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2" r:id="rId2"/>
    <p:sldId id="256" r:id="rId3"/>
    <p:sldId id="261" r:id="rId4"/>
    <p:sldId id="259" r:id="rId5"/>
    <p:sldId id="262" r:id="rId6"/>
    <p:sldId id="260" r:id="rId7"/>
    <p:sldId id="268" r:id="rId8"/>
    <p:sldId id="267" r:id="rId9"/>
    <p:sldId id="274" r:id="rId10"/>
    <p:sldId id="269" r:id="rId11"/>
    <p:sldId id="270" r:id="rId12"/>
    <p:sldId id="271" r:id="rId13"/>
    <p:sldId id="273" r:id="rId14"/>
    <p:sldId id="275" r:id="rId15"/>
    <p:sldId id="276" r:id="rId16"/>
    <p:sldId id="277" r:id="rId17"/>
    <p:sldId id="278" r:id="rId18"/>
  </p:sldIdLst>
  <p:sldSz cx="11879263" cy="7775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9">
          <p15:clr>
            <a:srgbClr val="A4A3A4"/>
          </p15:clr>
        </p15:guide>
        <p15:guide id="2" pos="37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00B0F0"/>
    <a:srgbClr val="FF0000"/>
    <a:srgbClr val="FFF2CC"/>
    <a:srgbClr val="CCFFFF"/>
    <a:srgbClr val="FFCCCC"/>
    <a:srgbClr val="ADB9CA"/>
    <a:srgbClr val="66FFCC"/>
    <a:srgbClr val="CCCCFF"/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AC809B-30BA-4214-B6C0-30E5F1B3EA13}" v="275" dt="2025-01-12T05:59:50.0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2" d="100"/>
          <a:sy n="82" d="100"/>
        </p:scale>
        <p:origin x="802" y="-250"/>
      </p:cViewPr>
      <p:guideLst>
        <p:guide orient="horz" pos="2449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jandra aguilar" userId="a529065e15c21981" providerId="LiveId" clId="{1FAC809B-30BA-4214-B6C0-30E5F1B3EA13}"/>
    <pc:docChg chg="undo custSel addSld delSld modSld sldOrd">
      <pc:chgData name="alejandra aguilar" userId="a529065e15c21981" providerId="LiveId" clId="{1FAC809B-30BA-4214-B6C0-30E5F1B3EA13}" dt="2025-01-12T06:02:08.662" v="2842" actId="255"/>
      <pc:docMkLst>
        <pc:docMk/>
      </pc:docMkLst>
      <pc:sldChg chg="addSp modSp del mod">
        <pc:chgData name="alejandra aguilar" userId="a529065e15c21981" providerId="LiveId" clId="{1FAC809B-30BA-4214-B6C0-30E5F1B3EA13}" dt="2025-01-12T03:13:06.626" v="1320" actId="2696"/>
        <pc:sldMkLst>
          <pc:docMk/>
          <pc:sldMk cId="1687656448" sldId="258"/>
        </pc:sldMkLst>
        <pc:spChg chg="mod">
          <ac:chgData name="alejandra aguilar" userId="a529065e15c21981" providerId="LiveId" clId="{1FAC809B-30BA-4214-B6C0-30E5F1B3EA13}" dt="2025-01-12T02:39:54.385" v="796" actId="1076"/>
          <ac:spMkLst>
            <pc:docMk/>
            <pc:sldMk cId="1687656448" sldId="258"/>
            <ac:spMk id="23" creationId="{3486529D-1BA3-4CEC-BB3D-B2A017894BBA}"/>
          </ac:spMkLst>
        </pc:spChg>
        <pc:spChg chg="mod">
          <ac:chgData name="alejandra aguilar" userId="a529065e15c21981" providerId="LiveId" clId="{1FAC809B-30BA-4214-B6C0-30E5F1B3EA13}" dt="2025-01-12T02:38:03.028" v="777"/>
          <ac:spMkLst>
            <pc:docMk/>
            <pc:sldMk cId="1687656448" sldId="258"/>
            <ac:spMk id="27" creationId="{B82A61CC-CFF6-143C-C7DA-735B0530F35D}"/>
          </ac:spMkLst>
        </pc:spChg>
        <pc:picChg chg="add mod ord">
          <ac:chgData name="alejandra aguilar" userId="a529065e15c21981" providerId="LiveId" clId="{1FAC809B-30BA-4214-B6C0-30E5F1B3EA13}" dt="2025-01-12T02:39:11.938" v="788" actId="14100"/>
          <ac:picMkLst>
            <pc:docMk/>
            <pc:sldMk cId="1687656448" sldId="258"/>
            <ac:picMk id="3" creationId="{64720942-ED91-B35D-D84E-4EA4BB4FD546}"/>
          </ac:picMkLst>
        </pc:picChg>
        <pc:picChg chg="add mod">
          <ac:chgData name="alejandra aguilar" userId="a529065e15c21981" providerId="LiveId" clId="{1FAC809B-30BA-4214-B6C0-30E5F1B3EA13}" dt="2025-01-12T02:39:09.221" v="787" actId="14100"/>
          <ac:picMkLst>
            <pc:docMk/>
            <pc:sldMk cId="1687656448" sldId="258"/>
            <ac:picMk id="7" creationId="{9103AFB1-9A40-3CC8-6E6D-512D75D8FBDD}"/>
          </ac:picMkLst>
        </pc:picChg>
        <pc:picChg chg="add mod ord">
          <ac:chgData name="alejandra aguilar" userId="a529065e15c21981" providerId="LiveId" clId="{1FAC809B-30BA-4214-B6C0-30E5F1B3EA13}" dt="2025-01-12T02:39:53.509" v="795" actId="14100"/>
          <ac:picMkLst>
            <pc:docMk/>
            <pc:sldMk cId="1687656448" sldId="258"/>
            <ac:picMk id="9" creationId="{41536A44-36A2-725F-736B-77BA44B0D360}"/>
          </ac:picMkLst>
        </pc:picChg>
      </pc:sldChg>
      <pc:sldChg chg="add del">
        <pc:chgData name="alejandra aguilar" userId="a529065e15c21981" providerId="LiveId" clId="{1FAC809B-30BA-4214-B6C0-30E5F1B3EA13}" dt="2025-01-12T05:20:24.720" v="2190" actId="2696"/>
        <pc:sldMkLst>
          <pc:docMk/>
          <pc:sldMk cId="2804320198" sldId="260"/>
        </pc:sldMkLst>
      </pc:sldChg>
      <pc:sldChg chg="modSp mod">
        <pc:chgData name="alejandra aguilar" userId="a529065e15c21981" providerId="LiveId" clId="{1FAC809B-30BA-4214-B6C0-30E5F1B3EA13}" dt="2025-01-12T05:40:28.412" v="2428" actId="1076"/>
        <pc:sldMkLst>
          <pc:docMk/>
          <pc:sldMk cId="1767424484" sldId="261"/>
        </pc:sldMkLst>
        <pc:spChg chg="mod">
          <ac:chgData name="alejandra aguilar" userId="a529065e15c21981" providerId="LiveId" clId="{1FAC809B-30BA-4214-B6C0-30E5F1B3EA13}" dt="2025-01-12T05:40:28.412" v="2428" actId="1076"/>
          <ac:spMkLst>
            <pc:docMk/>
            <pc:sldMk cId="1767424484" sldId="261"/>
            <ac:spMk id="16" creationId="{1A732FAF-E720-B568-AA78-EF3549D66340}"/>
          </ac:spMkLst>
        </pc:spChg>
      </pc:sldChg>
      <pc:sldChg chg="new del">
        <pc:chgData name="alejandra aguilar" userId="a529065e15c21981" providerId="LiveId" clId="{1FAC809B-30BA-4214-B6C0-30E5F1B3EA13}" dt="2025-01-12T01:09:46.958" v="1" actId="680"/>
        <pc:sldMkLst>
          <pc:docMk/>
          <pc:sldMk cId="3317714514" sldId="263"/>
        </pc:sldMkLst>
      </pc:sldChg>
      <pc:sldChg chg="add del">
        <pc:chgData name="alejandra aguilar" userId="a529065e15c21981" providerId="LiveId" clId="{1FAC809B-30BA-4214-B6C0-30E5F1B3EA13}" dt="2025-01-12T03:13:55.184" v="1331" actId="2696"/>
        <pc:sldMkLst>
          <pc:docMk/>
          <pc:sldMk cId="3879595752" sldId="263"/>
        </pc:sldMkLst>
      </pc:sldChg>
      <pc:sldChg chg="add del">
        <pc:chgData name="alejandra aguilar" userId="a529065e15c21981" providerId="LiveId" clId="{1FAC809B-30BA-4214-B6C0-30E5F1B3EA13}" dt="2025-01-12T03:13:53.185" v="1330" actId="2696"/>
        <pc:sldMkLst>
          <pc:docMk/>
          <pc:sldMk cId="3494563917" sldId="264"/>
        </pc:sldMkLst>
      </pc:sldChg>
      <pc:sldChg chg="add del">
        <pc:chgData name="alejandra aguilar" userId="a529065e15c21981" providerId="LiveId" clId="{1FAC809B-30BA-4214-B6C0-30E5F1B3EA13}" dt="2025-01-12T03:13:51.086" v="1329" actId="2696"/>
        <pc:sldMkLst>
          <pc:docMk/>
          <pc:sldMk cId="3627588072" sldId="265"/>
        </pc:sldMkLst>
      </pc:sldChg>
      <pc:sldChg chg="add del ord">
        <pc:chgData name="alejandra aguilar" userId="a529065e15c21981" providerId="LiveId" clId="{1FAC809B-30BA-4214-B6C0-30E5F1B3EA13}" dt="2025-01-12T03:13:49.264" v="1328" actId="2696"/>
        <pc:sldMkLst>
          <pc:docMk/>
          <pc:sldMk cId="1762278339" sldId="266"/>
        </pc:sldMkLst>
      </pc:sldChg>
      <pc:sldChg chg="addSp delSp modSp add mod ord">
        <pc:chgData name="alejandra aguilar" userId="a529065e15c21981" providerId="LiveId" clId="{1FAC809B-30BA-4214-B6C0-30E5F1B3EA13}" dt="2025-01-12T03:54:01.996" v="1556" actId="1076"/>
        <pc:sldMkLst>
          <pc:docMk/>
          <pc:sldMk cId="3216116201" sldId="267"/>
        </pc:sldMkLst>
        <pc:spChg chg="add del mod">
          <ac:chgData name="alejandra aguilar" userId="a529065e15c21981" providerId="LiveId" clId="{1FAC809B-30BA-4214-B6C0-30E5F1B3EA13}" dt="2025-01-12T01:40:40.180" v="101" actId="478"/>
          <ac:spMkLst>
            <pc:docMk/>
            <pc:sldMk cId="3216116201" sldId="267"/>
            <ac:spMk id="8" creationId="{E47DDEF1-7555-E159-11D1-D8A3CFBA4493}"/>
          </ac:spMkLst>
        </pc:spChg>
        <pc:spChg chg="add mod">
          <ac:chgData name="alejandra aguilar" userId="a529065e15c21981" providerId="LiveId" clId="{1FAC809B-30BA-4214-B6C0-30E5F1B3EA13}" dt="2025-01-12T01:41:54.620" v="117" actId="1076"/>
          <ac:spMkLst>
            <pc:docMk/>
            <pc:sldMk cId="3216116201" sldId="267"/>
            <ac:spMk id="9" creationId="{195587BC-0084-32E4-DB85-964F4CD06816}"/>
          </ac:spMkLst>
        </pc:spChg>
        <pc:spChg chg="add mod">
          <ac:chgData name="alejandra aguilar" userId="a529065e15c21981" providerId="LiveId" clId="{1FAC809B-30BA-4214-B6C0-30E5F1B3EA13}" dt="2025-01-12T01:43:26.939" v="144" actId="14100"/>
          <ac:spMkLst>
            <pc:docMk/>
            <pc:sldMk cId="3216116201" sldId="267"/>
            <ac:spMk id="13" creationId="{F7BFB55F-41B4-2D02-ADEC-AAEB1096F3DE}"/>
          </ac:spMkLst>
        </pc:spChg>
        <pc:spChg chg="add mod">
          <ac:chgData name="alejandra aguilar" userId="a529065e15c21981" providerId="LiveId" clId="{1FAC809B-30BA-4214-B6C0-30E5F1B3EA13}" dt="2025-01-12T01:43:48.831" v="150" actId="1076"/>
          <ac:spMkLst>
            <pc:docMk/>
            <pc:sldMk cId="3216116201" sldId="267"/>
            <ac:spMk id="14" creationId="{5A41A2A8-1F70-7A72-6828-69A423204E59}"/>
          </ac:spMkLst>
        </pc:spChg>
        <pc:spChg chg="add mod">
          <ac:chgData name="alejandra aguilar" userId="a529065e15c21981" providerId="LiveId" clId="{1FAC809B-30BA-4214-B6C0-30E5F1B3EA13}" dt="2025-01-12T01:44:57.523" v="157"/>
          <ac:spMkLst>
            <pc:docMk/>
            <pc:sldMk cId="3216116201" sldId="267"/>
            <ac:spMk id="15" creationId="{06DBDEBD-A891-FF6E-BB45-9DC889B0C61B}"/>
          </ac:spMkLst>
        </pc:spChg>
        <pc:spChg chg="mod">
          <ac:chgData name="alejandra aguilar" userId="a529065e15c21981" providerId="LiveId" clId="{1FAC809B-30BA-4214-B6C0-30E5F1B3EA13}" dt="2025-01-12T01:45:59.322" v="174" actId="1076"/>
          <ac:spMkLst>
            <pc:docMk/>
            <pc:sldMk cId="3216116201" sldId="267"/>
            <ac:spMk id="18" creationId="{A9F2CE10-344D-7EAB-C5AE-640F8B18F758}"/>
          </ac:spMkLst>
        </pc:spChg>
        <pc:spChg chg="mod">
          <ac:chgData name="alejandra aguilar" userId="a529065e15c21981" providerId="LiveId" clId="{1FAC809B-30BA-4214-B6C0-30E5F1B3EA13}" dt="2025-01-12T02:37:07.649" v="776" actId="1076"/>
          <ac:spMkLst>
            <pc:docMk/>
            <pc:sldMk cId="3216116201" sldId="267"/>
            <ac:spMk id="20" creationId="{ACFCA720-59E3-8802-D699-AB8FEBEC5685}"/>
          </ac:spMkLst>
        </pc:spChg>
        <pc:spChg chg="mod">
          <ac:chgData name="alejandra aguilar" userId="a529065e15c21981" providerId="LiveId" clId="{1FAC809B-30BA-4214-B6C0-30E5F1B3EA13}" dt="2025-01-12T03:54:01.996" v="1556" actId="1076"/>
          <ac:spMkLst>
            <pc:docMk/>
            <pc:sldMk cId="3216116201" sldId="267"/>
            <ac:spMk id="23" creationId="{01D20C66-9A18-058C-D5A2-54C3FBEA8D81}"/>
          </ac:spMkLst>
        </pc:spChg>
        <pc:spChg chg="add mod">
          <ac:chgData name="alejandra aguilar" userId="a529065e15c21981" providerId="LiveId" clId="{1FAC809B-30BA-4214-B6C0-30E5F1B3EA13}" dt="2025-01-12T01:45:04.439" v="158"/>
          <ac:spMkLst>
            <pc:docMk/>
            <pc:sldMk cId="3216116201" sldId="267"/>
            <ac:spMk id="30" creationId="{37170A8A-1C0E-1A27-53EC-1D465D37F305}"/>
          </ac:spMkLst>
        </pc:spChg>
        <pc:spChg chg="add mod">
          <ac:chgData name="alejandra aguilar" userId="a529065e15c21981" providerId="LiveId" clId="{1FAC809B-30BA-4214-B6C0-30E5F1B3EA13}" dt="2025-01-12T01:45:20.739" v="160"/>
          <ac:spMkLst>
            <pc:docMk/>
            <pc:sldMk cId="3216116201" sldId="267"/>
            <ac:spMk id="32" creationId="{C69647E0-D88F-20CC-4448-E983DD7D3234}"/>
          </ac:spMkLst>
        </pc:spChg>
        <pc:spChg chg="add mod">
          <ac:chgData name="alejandra aguilar" userId="a529065e15c21981" providerId="LiveId" clId="{1FAC809B-30BA-4214-B6C0-30E5F1B3EA13}" dt="2025-01-12T01:46:24.619" v="178"/>
          <ac:spMkLst>
            <pc:docMk/>
            <pc:sldMk cId="3216116201" sldId="267"/>
            <ac:spMk id="40" creationId="{CB57D9B1-AC6C-0D02-9BAA-7236C8B6B1D9}"/>
          </ac:spMkLst>
        </pc:spChg>
        <pc:spChg chg="add mod">
          <ac:chgData name="alejandra aguilar" userId="a529065e15c21981" providerId="LiveId" clId="{1FAC809B-30BA-4214-B6C0-30E5F1B3EA13}" dt="2025-01-12T01:55:01.283" v="259" actId="1076"/>
          <ac:spMkLst>
            <pc:docMk/>
            <pc:sldMk cId="3216116201" sldId="267"/>
            <ac:spMk id="41" creationId="{33E45CF3-598F-2742-BE3E-603F70D6C887}"/>
          </ac:spMkLst>
        </pc:spChg>
        <pc:spChg chg="mod">
          <ac:chgData name="alejandra aguilar" userId="a529065e15c21981" providerId="LiveId" clId="{1FAC809B-30BA-4214-B6C0-30E5F1B3EA13}" dt="2025-01-12T03:08:52.871" v="1276" actId="20577"/>
          <ac:spMkLst>
            <pc:docMk/>
            <pc:sldMk cId="3216116201" sldId="267"/>
            <ac:spMk id="44" creationId="{8BE7250F-8886-6759-C7F2-A43D48369FE0}"/>
          </ac:spMkLst>
        </pc:spChg>
        <pc:spChg chg="mod">
          <ac:chgData name="alejandra aguilar" userId="a529065e15c21981" providerId="LiveId" clId="{1FAC809B-30BA-4214-B6C0-30E5F1B3EA13}" dt="2025-01-12T01:27:31.207" v="10" actId="255"/>
          <ac:spMkLst>
            <pc:docMk/>
            <pc:sldMk cId="3216116201" sldId="267"/>
            <ac:spMk id="45" creationId="{074D8000-01CF-1D7B-EDDC-FA4FBD63AC4D}"/>
          </ac:spMkLst>
        </pc:spChg>
        <pc:spChg chg="add mod">
          <ac:chgData name="alejandra aguilar" userId="a529065e15c21981" providerId="LiveId" clId="{1FAC809B-30BA-4214-B6C0-30E5F1B3EA13}" dt="2025-01-12T01:55:05.891" v="261" actId="1076"/>
          <ac:spMkLst>
            <pc:docMk/>
            <pc:sldMk cId="3216116201" sldId="267"/>
            <ac:spMk id="46" creationId="{D28CE54C-7712-C9BE-4D1D-ECD7E0269BD4}"/>
          </ac:spMkLst>
        </pc:spChg>
        <pc:spChg chg="add del mod">
          <ac:chgData name="alejandra aguilar" userId="a529065e15c21981" providerId="LiveId" clId="{1FAC809B-30BA-4214-B6C0-30E5F1B3EA13}" dt="2025-01-12T01:48:32.735" v="198" actId="478"/>
          <ac:spMkLst>
            <pc:docMk/>
            <pc:sldMk cId="3216116201" sldId="267"/>
            <ac:spMk id="48" creationId="{47C89305-EA66-B01D-0C1D-4298ACA98CF5}"/>
          </ac:spMkLst>
        </pc:spChg>
        <pc:spChg chg="mod">
          <ac:chgData name="alejandra aguilar" userId="a529065e15c21981" providerId="LiveId" clId="{1FAC809B-30BA-4214-B6C0-30E5F1B3EA13}" dt="2025-01-12T02:41:06.384" v="801" actId="20577"/>
          <ac:spMkLst>
            <pc:docMk/>
            <pc:sldMk cId="3216116201" sldId="267"/>
            <ac:spMk id="49" creationId="{D77BD3A2-629A-C7BF-0D7C-B5E8E8097C5A}"/>
          </ac:spMkLst>
        </pc:spChg>
        <pc:spChg chg="add mod">
          <ac:chgData name="alejandra aguilar" userId="a529065e15c21981" providerId="LiveId" clId="{1FAC809B-30BA-4214-B6C0-30E5F1B3EA13}" dt="2025-01-12T01:49:53.214" v="207" actId="17032"/>
          <ac:spMkLst>
            <pc:docMk/>
            <pc:sldMk cId="3216116201" sldId="267"/>
            <ac:spMk id="50" creationId="{2BD6D9C4-CD20-5AE7-D7B7-199DDCA40F52}"/>
          </ac:spMkLst>
        </pc:spChg>
        <pc:spChg chg="add del mod">
          <ac:chgData name="alejandra aguilar" userId="a529065e15c21981" providerId="LiveId" clId="{1FAC809B-30BA-4214-B6C0-30E5F1B3EA13}" dt="2025-01-12T01:49:56.358" v="209" actId="478"/>
          <ac:spMkLst>
            <pc:docMk/>
            <pc:sldMk cId="3216116201" sldId="267"/>
            <ac:spMk id="51" creationId="{F09046F6-FA7E-ED90-2535-E2F8232073E6}"/>
          </ac:spMkLst>
        </pc:spChg>
        <pc:spChg chg="add mod">
          <ac:chgData name="alejandra aguilar" userId="a529065e15c21981" providerId="LiveId" clId="{1FAC809B-30BA-4214-B6C0-30E5F1B3EA13}" dt="2025-01-12T02:09:55.427" v="493" actId="206"/>
          <ac:spMkLst>
            <pc:docMk/>
            <pc:sldMk cId="3216116201" sldId="267"/>
            <ac:spMk id="52" creationId="{175AF583-8BF1-A376-DB97-60737C9EB104}"/>
          </ac:spMkLst>
        </pc:spChg>
        <pc:spChg chg="add mod">
          <ac:chgData name="alejandra aguilar" userId="a529065e15c21981" providerId="LiveId" clId="{1FAC809B-30BA-4214-B6C0-30E5F1B3EA13}" dt="2025-01-12T01:53:07.211" v="228" actId="14100"/>
          <ac:spMkLst>
            <pc:docMk/>
            <pc:sldMk cId="3216116201" sldId="267"/>
            <ac:spMk id="53" creationId="{36CE9D05-B328-F97E-26E5-E8BEDC537968}"/>
          </ac:spMkLst>
        </pc:spChg>
        <pc:spChg chg="add mod">
          <ac:chgData name="alejandra aguilar" userId="a529065e15c21981" providerId="LiveId" clId="{1FAC809B-30BA-4214-B6C0-30E5F1B3EA13}" dt="2025-01-12T01:53:49.562" v="238" actId="14100"/>
          <ac:spMkLst>
            <pc:docMk/>
            <pc:sldMk cId="3216116201" sldId="267"/>
            <ac:spMk id="54" creationId="{E01B2839-2F07-B254-A827-8A1C81ECFD7B}"/>
          </ac:spMkLst>
        </pc:spChg>
        <pc:spChg chg="add mod">
          <ac:chgData name="alejandra aguilar" userId="a529065e15c21981" providerId="LiveId" clId="{1FAC809B-30BA-4214-B6C0-30E5F1B3EA13}" dt="2025-01-12T01:54:22.089" v="247" actId="14100"/>
          <ac:spMkLst>
            <pc:docMk/>
            <pc:sldMk cId="3216116201" sldId="267"/>
            <ac:spMk id="55" creationId="{45566C76-B454-A56C-E68B-95BFCC7157F3}"/>
          </ac:spMkLst>
        </pc:spChg>
        <pc:spChg chg="add mod">
          <ac:chgData name="alejandra aguilar" userId="a529065e15c21981" providerId="LiveId" clId="{1FAC809B-30BA-4214-B6C0-30E5F1B3EA13}" dt="2025-01-12T01:57:27.833" v="293" actId="1076"/>
          <ac:spMkLst>
            <pc:docMk/>
            <pc:sldMk cId="3216116201" sldId="267"/>
            <ac:spMk id="58" creationId="{8FA32B19-09AB-643D-62A0-68249AAE761F}"/>
          </ac:spMkLst>
        </pc:spChg>
        <pc:spChg chg="add mod">
          <ac:chgData name="alejandra aguilar" userId="a529065e15c21981" providerId="LiveId" clId="{1FAC809B-30BA-4214-B6C0-30E5F1B3EA13}" dt="2025-01-12T01:57:33.584" v="296" actId="14100"/>
          <ac:spMkLst>
            <pc:docMk/>
            <pc:sldMk cId="3216116201" sldId="267"/>
            <ac:spMk id="60" creationId="{57332164-B54F-3190-4957-88BBED6842B2}"/>
          </ac:spMkLst>
        </pc:spChg>
        <pc:spChg chg="add mod">
          <ac:chgData name="alejandra aguilar" userId="a529065e15c21981" providerId="LiveId" clId="{1FAC809B-30BA-4214-B6C0-30E5F1B3EA13}" dt="2025-01-12T01:57:45.392" v="300" actId="14100"/>
          <ac:spMkLst>
            <pc:docMk/>
            <pc:sldMk cId="3216116201" sldId="267"/>
            <ac:spMk id="63" creationId="{6A147606-1B9A-CBD9-5E6E-6B29BD1D6A1C}"/>
          </ac:spMkLst>
        </pc:spChg>
        <pc:spChg chg="mod">
          <ac:chgData name="alejandra aguilar" userId="a529065e15c21981" providerId="LiveId" clId="{1FAC809B-30BA-4214-B6C0-30E5F1B3EA13}" dt="2025-01-12T01:44:36.891" v="156" actId="14100"/>
          <ac:spMkLst>
            <pc:docMk/>
            <pc:sldMk cId="3216116201" sldId="267"/>
            <ac:spMk id="65" creationId="{C5536FD5-9B0F-F1C5-F876-B7761654A5E8}"/>
          </ac:spMkLst>
        </pc:spChg>
        <pc:spChg chg="add mod">
          <ac:chgData name="alejandra aguilar" userId="a529065e15c21981" providerId="LiveId" clId="{1FAC809B-30BA-4214-B6C0-30E5F1B3EA13}" dt="2025-01-12T02:02:06.641" v="371" actId="13822"/>
          <ac:spMkLst>
            <pc:docMk/>
            <pc:sldMk cId="3216116201" sldId="267"/>
            <ac:spMk id="66" creationId="{8399557A-6BD9-A722-0EF1-EE26458A8AA3}"/>
          </ac:spMkLst>
        </pc:spChg>
        <pc:spChg chg="mod">
          <ac:chgData name="alejandra aguilar" userId="a529065e15c21981" providerId="LiveId" clId="{1FAC809B-30BA-4214-B6C0-30E5F1B3EA13}" dt="2025-01-12T01:50:42.396" v="215" actId="14100"/>
          <ac:spMkLst>
            <pc:docMk/>
            <pc:sldMk cId="3216116201" sldId="267"/>
            <ac:spMk id="67" creationId="{6C02B4B6-3232-864B-A5EB-97C5AEDAA6C7}"/>
          </ac:spMkLst>
        </pc:spChg>
        <pc:spChg chg="del mod">
          <ac:chgData name="alejandra aguilar" userId="a529065e15c21981" providerId="LiveId" clId="{1FAC809B-30BA-4214-B6C0-30E5F1B3EA13}" dt="2025-01-12T01:59:25.823" v="337" actId="478"/>
          <ac:spMkLst>
            <pc:docMk/>
            <pc:sldMk cId="3216116201" sldId="267"/>
            <ac:spMk id="69" creationId="{B99CDF7A-4592-EDB7-0171-5AD36B618C49}"/>
          </ac:spMkLst>
        </pc:spChg>
        <pc:spChg chg="add del mod">
          <ac:chgData name="alejandra aguilar" userId="a529065e15c21981" providerId="LiveId" clId="{1FAC809B-30BA-4214-B6C0-30E5F1B3EA13}" dt="2025-01-12T02:03:27.974" v="390" actId="478"/>
          <ac:spMkLst>
            <pc:docMk/>
            <pc:sldMk cId="3216116201" sldId="267"/>
            <ac:spMk id="70" creationId="{1254C0B5-60A4-60AD-AE6D-77A131C62B3A}"/>
          </ac:spMkLst>
        </pc:spChg>
        <pc:spChg chg="del mod">
          <ac:chgData name="alejandra aguilar" userId="a529065e15c21981" providerId="LiveId" clId="{1FAC809B-30BA-4214-B6C0-30E5F1B3EA13}" dt="2025-01-12T01:56:00.176" v="268" actId="478"/>
          <ac:spMkLst>
            <pc:docMk/>
            <pc:sldMk cId="3216116201" sldId="267"/>
            <ac:spMk id="71" creationId="{79ADB5AE-D6F6-866C-87B6-4FAB8027C002}"/>
          </ac:spMkLst>
        </pc:spChg>
        <pc:spChg chg="add del">
          <ac:chgData name="alejandra aguilar" userId="a529065e15c21981" providerId="LiveId" clId="{1FAC809B-30BA-4214-B6C0-30E5F1B3EA13}" dt="2025-01-12T02:03:31.889" v="391" actId="478"/>
          <ac:spMkLst>
            <pc:docMk/>
            <pc:sldMk cId="3216116201" sldId="267"/>
            <ac:spMk id="72" creationId="{67BCDF2B-9F07-8C09-F5DC-17DAAB63E0DC}"/>
          </ac:spMkLst>
        </pc:spChg>
        <pc:spChg chg="add del mod ord">
          <ac:chgData name="alejandra aguilar" userId="a529065e15c21981" providerId="LiveId" clId="{1FAC809B-30BA-4214-B6C0-30E5F1B3EA13}" dt="2025-01-12T02:07:29.645" v="455" actId="478"/>
          <ac:spMkLst>
            <pc:docMk/>
            <pc:sldMk cId="3216116201" sldId="267"/>
            <ac:spMk id="73" creationId="{7FAA0CBA-3380-703D-9365-76E51038FD7F}"/>
          </ac:spMkLst>
        </pc:spChg>
        <pc:spChg chg="add del mod">
          <ac:chgData name="alejandra aguilar" userId="a529065e15c21981" providerId="LiveId" clId="{1FAC809B-30BA-4214-B6C0-30E5F1B3EA13}" dt="2025-01-12T02:06:30.447" v="429" actId="11529"/>
          <ac:spMkLst>
            <pc:docMk/>
            <pc:sldMk cId="3216116201" sldId="267"/>
            <ac:spMk id="74" creationId="{FFC81912-4979-7E0D-AA20-FCDD564A273F}"/>
          </ac:spMkLst>
        </pc:spChg>
        <pc:spChg chg="add del">
          <ac:chgData name="alejandra aguilar" userId="a529065e15c21981" providerId="LiveId" clId="{1FAC809B-30BA-4214-B6C0-30E5F1B3EA13}" dt="2025-01-12T02:06:25.562" v="424" actId="11529"/>
          <ac:spMkLst>
            <pc:docMk/>
            <pc:sldMk cId="3216116201" sldId="267"/>
            <ac:spMk id="75" creationId="{EC0B183A-350E-5252-FC97-3699231523F8}"/>
          </ac:spMkLst>
        </pc:spChg>
        <pc:spChg chg="add mod">
          <ac:chgData name="alejandra aguilar" userId="a529065e15c21981" providerId="LiveId" clId="{1FAC809B-30BA-4214-B6C0-30E5F1B3EA13}" dt="2025-01-12T02:08:02.077" v="463" actId="206"/>
          <ac:spMkLst>
            <pc:docMk/>
            <pc:sldMk cId="3216116201" sldId="267"/>
            <ac:spMk id="76" creationId="{DC78A05B-1423-E40D-0D0F-1AF1BE1D9A9B}"/>
          </ac:spMkLst>
        </pc:spChg>
        <pc:spChg chg="del mod">
          <ac:chgData name="alejandra aguilar" userId="a529065e15c21981" providerId="LiveId" clId="{1FAC809B-30BA-4214-B6C0-30E5F1B3EA13}" dt="2025-01-12T01:55:11.219" v="266"/>
          <ac:spMkLst>
            <pc:docMk/>
            <pc:sldMk cId="3216116201" sldId="267"/>
            <ac:spMk id="77" creationId="{73F71498-A16D-1481-8680-747C2D84BCA8}"/>
          </ac:spMkLst>
        </pc:spChg>
        <pc:spChg chg="mod">
          <ac:chgData name="alejandra aguilar" userId="a529065e15c21981" providerId="LiveId" clId="{1FAC809B-30BA-4214-B6C0-30E5F1B3EA13}" dt="2025-01-12T03:53:29.488" v="1548" actId="20577"/>
          <ac:spMkLst>
            <pc:docMk/>
            <pc:sldMk cId="3216116201" sldId="267"/>
            <ac:spMk id="78" creationId="{596A3865-C17F-D8EB-613C-EC4A4BA1A5A4}"/>
          </ac:spMkLst>
        </pc:spChg>
        <pc:spChg chg="add mod">
          <ac:chgData name="alejandra aguilar" userId="a529065e15c21981" providerId="LiveId" clId="{1FAC809B-30BA-4214-B6C0-30E5F1B3EA13}" dt="2025-01-12T02:08:51.360" v="476" actId="206"/>
          <ac:spMkLst>
            <pc:docMk/>
            <pc:sldMk cId="3216116201" sldId="267"/>
            <ac:spMk id="79" creationId="{E38D31C6-1891-D70A-55BE-F01654FED6DC}"/>
          </ac:spMkLst>
        </pc:spChg>
        <pc:spChg chg="mod">
          <ac:chgData name="alejandra aguilar" userId="a529065e15c21981" providerId="LiveId" clId="{1FAC809B-30BA-4214-B6C0-30E5F1B3EA13}" dt="2025-01-12T01:50:30.417" v="213" actId="14100"/>
          <ac:spMkLst>
            <pc:docMk/>
            <pc:sldMk cId="3216116201" sldId="267"/>
            <ac:spMk id="80" creationId="{4CF88D10-B4A4-AB12-7C31-46A92212CDFA}"/>
          </ac:spMkLst>
        </pc:spChg>
        <pc:spChg chg="add mod">
          <ac:chgData name="alejandra aguilar" userId="a529065e15c21981" providerId="LiveId" clId="{1FAC809B-30BA-4214-B6C0-30E5F1B3EA13}" dt="2025-01-12T02:10:38.168" v="503" actId="206"/>
          <ac:spMkLst>
            <pc:docMk/>
            <pc:sldMk cId="3216116201" sldId="267"/>
            <ac:spMk id="81" creationId="{E6029169-5AE1-8E1B-015F-11D444F91A22}"/>
          </ac:spMkLst>
        </pc:spChg>
        <pc:spChg chg="del mod">
          <ac:chgData name="alejandra aguilar" userId="a529065e15c21981" providerId="LiveId" clId="{1FAC809B-30BA-4214-B6C0-30E5F1B3EA13}" dt="2025-01-12T01:56:00.176" v="268" actId="478"/>
          <ac:spMkLst>
            <pc:docMk/>
            <pc:sldMk cId="3216116201" sldId="267"/>
            <ac:spMk id="84" creationId="{1D0854BA-8358-51A0-DF86-7A1D93CD4F64}"/>
          </ac:spMkLst>
        </pc:spChg>
        <pc:spChg chg="del mod">
          <ac:chgData name="alejandra aguilar" userId="a529065e15c21981" providerId="LiveId" clId="{1FAC809B-30BA-4214-B6C0-30E5F1B3EA13}" dt="2025-01-12T01:59:43.492" v="348" actId="478"/>
          <ac:spMkLst>
            <pc:docMk/>
            <pc:sldMk cId="3216116201" sldId="267"/>
            <ac:spMk id="85" creationId="{A5A7BBA4-1202-FA32-A3EF-27E868DBB317}"/>
          </ac:spMkLst>
        </pc:spChg>
        <pc:spChg chg="del mod">
          <ac:chgData name="alejandra aguilar" userId="a529065e15c21981" providerId="LiveId" clId="{1FAC809B-30BA-4214-B6C0-30E5F1B3EA13}" dt="2025-01-12T01:59:42.752" v="347" actId="478"/>
          <ac:spMkLst>
            <pc:docMk/>
            <pc:sldMk cId="3216116201" sldId="267"/>
            <ac:spMk id="86" creationId="{8E6C6B04-4607-E8FF-5C40-28223006C459}"/>
          </ac:spMkLst>
        </pc:spChg>
        <pc:spChg chg="del mod">
          <ac:chgData name="alejandra aguilar" userId="a529065e15c21981" providerId="LiveId" clId="{1FAC809B-30BA-4214-B6C0-30E5F1B3EA13}" dt="2025-01-12T01:59:28.295" v="341" actId="478"/>
          <ac:spMkLst>
            <pc:docMk/>
            <pc:sldMk cId="3216116201" sldId="267"/>
            <ac:spMk id="87" creationId="{1B256422-F969-4EA7-5443-5AC977B74EAE}"/>
          </ac:spMkLst>
        </pc:spChg>
        <pc:spChg chg="del mod">
          <ac:chgData name="alejandra aguilar" userId="a529065e15c21981" providerId="LiveId" clId="{1FAC809B-30BA-4214-B6C0-30E5F1B3EA13}" dt="2025-01-12T01:59:26.466" v="338" actId="478"/>
          <ac:spMkLst>
            <pc:docMk/>
            <pc:sldMk cId="3216116201" sldId="267"/>
            <ac:spMk id="88" creationId="{F18AFF77-BBF3-68A5-8AEF-77F17B7A40B6}"/>
          </ac:spMkLst>
        </pc:spChg>
        <pc:spChg chg="mod">
          <ac:chgData name="alejandra aguilar" userId="a529065e15c21981" providerId="LiveId" clId="{1FAC809B-30BA-4214-B6C0-30E5F1B3EA13}" dt="2025-01-12T01:57:17.208" v="291" actId="14100"/>
          <ac:spMkLst>
            <pc:docMk/>
            <pc:sldMk cId="3216116201" sldId="267"/>
            <ac:spMk id="89" creationId="{122B7FDD-6B5B-D298-38A7-92F94151BD4F}"/>
          </ac:spMkLst>
        </pc:spChg>
        <pc:spChg chg="del">
          <ac:chgData name="alejandra aguilar" userId="a529065e15c21981" providerId="LiveId" clId="{1FAC809B-30BA-4214-B6C0-30E5F1B3EA13}" dt="2025-01-12T01:56:00.176" v="268" actId="478"/>
          <ac:spMkLst>
            <pc:docMk/>
            <pc:sldMk cId="3216116201" sldId="267"/>
            <ac:spMk id="90" creationId="{09E490F0-2EEA-50BF-4580-E081C73E7E55}"/>
          </ac:spMkLst>
        </pc:spChg>
        <pc:spChg chg="del">
          <ac:chgData name="alejandra aguilar" userId="a529065e15c21981" providerId="LiveId" clId="{1FAC809B-30BA-4214-B6C0-30E5F1B3EA13}" dt="2025-01-12T01:56:00.176" v="268" actId="478"/>
          <ac:spMkLst>
            <pc:docMk/>
            <pc:sldMk cId="3216116201" sldId="267"/>
            <ac:spMk id="91" creationId="{1E69AF15-D0B6-E800-29FC-5228950E2E14}"/>
          </ac:spMkLst>
        </pc:spChg>
        <pc:spChg chg="del">
          <ac:chgData name="alejandra aguilar" userId="a529065e15c21981" providerId="LiveId" clId="{1FAC809B-30BA-4214-B6C0-30E5F1B3EA13}" dt="2025-01-12T01:59:33.622" v="345" actId="478"/>
          <ac:spMkLst>
            <pc:docMk/>
            <pc:sldMk cId="3216116201" sldId="267"/>
            <ac:spMk id="92" creationId="{EB6C4847-7804-8277-2B7A-7AB6589E75EF}"/>
          </ac:spMkLst>
        </pc:spChg>
        <pc:spChg chg="del">
          <ac:chgData name="alejandra aguilar" userId="a529065e15c21981" providerId="LiveId" clId="{1FAC809B-30BA-4214-B6C0-30E5F1B3EA13}" dt="2025-01-12T01:56:00.176" v="268" actId="478"/>
          <ac:spMkLst>
            <pc:docMk/>
            <pc:sldMk cId="3216116201" sldId="267"/>
            <ac:spMk id="93" creationId="{0AD140A0-69BA-B35E-5882-AD1FE91371B9}"/>
          </ac:spMkLst>
        </pc:spChg>
        <pc:spChg chg="del">
          <ac:chgData name="alejandra aguilar" userId="a529065e15c21981" providerId="LiveId" clId="{1FAC809B-30BA-4214-B6C0-30E5F1B3EA13}" dt="2025-01-12T01:59:36.223" v="346" actId="478"/>
          <ac:spMkLst>
            <pc:docMk/>
            <pc:sldMk cId="3216116201" sldId="267"/>
            <ac:spMk id="94" creationId="{60633DC7-2ED7-0E67-7868-3E108D2FE2E9}"/>
          </ac:spMkLst>
        </pc:spChg>
        <pc:spChg chg="add del mod">
          <ac:chgData name="alejandra aguilar" userId="a529065e15c21981" providerId="LiveId" clId="{1FAC809B-30BA-4214-B6C0-30E5F1B3EA13}" dt="2025-01-12T02:07:26.688" v="454" actId="206"/>
          <ac:spMkLst>
            <pc:docMk/>
            <pc:sldMk cId="3216116201" sldId="267"/>
            <ac:spMk id="95" creationId="{5C0B6996-41F7-79E3-D121-EABCCA60F926}"/>
          </ac:spMkLst>
        </pc:spChg>
        <pc:spChg chg="del mod">
          <ac:chgData name="alejandra aguilar" userId="a529065e15c21981" providerId="LiveId" clId="{1FAC809B-30BA-4214-B6C0-30E5F1B3EA13}" dt="2025-01-12T02:03:45.903" v="392" actId="478"/>
          <ac:spMkLst>
            <pc:docMk/>
            <pc:sldMk cId="3216116201" sldId="267"/>
            <ac:spMk id="96" creationId="{2F181B2E-2CD2-9901-1880-372547C88E81}"/>
          </ac:spMkLst>
        </pc:spChg>
        <pc:spChg chg="mod">
          <ac:chgData name="alejandra aguilar" userId="a529065e15c21981" providerId="LiveId" clId="{1FAC809B-30BA-4214-B6C0-30E5F1B3EA13}" dt="2025-01-12T01:39:41.002" v="93" actId="1076"/>
          <ac:spMkLst>
            <pc:docMk/>
            <pc:sldMk cId="3216116201" sldId="267"/>
            <ac:spMk id="98" creationId="{2A1E6678-C170-7738-8F94-F22EE931E6B1}"/>
          </ac:spMkLst>
        </pc:spChg>
        <pc:spChg chg="del">
          <ac:chgData name="alejandra aguilar" userId="a529065e15c21981" providerId="LiveId" clId="{1FAC809B-30BA-4214-B6C0-30E5F1B3EA13}" dt="2025-01-12T02:44:58.152" v="834" actId="478"/>
          <ac:spMkLst>
            <pc:docMk/>
            <pc:sldMk cId="3216116201" sldId="267"/>
            <ac:spMk id="99" creationId="{21E7E4E5-FFC9-A65E-BBAB-FCAA48DC0F02}"/>
          </ac:spMkLst>
        </pc:spChg>
        <pc:spChg chg="del mod">
          <ac:chgData name="alejandra aguilar" userId="a529065e15c21981" providerId="LiveId" clId="{1FAC809B-30BA-4214-B6C0-30E5F1B3EA13}" dt="2025-01-12T02:44:56.538" v="833" actId="478"/>
          <ac:spMkLst>
            <pc:docMk/>
            <pc:sldMk cId="3216116201" sldId="267"/>
            <ac:spMk id="100" creationId="{0759FCDD-7966-C6D1-4C33-3E42C489C6F3}"/>
          </ac:spMkLst>
        </pc:spChg>
        <pc:spChg chg="mod">
          <ac:chgData name="alejandra aguilar" userId="a529065e15c21981" providerId="LiveId" clId="{1FAC809B-30BA-4214-B6C0-30E5F1B3EA13}" dt="2025-01-12T01:39:31.188" v="92" actId="14100"/>
          <ac:spMkLst>
            <pc:docMk/>
            <pc:sldMk cId="3216116201" sldId="267"/>
            <ac:spMk id="104" creationId="{C96BF389-B918-518E-916F-A774F92DBC80}"/>
          </ac:spMkLst>
        </pc:spChg>
        <pc:spChg chg="del mod">
          <ac:chgData name="alejandra aguilar" userId="a529065e15c21981" providerId="LiveId" clId="{1FAC809B-30BA-4214-B6C0-30E5F1B3EA13}" dt="2025-01-12T01:56:00.176" v="268" actId="478"/>
          <ac:spMkLst>
            <pc:docMk/>
            <pc:sldMk cId="3216116201" sldId="267"/>
            <ac:spMk id="105" creationId="{E64F8738-7B62-32F0-0C69-F5F9B2E92360}"/>
          </ac:spMkLst>
        </pc:spChg>
        <pc:spChg chg="del mod">
          <ac:chgData name="alejandra aguilar" userId="a529065e15c21981" providerId="LiveId" clId="{1FAC809B-30BA-4214-B6C0-30E5F1B3EA13}" dt="2025-01-12T01:38:54.791" v="86" actId="478"/>
          <ac:spMkLst>
            <pc:docMk/>
            <pc:sldMk cId="3216116201" sldId="267"/>
            <ac:spMk id="106" creationId="{9E23C47E-7DD7-326A-FE64-7C5A5734CF42}"/>
          </ac:spMkLst>
        </pc:spChg>
        <pc:spChg chg="del mod">
          <ac:chgData name="alejandra aguilar" userId="a529065e15c21981" providerId="LiveId" clId="{1FAC809B-30BA-4214-B6C0-30E5F1B3EA13}" dt="2025-01-12T01:38:48.978" v="84" actId="478"/>
          <ac:spMkLst>
            <pc:docMk/>
            <pc:sldMk cId="3216116201" sldId="267"/>
            <ac:spMk id="108" creationId="{E086E858-7BAA-ED79-B6E7-53D288C66EE0}"/>
          </ac:spMkLst>
        </pc:spChg>
        <pc:spChg chg="del mod">
          <ac:chgData name="alejandra aguilar" userId="a529065e15c21981" providerId="LiveId" clId="{1FAC809B-30BA-4214-B6C0-30E5F1B3EA13}" dt="2025-01-12T01:56:00.176" v="268" actId="478"/>
          <ac:spMkLst>
            <pc:docMk/>
            <pc:sldMk cId="3216116201" sldId="267"/>
            <ac:spMk id="109" creationId="{8EE9DF7F-245A-3ABC-2735-CB0E7C28012F}"/>
          </ac:spMkLst>
        </pc:spChg>
        <pc:spChg chg="del mod">
          <ac:chgData name="alejandra aguilar" userId="a529065e15c21981" providerId="LiveId" clId="{1FAC809B-30BA-4214-B6C0-30E5F1B3EA13}" dt="2025-01-12T01:59:25.013" v="336" actId="478"/>
          <ac:spMkLst>
            <pc:docMk/>
            <pc:sldMk cId="3216116201" sldId="267"/>
            <ac:spMk id="110" creationId="{DD1F57E9-AF52-1893-710A-450ACC3A48E5}"/>
          </ac:spMkLst>
        </pc:spChg>
        <pc:spChg chg="del mod">
          <ac:chgData name="alejandra aguilar" userId="a529065e15c21981" providerId="LiveId" clId="{1FAC809B-30BA-4214-B6C0-30E5F1B3EA13}" dt="2025-01-12T01:56:08.042" v="273" actId="478"/>
          <ac:spMkLst>
            <pc:docMk/>
            <pc:sldMk cId="3216116201" sldId="267"/>
            <ac:spMk id="112" creationId="{4FC533E4-C849-2E63-A0E6-B42353FEDF3E}"/>
          </ac:spMkLst>
        </pc:spChg>
        <pc:spChg chg="mod">
          <ac:chgData name="alejandra aguilar" userId="a529065e15c21981" providerId="LiveId" clId="{1FAC809B-30BA-4214-B6C0-30E5F1B3EA13}" dt="2025-01-12T01:43:37.106" v="147" actId="14100"/>
          <ac:spMkLst>
            <pc:docMk/>
            <pc:sldMk cId="3216116201" sldId="267"/>
            <ac:spMk id="113" creationId="{C85B3A79-7A6D-9706-B6DA-D42F5562F295}"/>
          </ac:spMkLst>
        </pc:spChg>
        <pc:spChg chg="mod">
          <ac:chgData name="alejandra aguilar" userId="a529065e15c21981" providerId="LiveId" clId="{1FAC809B-30BA-4214-B6C0-30E5F1B3EA13}" dt="2025-01-12T01:42:27.443" v="126" actId="1076"/>
          <ac:spMkLst>
            <pc:docMk/>
            <pc:sldMk cId="3216116201" sldId="267"/>
            <ac:spMk id="114" creationId="{F42F3125-E925-1C7D-61D0-BF1235D62224}"/>
          </ac:spMkLst>
        </pc:spChg>
        <pc:spChg chg="del mod">
          <ac:chgData name="alejandra aguilar" userId="a529065e15c21981" providerId="LiveId" clId="{1FAC809B-30BA-4214-B6C0-30E5F1B3EA13}" dt="2025-01-12T01:59:27.057" v="339" actId="478"/>
          <ac:spMkLst>
            <pc:docMk/>
            <pc:sldMk cId="3216116201" sldId="267"/>
            <ac:spMk id="115" creationId="{2C828B90-76BB-49B6-FFF8-F8EC1415DCF9}"/>
          </ac:spMkLst>
        </pc:spChg>
        <pc:spChg chg="del mod">
          <ac:chgData name="alejandra aguilar" userId="a529065e15c21981" providerId="LiveId" clId="{1FAC809B-30BA-4214-B6C0-30E5F1B3EA13}" dt="2025-01-12T02:08:55.196" v="477" actId="478"/>
          <ac:spMkLst>
            <pc:docMk/>
            <pc:sldMk cId="3216116201" sldId="267"/>
            <ac:spMk id="116" creationId="{991CC61D-C32F-34DB-F0FF-3C151B2CE769}"/>
          </ac:spMkLst>
        </pc:spChg>
        <pc:spChg chg="del mod">
          <ac:chgData name="alejandra aguilar" userId="a529065e15c21981" providerId="LiveId" clId="{1FAC809B-30BA-4214-B6C0-30E5F1B3EA13}" dt="2025-01-12T01:56:07.217" v="272" actId="478"/>
          <ac:spMkLst>
            <pc:docMk/>
            <pc:sldMk cId="3216116201" sldId="267"/>
            <ac:spMk id="117" creationId="{DC54F6B6-405C-5182-AB20-5E9EB9F57651}"/>
          </ac:spMkLst>
        </pc:spChg>
        <pc:spChg chg="mod">
          <ac:chgData name="alejandra aguilar" userId="a529065e15c21981" providerId="LiveId" clId="{1FAC809B-30BA-4214-B6C0-30E5F1B3EA13}" dt="2025-01-12T01:42:03.650" v="119" actId="14100"/>
          <ac:spMkLst>
            <pc:docMk/>
            <pc:sldMk cId="3216116201" sldId="267"/>
            <ac:spMk id="118" creationId="{EBE3F516-8E38-7EFD-320B-BD8B6F987AEC}"/>
          </ac:spMkLst>
        </pc:spChg>
        <pc:spChg chg="add mod">
          <ac:chgData name="alejandra aguilar" userId="a529065e15c21981" providerId="LiveId" clId="{1FAC809B-30BA-4214-B6C0-30E5F1B3EA13}" dt="2025-01-12T03:53:57.910" v="1555" actId="20577"/>
          <ac:spMkLst>
            <pc:docMk/>
            <pc:sldMk cId="3216116201" sldId="267"/>
            <ac:spMk id="119" creationId="{CD54EF0E-8756-B720-DE23-23D9672A1542}"/>
          </ac:spMkLst>
        </pc:spChg>
        <pc:spChg chg="del">
          <ac:chgData name="alejandra aguilar" userId="a529065e15c21981" providerId="LiveId" clId="{1FAC809B-30BA-4214-B6C0-30E5F1B3EA13}" dt="2025-01-12T01:56:00.176" v="268" actId="478"/>
          <ac:spMkLst>
            <pc:docMk/>
            <pc:sldMk cId="3216116201" sldId="267"/>
            <ac:spMk id="135" creationId="{10BA241A-4974-A0EB-62A0-7411FB092FAD}"/>
          </ac:spMkLst>
        </pc:spChg>
        <pc:spChg chg="mod">
          <ac:chgData name="alejandra aguilar" userId="a529065e15c21981" providerId="LiveId" clId="{1FAC809B-30BA-4214-B6C0-30E5F1B3EA13}" dt="2025-01-12T02:47:08.723" v="868" actId="313"/>
          <ac:spMkLst>
            <pc:docMk/>
            <pc:sldMk cId="3216116201" sldId="267"/>
            <ac:spMk id="138" creationId="{01DA8DA3-1739-487E-7E10-196DF532C7B4}"/>
          </ac:spMkLst>
        </pc:spChg>
        <pc:spChg chg="mod">
          <ac:chgData name="alejandra aguilar" userId="a529065e15c21981" providerId="LiveId" clId="{1FAC809B-30BA-4214-B6C0-30E5F1B3EA13}" dt="2025-01-12T01:56:05.620" v="271" actId="1076"/>
          <ac:spMkLst>
            <pc:docMk/>
            <pc:sldMk cId="3216116201" sldId="267"/>
            <ac:spMk id="141" creationId="{F8A1E134-AAC5-B5B5-F458-8B4836F43E4D}"/>
          </ac:spMkLst>
        </pc:spChg>
        <pc:spChg chg="del">
          <ac:chgData name="alejandra aguilar" userId="a529065e15c21981" providerId="LiveId" clId="{1FAC809B-30BA-4214-B6C0-30E5F1B3EA13}" dt="2025-01-12T02:45:26.010" v="837" actId="478"/>
          <ac:spMkLst>
            <pc:docMk/>
            <pc:sldMk cId="3216116201" sldId="267"/>
            <ac:spMk id="143" creationId="{FA49EEDA-3DE8-AD7D-37EC-CB1084232933}"/>
          </ac:spMkLst>
        </pc:spChg>
        <pc:spChg chg="del mod">
          <ac:chgData name="alejandra aguilar" userId="a529065e15c21981" providerId="LiveId" clId="{1FAC809B-30BA-4214-B6C0-30E5F1B3EA13}" dt="2025-01-12T02:45:24.797" v="836" actId="478"/>
          <ac:spMkLst>
            <pc:docMk/>
            <pc:sldMk cId="3216116201" sldId="267"/>
            <ac:spMk id="144" creationId="{636DA863-55BC-7356-02AE-FF06E5DB05F5}"/>
          </ac:spMkLst>
        </pc:spChg>
        <pc:spChg chg="mod">
          <ac:chgData name="alejandra aguilar" userId="a529065e15c21981" providerId="LiveId" clId="{1FAC809B-30BA-4214-B6C0-30E5F1B3EA13}" dt="2025-01-12T02:47:32.392" v="897" actId="313"/>
          <ac:spMkLst>
            <pc:docMk/>
            <pc:sldMk cId="3216116201" sldId="267"/>
            <ac:spMk id="148" creationId="{4A468E86-BBA9-2CA2-ABBC-3064FDE61EF5}"/>
          </ac:spMkLst>
        </pc:spChg>
        <pc:spChg chg="del mod">
          <ac:chgData name="alejandra aguilar" userId="a529065e15c21981" providerId="LiveId" clId="{1FAC809B-30BA-4214-B6C0-30E5F1B3EA13}" dt="2025-01-12T01:58:07.215" v="306" actId="478"/>
          <ac:spMkLst>
            <pc:docMk/>
            <pc:sldMk cId="3216116201" sldId="267"/>
            <ac:spMk id="149" creationId="{9E3195AC-F9E4-B205-EEDF-9B11D63FA8B4}"/>
          </ac:spMkLst>
        </pc:spChg>
        <pc:spChg chg="del">
          <ac:chgData name="alejandra aguilar" userId="a529065e15c21981" providerId="LiveId" clId="{1FAC809B-30BA-4214-B6C0-30E5F1B3EA13}" dt="2025-01-12T01:59:23.731" v="335" actId="478"/>
          <ac:spMkLst>
            <pc:docMk/>
            <pc:sldMk cId="3216116201" sldId="267"/>
            <ac:spMk id="150" creationId="{5B2E46DD-8168-1ECA-5DDA-FBDA1E1D6AFC}"/>
          </ac:spMkLst>
        </pc:spChg>
        <pc:spChg chg="del mod">
          <ac:chgData name="alejandra aguilar" userId="a529065e15c21981" providerId="LiveId" clId="{1FAC809B-30BA-4214-B6C0-30E5F1B3EA13}" dt="2025-01-12T02:02:14.612" v="373" actId="478"/>
          <ac:spMkLst>
            <pc:docMk/>
            <pc:sldMk cId="3216116201" sldId="267"/>
            <ac:spMk id="151" creationId="{13F295EF-3479-CFDE-872D-30C8EF2DB357}"/>
          </ac:spMkLst>
        </pc:spChg>
        <pc:spChg chg="del">
          <ac:chgData name="alejandra aguilar" userId="a529065e15c21981" providerId="LiveId" clId="{1FAC809B-30BA-4214-B6C0-30E5F1B3EA13}" dt="2025-01-12T01:58:51.231" v="322" actId="478"/>
          <ac:spMkLst>
            <pc:docMk/>
            <pc:sldMk cId="3216116201" sldId="267"/>
            <ac:spMk id="152" creationId="{E6520E01-2BC8-5370-2BD4-921D75575119}"/>
          </ac:spMkLst>
        </pc:spChg>
        <pc:spChg chg="mod">
          <ac:chgData name="alejandra aguilar" userId="a529065e15c21981" providerId="LiveId" clId="{1FAC809B-30BA-4214-B6C0-30E5F1B3EA13}" dt="2025-01-12T02:03:09.080" v="385" actId="1076"/>
          <ac:spMkLst>
            <pc:docMk/>
            <pc:sldMk cId="3216116201" sldId="267"/>
            <ac:spMk id="153" creationId="{AED86C1E-CEAD-3F84-0646-E5FF068092F7}"/>
          </ac:spMkLst>
        </pc:spChg>
        <pc:spChg chg="del">
          <ac:chgData name="alejandra aguilar" userId="a529065e15c21981" providerId="LiveId" clId="{1FAC809B-30BA-4214-B6C0-30E5F1B3EA13}" dt="2025-01-12T01:56:03.057" v="269" actId="478"/>
          <ac:spMkLst>
            <pc:docMk/>
            <pc:sldMk cId="3216116201" sldId="267"/>
            <ac:spMk id="155" creationId="{43FF8530-D59A-5BD1-E8A0-3B3BE563AF6F}"/>
          </ac:spMkLst>
        </pc:spChg>
        <pc:spChg chg="del">
          <ac:chgData name="alejandra aguilar" userId="a529065e15c21981" providerId="LiveId" clId="{1FAC809B-30BA-4214-B6C0-30E5F1B3EA13}" dt="2025-01-12T01:56:00.176" v="268" actId="478"/>
          <ac:spMkLst>
            <pc:docMk/>
            <pc:sldMk cId="3216116201" sldId="267"/>
            <ac:spMk id="156" creationId="{B86E9FA9-0ABF-BD95-E4A4-4C461027064B}"/>
          </ac:spMkLst>
        </pc:spChg>
        <pc:spChg chg="del">
          <ac:chgData name="alejandra aguilar" userId="a529065e15c21981" providerId="LiveId" clId="{1FAC809B-30BA-4214-B6C0-30E5F1B3EA13}" dt="2025-01-12T01:59:32.582" v="344" actId="478"/>
          <ac:spMkLst>
            <pc:docMk/>
            <pc:sldMk cId="3216116201" sldId="267"/>
            <ac:spMk id="157" creationId="{5C928765-FA74-D472-2B54-AEC266615E24}"/>
          </ac:spMkLst>
        </pc:spChg>
        <pc:spChg chg="del mod">
          <ac:chgData name="alejandra aguilar" userId="a529065e15c21981" providerId="LiveId" clId="{1FAC809B-30BA-4214-B6C0-30E5F1B3EA13}" dt="2025-01-12T01:58:57.388" v="325" actId="478"/>
          <ac:spMkLst>
            <pc:docMk/>
            <pc:sldMk cId="3216116201" sldId="267"/>
            <ac:spMk id="158" creationId="{48D470D2-7D3E-84B7-0687-441493D9B67C}"/>
          </ac:spMkLst>
        </pc:spChg>
        <pc:spChg chg="del">
          <ac:chgData name="alejandra aguilar" userId="a529065e15c21981" providerId="LiveId" clId="{1FAC809B-30BA-4214-B6C0-30E5F1B3EA13}" dt="2025-01-12T01:56:03.057" v="269" actId="478"/>
          <ac:spMkLst>
            <pc:docMk/>
            <pc:sldMk cId="3216116201" sldId="267"/>
            <ac:spMk id="160" creationId="{C584D0A3-7E16-53D9-7AEE-49DC935D8E02}"/>
          </ac:spMkLst>
        </pc:spChg>
        <pc:spChg chg="del">
          <ac:chgData name="alejandra aguilar" userId="a529065e15c21981" providerId="LiveId" clId="{1FAC809B-30BA-4214-B6C0-30E5F1B3EA13}" dt="2025-01-12T01:56:03.057" v="269" actId="478"/>
          <ac:spMkLst>
            <pc:docMk/>
            <pc:sldMk cId="3216116201" sldId="267"/>
            <ac:spMk id="161" creationId="{E6949E75-BD31-6922-B1AC-0CE9355B146C}"/>
          </ac:spMkLst>
        </pc:spChg>
        <pc:spChg chg="del">
          <ac:chgData name="alejandra aguilar" userId="a529065e15c21981" providerId="LiveId" clId="{1FAC809B-30BA-4214-B6C0-30E5F1B3EA13}" dt="2025-01-12T01:59:47.303" v="349" actId="478"/>
          <ac:spMkLst>
            <pc:docMk/>
            <pc:sldMk cId="3216116201" sldId="267"/>
            <ac:spMk id="162" creationId="{8C44421A-30AA-EAF2-7A61-D1D235879BE6}"/>
          </ac:spMkLst>
        </pc:spChg>
        <pc:spChg chg="del">
          <ac:chgData name="alejandra aguilar" userId="a529065e15c21981" providerId="LiveId" clId="{1FAC809B-30BA-4214-B6C0-30E5F1B3EA13}" dt="2025-01-12T01:56:00.176" v="268" actId="478"/>
          <ac:spMkLst>
            <pc:docMk/>
            <pc:sldMk cId="3216116201" sldId="267"/>
            <ac:spMk id="163" creationId="{F91CB91E-D80F-2F11-56AF-64830E75D5D9}"/>
          </ac:spMkLst>
        </pc:spChg>
        <pc:spChg chg="del">
          <ac:chgData name="alejandra aguilar" userId="a529065e15c21981" providerId="LiveId" clId="{1FAC809B-30BA-4214-B6C0-30E5F1B3EA13}" dt="2025-01-12T01:58:58.330" v="326" actId="478"/>
          <ac:spMkLst>
            <pc:docMk/>
            <pc:sldMk cId="3216116201" sldId="267"/>
            <ac:spMk id="164" creationId="{7D2E2E96-FFC7-3E5A-E71C-492B0F0A11D1}"/>
          </ac:spMkLst>
        </pc:spChg>
        <pc:spChg chg="del">
          <ac:chgData name="alejandra aguilar" userId="a529065e15c21981" providerId="LiveId" clId="{1FAC809B-30BA-4214-B6C0-30E5F1B3EA13}" dt="2025-01-12T01:59:27.700" v="340" actId="478"/>
          <ac:spMkLst>
            <pc:docMk/>
            <pc:sldMk cId="3216116201" sldId="267"/>
            <ac:spMk id="165" creationId="{773679E2-BFB9-48B6-6819-F9A5D903CB95}"/>
          </ac:spMkLst>
        </pc:spChg>
        <pc:spChg chg="del">
          <ac:chgData name="alejandra aguilar" userId="a529065e15c21981" providerId="LiveId" clId="{1FAC809B-30BA-4214-B6C0-30E5F1B3EA13}" dt="2025-01-12T01:58:56.503" v="323" actId="478"/>
          <ac:spMkLst>
            <pc:docMk/>
            <pc:sldMk cId="3216116201" sldId="267"/>
            <ac:spMk id="166" creationId="{1C4A902E-D9C0-8EF8-2808-64730D731613}"/>
          </ac:spMkLst>
        </pc:spChg>
        <pc:picChg chg="add del mod">
          <ac:chgData name="alejandra aguilar" userId="a529065e15c21981" providerId="LiveId" clId="{1FAC809B-30BA-4214-B6C0-30E5F1B3EA13}" dt="2025-01-12T01:31:57.881" v="15" actId="478"/>
          <ac:picMkLst>
            <pc:docMk/>
            <pc:sldMk cId="3216116201" sldId="267"/>
            <ac:picMk id="3" creationId="{B564AA81-2B37-CC7B-F7C4-EF6AFA5CA17D}"/>
          </ac:picMkLst>
        </pc:picChg>
        <pc:picChg chg="add mod ord modCrop">
          <ac:chgData name="alejandra aguilar" userId="a529065e15c21981" providerId="LiveId" clId="{1FAC809B-30BA-4214-B6C0-30E5F1B3EA13}" dt="2025-01-12T01:37:23.789" v="71" actId="167"/>
          <ac:picMkLst>
            <pc:docMk/>
            <pc:sldMk cId="3216116201" sldId="267"/>
            <ac:picMk id="7" creationId="{D40FAB08-08E4-6747-194E-A50C2713F913}"/>
          </ac:picMkLst>
        </pc:picChg>
        <pc:picChg chg="add">
          <ac:chgData name="alejandra aguilar" userId="a529065e15c21981" providerId="LiveId" clId="{1FAC809B-30BA-4214-B6C0-30E5F1B3EA13}" dt="2025-01-12T01:45:23.803" v="161"/>
          <ac:picMkLst>
            <pc:docMk/>
            <pc:sldMk cId="3216116201" sldId="267"/>
            <ac:picMk id="39" creationId="{6A5D5C3E-371D-858F-6B8F-C1FD2F26F088}"/>
          </ac:picMkLst>
        </pc:picChg>
        <pc:picChg chg="add del mod ord modCrop">
          <ac:chgData name="alejandra aguilar" userId="a529065e15c21981" providerId="LiveId" clId="{1FAC809B-30BA-4214-B6C0-30E5F1B3EA13}" dt="2025-01-12T02:05:34.037" v="411" actId="1076"/>
          <ac:picMkLst>
            <pc:docMk/>
            <pc:sldMk cId="3216116201" sldId="267"/>
            <ac:picMk id="57" creationId="{8B5076F9-47B4-1F0D-03CC-39A12157FD9D}"/>
          </ac:picMkLst>
        </pc:picChg>
        <pc:picChg chg="del mod">
          <ac:chgData name="alejandra aguilar" userId="a529065e15c21981" providerId="LiveId" clId="{1FAC809B-30BA-4214-B6C0-30E5F1B3EA13}" dt="2025-01-12T02:24:30.948" v="562" actId="478"/>
          <ac:picMkLst>
            <pc:docMk/>
            <pc:sldMk cId="3216116201" sldId="267"/>
            <ac:picMk id="59" creationId="{8F777781-5B93-D2CE-DFA8-8926A772139D}"/>
          </ac:picMkLst>
        </pc:picChg>
        <pc:picChg chg="del">
          <ac:chgData name="alejandra aguilar" userId="a529065e15c21981" providerId="LiveId" clId="{1FAC809B-30BA-4214-B6C0-30E5F1B3EA13}" dt="2025-01-12T01:33:20.514" v="18" actId="478"/>
          <ac:picMkLst>
            <pc:docMk/>
            <pc:sldMk cId="3216116201" sldId="267"/>
            <ac:picMk id="61" creationId="{BD7844A8-FA2C-E068-5355-00577BCA0F7A}"/>
          </ac:picMkLst>
        </pc:picChg>
        <pc:picChg chg="del mod">
          <ac:chgData name="alejandra aguilar" userId="a529065e15c21981" providerId="LiveId" clId="{1FAC809B-30BA-4214-B6C0-30E5F1B3EA13}" dt="2025-01-12T01:55:11.219" v="264" actId="478"/>
          <ac:picMkLst>
            <pc:docMk/>
            <pc:sldMk cId="3216116201" sldId="267"/>
            <ac:picMk id="64" creationId="{447FE3BA-3E88-5770-30E3-88CE274B2530}"/>
          </ac:picMkLst>
        </pc:picChg>
        <pc:picChg chg="del">
          <ac:chgData name="alejandra aguilar" userId="a529065e15c21981" providerId="LiveId" clId="{1FAC809B-30BA-4214-B6C0-30E5F1B3EA13}" dt="2025-01-12T02:12:41.055" v="507" actId="478"/>
          <ac:picMkLst>
            <pc:docMk/>
            <pc:sldMk cId="3216116201" sldId="267"/>
            <ac:picMk id="68" creationId="{4DF45B7F-11B9-B719-E139-9EEFE5BE85F1}"/>
          </ac:picMkLst>
        </pc:picChg>
        <pc:picChg chg="add mod ord">
          <ac:chgData name="alejandra aguilar" userId="a529065e15c21981" providerId="LiveId" clId="{1FAC809B-30BA-4214-B6C0-30E5F1B3EA13}" dt="2025-01-12T02:33:36.124" v="744" actId="14100"/>
          <ac:picMkLst>
            <pc:docMk/>
            <pc:sldMk cId="3216116201" sldId="267"/>
            <ac:picMk id="103" creationId="{735DB4FA-B94F-F006-50A2-08A365553A4B}"/>
          </ac:picMkLst>
        </pc:picChg>
        <pc:picChg chg="add mod ord modCrop">
          <ac:chgData name="alejandra aguilar" userId="a529065e15c21981" providerId="LiveId" clId="{1FAC809B-30BA-4214-B6C0-30E5F1B3EA13}" dt="2025-01-12T02:35:18.084" v="765" actId="1076"/>
          <ac:picMkLst>
            <pc:docMk/>
            <pc:sldMk cId="3216116201" sldId="267"/>
            <ac:picMk id="111" creationId="{A1B154F8-57A2-E63F-42C5-7BCBDEE3C96D}"/>
          </ac:picMkLst>
        </pc:picChg>
        <pc:picChg chg="del">
          <ac:chgData name="alejandra aguilar" userId="a529065e15c21981" providerId="LiveId" clId="{1FAC809B-30BA-4214-B6C0-30E5F1B3EA13}" dt="2025-01-12T02:12:44.808" v="508" actId="478"/>
          <ac:picMkLst>
            <pc:docMk/>
            <pc:sldMk cId="3216116201" sldId="267"/>
            <ac:picMk id="1046" creationId="{1F6D223F-B65A-AD95-14DB-EB41547A4D86}"/>
          </ac:picMkLst>
        </pc:picChg>
        <pc:inkChg chg="add del">
          <ac:chgData name="alejandra aguilar" userId="a529065e15c21981" providerId="LiveId" clId="{1FAC809B-30BA-4214-B6C0-30E5F1B3EA13}" dt="2025-01-12T01:48:09.334" v="194" actId="9405"/>
          <ac:inkMkLst>
            <pc:docMk/>
            <pc:sldMk cId="3216116201" sldId="267"/>
            <ac:inkMk id="47" creationId="{243B05BA-11ED-ACC9-3FFB-31B55D54CD75}"/>
          </ac:inkMkLst>
        </pc:inkChg>
      </pc:sldChg>
      <pc:sldChg chg="addSp delSp modSp add mod ord">
        <pc:chgData name="alejandra aguilar" userId="a529065e15c21981" providerId="LiveId" clId="{1FAC809B-30BA-4214-B6C0-30E5F1B3EA13}" dt="2025-01-12T03:54:27.356" v="1562" actId="20577"/>
        <pc:sldMkLst>
          <pc:docMk/>
          <pc:sldMk cId="3569543969" sldId="268"/>
        </pc:sldMkLst>
        <pc:spChg chg="del mod">
          <ac:chgData name="alejandra aguilar" userId="a529065e15c21981" providerId="LiveId" clId="{1FAC809B-30BA-4214-B6C0-30E5F1B3EA13}" dt="2025-01-12T03:01:10.047" v="1120" actId="478"/>
          <ac:spMkLst>
            <pc:docMk/>
            <pc:sldMk cId="3569543969" sldId="268"/>
            <ac:spMk id="2" creationId="{74D3CE91-453D-0D46-0ED3-A42B194427CE}"/>
          </ac:spMkLst>
        </pc:spChg>
        <pc:spChg chg="del">
          <ac:chgData name="alejandra aguilar" userId="a529065e15c21981" providerId="LiveId" clId="{1FAC809B-30BA-4214-B6C0-30E5F1B3EA13}" dt="2025-01-12T03:00:57.802" v="1109" actId="478"/>
          <ac:spMkLst>
            <pc:docMk/>
            <pc:sldMk cId="3569543969" sldId="268"/>
            <ac:spMk id="7" creationId="{2F4FC1E9-2DE8-B841-1266-B877DFCE2CAB}"/>
          </ac:spMkLst>
        </pc:spChg>
        <pc:spChg chg="add del mod">
          <ac:chgData name="alejandra aguilar" userId="a529065e15c21981" providerId="LiveId" clId="{1FAC809B-30BA-4214-B6C0-30E5F1B3EA13}" dt="2025-01-12T02:52:13.087" v="1002" actId="478"/>
          <ac:spMkLst>
            <pc:docMk/>
            <pc:sldMk cId="3569543969" sldId="268"/>
            <ac:spMk id="9" creationId="{4776D50F-EB5F-19B0-8CEA-D84AC033E5FC}"/>
          </ac:spMkLst>
        </pc:spChg>
        <pc:spChg chg="add mod">
          <ac:chgData name="alejandra aguilar" userId="a529065e15c21981" providerId="LiveId" clId="{1FAC809B-30BA-4214-B6C0-30E5F1B3EA13}" dt="2025-01-12T02:53:00.004" v="1009" actId="1076"/>
          <ac:spMkLst>
            <pc:docMk/>
            <pc:sldMk cId="3569543969" sldId="268"/>
            <ac:spMk id="13" creationId="{39934C59-A479-712A-0F47-2359B479BABA}"/>
          </ac:spMkLst>
        </pc:spChg>
        <pc:spChg chg="add del mod">
          <ac:chgData name="alejandra aguilar" userId="a529065e15c21981" providerId="LiveId" clId="{1FAC809B-30BA-4214-B6C0-30E5F1B3EA13}" dt="2025-01-12T02:53:24.836" v="1012" actId="478"/>
          <ac:spMkLst>
            <pc:docMk/>
            <pc:sldMk cId="3569543969" sldId="268"/>
            <ac:spMk id="14" creationId="{090C0637-E2DE-775E-2ED5-33B44D6E6DCE}"/>
          </ac:spMkLst>
        </pc:spChg>
        <pc:spChg chg="add mod">
          <ac:chgData name="alejandra aguilar" userId="a529065e15c21981" providerId="LiveId" clId="{1FAC809B-30BA-4214-B6C0-30E5F1B3EA13}" dt="2025-01-12T02:53:30.098" v="1013"/>
          <ac:spMkLst>
            <pc:docMk/>
            <pc:sldMk cId="3569543969" sldId="268"/>
            <ac:spMk id="15" creationId="{D8FFBC44-CE06-1308-571D-DB0B7A98B8C6}"/>
          </ac:spMkLst>
        </pc:spChg>
        <pc:spChg chg="mod">
          <ac:chgData name="alejandra aguilar" userId="a529065e15c21981" providerId="LiveId" clId="{1FAC809B-30BA-4214-B6C0-30E5F1B3EA13}" dt="2025-01-12T03:12:54.218" v="1319" actId="255"/>
          <ac:spMkLst>
            <pc:docMk/>
            <pc:sldMk cId="3569543969" sldId="268"/>
            <ac:spMk id="20" creationId="{6A2B5A37-4F2D-B631-EDF2-844C18E717B0}"/>
          </ac:spMkLst>
        </pc:spChg>
        <pc:spChg chg="mod">
          <ac:chgData name="alejandra aguilar" userId="a529065e15c21981" providerId="LiveId" clId="{1FAC809B-30BA-4214-B6C0-30E5F1B3EA13}" dt="2025-01-12T03:12:15.457" v="1316" actId="14100"/>
          <ac:spMkLst>
            <pc:docMk/>
            <pc:sldMk cId="3569543969" sldId="268"/>
            <ac:spMk id="23" creationId="{DF3DA7B4-65FF-12DE-3E9C-F4EE80773669}"/>
          </ac:spMkLst>
        </pc:spChg>
        <pc:spChg chg="add mod">
          <ac:chgData name="alejandra aguilar" userId="a529065e15c21981" providerId="LiveId" clId="{1FAC809B-30BA-4214-B6C0-30E5F1B3EA13}" dt="2025-01-12T02:53:42.951" v="1016" actId="14100"/>
          <ac:spMkLst>
            <pc:docMk/>
            <pc:sldMk cId="3569543969" sldId="268"/>
            <ac:spMk id="30" creationId="{66DEC9ED-3D5A-DEE7-D792-EBC6F7FCE199}"/>
          </ac:spMkLst>
        </pc:spChg>
        <pc:spChg chg="add mod">
          <ac:chgData name="alejandra aguilar" userId="a529065e15c21981" providerId="LiveId" clId="{1FAC809B-30BA-4214-B6C0-30E5F1B3EA13}" dt="2025-01-12T02:53:50.414" v="1019" actId="14100"/>
          <ac:spMkLst>
            <pc:docMk/>
            <pc:sldMk cId="3569543969" sldId="268"/>
            <ac:spMk id="32" creationId="{A58D018A-6C81-1773-E252-A55FD4C109C5}"/>
          </ac:spMkLst>
        </pc:spChg>
        <pc:spChg chg="add mod">
          <ac:chgData name="alejandra aguilar" userId="a529065e15c21981" providerId="LiveId" clId="{1FAC809B-30BA-4214-B6C0-30E5F1B3EA13}" dt="2025-01-12T02:54:14.854" v="1026" actId="14100"/>
          <ac:spMkLst>
            <pc:docMk/>
            <pc:sldMk cId="3569543969" sldId="268"/>
            <ac:spMk id="39" creationId="{D69A9A83-BC09-9AB9-6C05-B0A7EA692977}"/>
          </ac:spMkLst>
        </pc:spChg>
        <pc:spChg chg="add mod">
          <ac:chgData name="alejandra aguilar" userId="a529065e15c21981" providerId="LiveId" clId="{1FAC809B-30BA-4214-B6C0-30E5F1B3EA13}" dt="2025-01-12T02:54:39.502" v="1031" actId="14100"/>
          <ac:spMkLst>
            <pc:docMk/>
            <pc:sldMk cId="3569543969" sldId="268"/>
            <ac:spMk id="40" creationId="{D3ADDFF2-3AB2-96C4-937F-4BE9C1EF3467}"/>
          </ac:spMkLst>
        </pc:spChg>
        <pc:spChg chg="add mod">
          <ac:chgData name="alejandra aguilar" userId="a529065e15c21981" providerId="LiveId" clId="{1FAC809B-30BA-4214-B6C0-30E5F1B3EA13}" dt="2025-01-12T02:54:52.332" v="1034" actId="14100"/>
          <ac:spMkLst>
            <pc:docMk/>
            <pc:sldMk cId="3569543969" sldId="268"/>
            <ac:spMk id="41" creationId="{0DD20DB7-C94F-4006-7606-8B3A39A536FA}"/>
          </ac:spMkLst>
        </pc:spChg>
        <pc:spChg chg="mod">
          <ac:chgData name="alejandra aguilar" userId="a529065e15c21981" providerId="LiveId" clId="{1FAC809B-30BA-4214-B6C0-30E5F1B3EA13}" dt="2025-01-12T03:11:50.583" v="1310" actId="20577"/>
          <ac:spMkLst>
            <pc:docMk/>
            <pc:sldMk cId="3569543969" sldId="268"/>
            <ac:spMk id="45" creationId="{32BF7DF0-54DA-83F5-105D-C583EAA542B8}"/>
          </ac:spMkLst>
        </pc:spChg>
        <pc:spChg chg="add mod">
          <ac:chgData name="alejandra aguilar" userId="a529065e15c21981" providerId="LiveId" clId="{1FAC809B-30BA-4214-B6C0-30E5F1B3EA13}" dt="2025-01-12T02:58:04.684" v="1070" actId="14100"/>
          <ac:spMkLst>
            <pc:docMk/>
            <pc:sldMk cId="3569543969" sldId="268"/>
            <ac:spMk id="47" creationId="{AB13B1AD-E264-C337-53CC-9DCB14AB4F16}"/>
          </ac:spMkLst>
        </pc:spChg>
        <pc:spChg chg="add mod">
          <ac:chgData name="alejandra aguilar" userId="a529065e15c21981" providerId="LiveId" clId="{1FAC809B-30BA-4214-B6C0-30E5F1B3EA13}" dt="2025-01-12T02:58:14.265" v="1074" actId="14100"/>
          <ac:spMkLst>
            <pc:docMk/>
            <pc:sldMk cId="3569543969" sldId="268"/>
            <ac:spMk id="48" creationId="{3E040E05-4CA6-6A51-F0BD-B914F40BC32A}"/>
          </ac:spMkLst>
        </pc:spChg>
        <pc:spChg chg="add mod">
          <ac:chgData name="alejandra aguilar" userId="a529065e15c21981" providerId="LiveId" clId="{1FAC809B-30BA-4214-B6C0-30E5F1B3EA13}" dt="2025-01-12T02:58:34.553" v="1079" actId="14100"/>
          <ac:spMkLst>
            <pc:docMk/>
            <pc:sldMk cId="3569543969" sldId="268"/>
            <ac:spMk id="49" creationId="{D70FF920-6E08-649E-A333-7E1C735EB6B7}"/>
          </ac:spMkLst>
        </pc:spChg>
        <pc:spChg chg="add mod">
          <ac:chgData name="alejandra aguilar" userId="a529065e15c21981" providerId="LiveId" clId="{1FAC809B-30BA-4214-B6C0-30E5F1B3EA13}" dt="2025-01-12T02:58:49.549" v="1085" actId="14100"/>
          <ac:spMkLst>
            <pc:docMk/>
            <pc:sldMk cId="3569543969" sldId="268"/>
            <ac:spMk id="50" creationId="{E9D545EC-CC78-D158-188B-70D7089A057F}"/>
          </ac:spMkLst>
        </pc:spChg>
        <pc:spChg chg="add mod">
          <ac:chgData name="alejandra aguilar" userId="a529065e15c21981" providerId="LiveId" clId="{1FAC809B-30BA-4214-B6C0-30E5F1B3EA13}" dt="2025-01-12T02:59:04.284" v="1089" actId="14100"/>
          <ac:spMkLst>
            <pc:docMk/>
            <pc:sldMk cId="3569543969" sldId="268"/>
            <ac:spMk id="51" creationId="{F6739C4F-75AA-E65E-826F-3BB8944313FB}"/>
          </ac:spMkLst>
        </pc:spChg>
        <pc:spChg chg="add mod">
          <ac:chgData name="alejandra aguilar" userId="a529065e15c21981" providerId="LiveId" clId="{1FAC809B-30BA-4214-B6C0-30E5F1B3EA13}" dt="2025-01-12T02:59:27.482" v="1096" actId="14100"/>
          <ac:spMkLst>
            <pc:docMk/>
            <pc:sldMk cId="3569543969" sldId="268"/>
            <ac:spMk id="52" creationId="{EEBBCB6F-F3AA-6C6E-9E58-9BA23E619A9D}"/>
          </ac:spMkLst>
        </pc:spChg>
        <pc:spChg chg="add mod">
          <ac:chgData name="alejandra aguilar" userId="a529065e15c21981" providerId="LiveId" clId="{1FAC809B-30BA-4214-B6C0-30E5F1B3EA13}" dt="2025-01-12T02:59:44.161" v="1099" actId="14100"/>
          <ac:spMkLst>
            <pc:docMk/>
            <pc:sldMk cId="3569543969" sldId="268"/>
            <ac:spMk id="53" creationId="{957E01E8-EBEE-6C7D-2025-B20A51B69FBB}"/>
          </ac:spMkLst>
        </pc:spChg>
        <pc:spChg chg="add mod">
          <ac:chgData name="alejandra aguilar" userId="a529065e15c21981" providerId="LiveId" clId="{1FAC809B-30BA-4214-B6C0-30E5F1B3EA13}" dt="2025-01-12T03:00:14.546" v="1104" actId="14100"/>
          <ac:spMkLst>
            <pc:docMk/>
            <pc:sldMk cId="3569543969" sldId="268"/>
            <ac:spMk id="54" creationId="{0371CA30-DDA3-EC9B-AE64-F278DF660780}"/>
          </ac:spMkLst>
        </pc:spChg>
        <pc:spChg chg="add mod">
          <ac:chgData name="alejandra aguilar" userId="a529065e15c21981" providerId="LiveId" clId="{1FAC809B-30BA-4214-B6C0-30E5F1B3EA13}" dt="2025-01-12T03:06:24.718" v="1248"/>
          <ac:spMkLst>
            <pc:docMk/>
            <pc:sldMk cId="3569543969" sldId="268"/>
            <ac:spMk id="59" creationId="{68D94482-629C-A557-3422-F28916A06DFA}"/>
          </ac:spMkLst>
        </pc:spChg>
        <pc:spChg chg="add mod">
          <ac:chgData name="alejandra aguilar" userId="a529065e15c21981" providerId="LiveId" clId="{1FAC809B-30BA-4214-B6C0-30E5F1B3EA13}" dt="2025-01-12T03:06:57.813" v="1254" actId="1076"/>
          <ac:spMkLst>
            <pc:docMk/>
            <pc:sldMk cId="3569543969" sldId="268"/>
            <ac:spMk id="60" creationId="{8D138F6C-2506-F0F0-1D45-A16627256E47}"/>
          </ac:spMkLst>
        </pc:spChg>
        <pc:spChg chg="add mod">
          <ac:chgData name="alejandra aguilar" userId="a529065e15c21981" providerId="LiveId" clId="{1FAC809B-30BA-4214-B6C0-30E5F1B3EA13}" dt="2025-01-12T03:09:26.457" v="1279" actId="1076"/>
          <ac:spMkLst>
            <pc:docMk/>
            <pc:sldMk cId="3569543969" sldId="268"/>
            <ac:spMk id="61" creationId="{67BB8F50-A61A-C2B6-293D-9FE39290EAF4}"/>
          </ac:spMkLst>
        </pc:spChg>
        <pc:spChg chg="add mod">
          <ac:chgData name="alejandra aguilar" userId="a529065e15c21981" providerId="LiveId" clId="{1FAC809B-30BA-4214-B6C0-30E5F1B3EA13}" dt="2025-01-12T03:09:45.972" v="1282" actId="13822"/>
          <ac:spMkLst>
            <pc:docMk/>
            <pc:sldMk cId="3569543969" sldId="268"/>
            <ac:spMk id="63" creationId="{9339CDDE-38A8-2CF5-2F66-FD6DCEA7DB0D}"/>
          </ac:spMkLst>
        </pc:spChg>
        <pc:spChg chg="add del">
          <ac:chgData name="alejandra aguilar" userId="a529065e15c21981" providerId="LiveId" clId="{1FAC809B-30BA-4214-B6C0-30E5F1B3EA13}" dt="2025-01-12T03:09:48.188" v="1283" actId="478"/>
          <ac:spMkLst>
            <pc:docMk/>
            <pc:sldMk cId="3569543969" sldId="268"/>
            <ac:spMk id="64" creationId="{4A2FE347-F4C6-C952-6D0E-C24EC8598117}"/>
          </ac:spMkLst>
        </pc:spChg>
        <pc:spChg chg="add mod">
          <ac:chgData name="alejandra aguilar" userId="a529065e15c21981" providerId="LiveId" clId="{1FAC809B-30BA-4214-B6C0-30E5F1B3EA13}" dt="2025-01-12T03:10:29.581" v="1291" actId="17032"/>
          <ac:spMkLst>
            <pc:docMk/>
            <pc:sldMk cId="3569543969" sldId="268"/>
            <ac:spMk id="65" creationId="{ED5D9AC5-9A02-9D6E-EF72-B8E38BE19F49}"/>
          </ac:spMkLst>
        </pc:spChg>
        <pc:spChg chg="mod">
          <ac:chgData name="alejandra aguilar" userId="a529065e15c21981" providerId="LiveId" clId="{1FAC809B-30BA-4214-B6C0-30E5F1B3EA13}" dt="2025-01-12T03:54:27.356" v="1562" actId="20577"/>
          <ac:spMkLst>
            <pc:docMk/>
            <pc:sldMk cId="3569543969" sldId="268"/>
            <ac:spMk id="77" creationId="{64453C45-68E5-6077-1333-939BCD17ABBB}"/>
          </ac:spMkLst>
        </pc:spChg>
        <pc:spChg chg="mod">
          <ac:chgData name="alejandra aguilar" userId="a529065e15c21981" providerId="LiveId" clId="{1FAC809B-30BA-4214-B6C0-30E5F1B3EA13}" dt="2025-01-12T03:09:30.377" v="1280" actId="1076"/>
          <ac:spMkLst>
            <pc:docMk/>
            <pc:sldMk cId="3569543969" sldId="268"/>
            <ac:spMk id="78" creationId="{D5A972E2-F52B-76D4-1C2A-F909CB3FDA50}"/>
          </ac:spMkLst>
        </pc:spChg>
        <pc:spChg chg="del mod">
          <ac:chgData name="alejandra aguilar" userId="a529065e15c21981" providerId="LiveId" clId="{1FAC809B-30BA-4214-B6C0-30E5F1B3EA13}" dt="2025-01-12T02:55:49.768" v="1040" actId="478"/>
          <ac:spMkLst>
            <pc:docMk/>
            <pc:sldMk cId="3569543969" sldId="268"/>
            <ac:spMk id="79" creationId="{706044AF-50E6-DDEE-6A82-79F567ECD6D5}"/>
          </ac:spMkLst>
        </pc:spChg>
        <pc:spChg chg="del">
          <ac:chgData name="alejandra aguilar" userId="a529065e15c21981" providerId="LiveId" clId="{1FAC809B-30BA-4214-B6C0-30E5F1B3EA13}" dt="2025-01-12T02:55:49.768" v="1040" actId="478"/>
          <ac:spMkLst>
            <pc:docMk/>
            <pc:sldMk cId="3569543969" sldId="268"/>
            <ac:spMk id="80" creationId="{11CBDA11-4DD6-6AEB-AC61-C30A5632D605}"/>
          </ac:spMkLst>
        </pc:spChg>
        <pc:spChg chg="del">
          <ac:chgData name="alejandra aguilar" userId="a529065e15c21981" providerId="LiveId" clId="{1FAC809B-30BA-4214-B6C0-30E5F1B3EA13}" dt="2025-01-12T02:55:49.768" v="1040" actId="478"/>
          <ac:spMkLst>
            <pc:docMk/>
            <pc:sldMk cId="3569543969" sldId="268"/>
            <ac:spMk id="81" creationId="{B83C5C04-1EF9-5CDC-852C-08A6F4324038}"/>
          </ac:spMkLst>
        </pc:spChg>
        <pc:spChg chg="del">
          <ac:chgData name="alejandra aguilar" userId="a529065e15c21981" providerId="LiveId" clId="{1FAC809B-30BA-4214-B6C0-30E5F1B3EA13}" dt="2025-01-12T02:55:49.768" v="1040" actId="478"/>
          <ac:spMkLst>
            <pc:docMk/>
            <pc:sldMk cId="3569543969" sldId="268"/>
            <ac:spMk id="84" creationId="{A2DD87BB-8960-CED4-C5F4-72809077412D}"/>
          </ac:spMkLst>
        </pc:spChg>
        <pc:spChg chg="del">
          <ac:chgData name="alejandra aguilar" userId="a529065e15c21981" providerId="LiveId" clId="{1FAC809B-30BA-4214-B6C0-30E5F1B3EA13}" dt="2025-01-12T02:55:49.768" v="1040" actId="478"/>
          <ac:spMkLst>
            <pc:docMk/>
            <pc:sldMk cId="3569543969" sldId="268"/>
            <ac:spMk id="85" creationId="{1923BDE7-9855-A28E-43F3-299968E139FB}"/>
          </ac:spMkLst>
        </pc:spChg>
        <pc:spChg chg="mod">
          <ac:chgData name="alejandra aguilar" userId="a529065e15c21981" providerId="LiveId" clId="{1FAC809B-30BA-4214-B6C0-30E5F1B3EA13}" dt="2025-01-12T02:51:46.821" v="996" actId="14100"/>
          <ac:spMkLst>
            <pc:docMk/>
            <pc:sldMk cId="3569543969" sldId="268"/>
            <ac:spMk id="86" creationId="{293883C5-DB45-7786-EB5C-4AD69289EC33}"/>
          </ac:spMkLst>
        </pc:spChg>
        <pc:spChg chg="mod">
          <ac:chgData name="alejandra aguilar" userId="a529065e15c21981" providerId="LiveId" clId="{1FAC809B-30BA-4214-B6C0-30E5F1B3EA13}" dt="2025-01-12T02:52:17.677" v="1003" actId="14100"/>
          <ac:spMkLst>
            <pc:docMk/>
            <pc:sldMk cId="3569543969" sldId="268"/>
            <ac:spMk id="87" creationId="{3F47847C-3C98-B7ED-C9F1-C03EE6A02A8B}"/>
          </ac:spMkLst>
        </pc:spChg>
        <pc:spChg chg="mod">
          <ac:chgData name="alejandra aguilar" userId="a529065e15c21981" providerId="LiveId" clId="{1FAC809B-30BA-4214-B6C0-30E5F1B3EA13}" dt="2025-01-12T03:04:44.301" v="1205" actId="20577"/>
          <ac:spMkLst>
            <pc:docMk/>
            <pc:sldMk cId="3569543969" sldId="268"/>
            <ac:spMk id="98" creationId="{2AD651BC-72EB-5978-848A-5B2670975E6A}"/>
          </ac:spMkLst>
        </pc:spChg>
        <pc:spChg chg="mod">
          <ac:chgData name="alejandra aguilar" userId="a529065e15c21981" providerId="LiveId" clId="{1FAC809B-30BA-4214-B6C0-30E5F1B3EA13}" dt="2025-01-12T03:06:35.144" v="1250" actId="1076"/>
          <ac:spMkLst>
            <pc:docMk/>
            <pc:sldMk cId="3569543969" sldId="268"/>
            <ac:spMk id="120" creationId="{6592556F-E48B-BE92-8AC7-E6FF759B8AAE}"/>
          </ac:spMkLst>
        </pc:spChg>
        <pc:spChg chg="mod">
          <ac:chgData name="alejandra aguilar" userId="a529065e15c21981" providerId="LiveId" clId="{1FAC809B-30BA-4214-B6C0-30E5F1B3EA13}" dt="2025-01-12T03:03:01.738" v="1143" actId="1076"/>
          <ac:spMkLst>
            <pc:docMk/>
            <pc:sldMk cId="3569543969" sldId="268"/>
            <ac:spMk id="121" creationId="{FDC5F55D-60C6-0DF2-784C-6C584C30B46C}"/>
          </ac:spMkLst>
        </pc:spChg>
        <pc:spChg chg="mod">
          <ac:chgData name="alejandra aguilar" userId="a529065e15c21981" providerId="LiveId" clId="{1FAC809B-30BA-4214-B6C0-30E5F1B3EA13}" dt="2025-01-12T03:02:38.591" v="1139" actId="1076"/>
          <ac:spMkLst>
            <pc:docMk/>
            <pc:sldMk cId="3569543969" sldId="268"/>
            <ac:spMk id="122" creationId="{2E3B1053-BE5C-C1A2-B00E-D15F70F8E436}"/>
          </ac:spMkLst>
        </pc:spChg>
        <pc:spChg chg="mod">
          <ac:chgData name="alejandra aguilar" userId="a529065e15c21981" providerId="LiveId" clId="{1FAC809B-30BA-4214-B6C0-30E5F1B3EA13}" dt="2025-01-12T03:03:23.113" v="1145" actId="1076"/>
          <ac:spMkLst>
            <pc:docMk/>
            <pc:sldMk cId="3569543969" sldId="268"/>
            <ac:spMk id="123" creationId="{ECA927AD-580A-4C7E-5273-D6404A306414}"/>
          </ac:spMkLst>
        </pc:spChg>
        <pc:spChg chg="mod">
          <ac:chgData name="alejandra aguilar" userId="a529065e15c21981" providerId="LiveId" clId="{1FAC809B-30BA-4214-B6C0-30E5F1B3EA13}" dt="2025-01-12T03:02:53.448" v="1142" actId="1076"/>
          <ac:spMkLst>
            <pc:docMk/>
            <pc:sldMk cId="3569543969" sldId="268"/>
            <ac:spMk id="124" creationId="{59FB8FB7-8C21-E9B1-67A5-CA86376B6588}"/>
          </ac:spMkLst>
        </pc:spChg>
        <pc:spChg chg="mod">
          <ac:chgData name="alejandra aguilar" userId="a529065e15c21981" providerId="LiveId" clId="{1FAC809B-30BA-4214-B6C0-30E5F1B3EA13}" dt="2025-01-12T03:04:27.486" v="1199" actId="313"/>
          <ac:spMkLst>
            <pc:docMk/>
            <pc:sldMk cId="3569543969" sldId="268"/>
            <ac:spMk id="126" creationId="{2DDFC2F0-5EEE-7044-3A38-F03E0BCEA996}"/>
          </ac:spMkLst>
        </pc:spChg>
        <pc:spChg chg="mod">
          <ac:chgData name="alejandra aguilar" userId="a529065e15c21981" providerId="LiveId" clId="{1FAC809B-30BA-4214-B6C0-30E5F1B3EA13}" dt="2025-01-12T03:05:41.965" v="1235" actId="313"/>
          <ac:spMkLst>
            <pc:docMk/>
            <pc:sldMk cId="3569543969" sldId="268"/>
            <ac:spMk id="127" creationId="{31513357-8FCD-EA44-4FF1-B3FDFE5D391A}"/>
          </ac:spMkLst>
        </pc:spChg>
        <pc:spChg chg="mod">
          <ac:chgData name="alejandra aguilar" userId="a529065e15c21981" providerId="LiveId" clId="{1FAC809B-30BA-4214-B6C0-30E5F1B3EA13}" dt="2025-01-12T03:03:43.077" v="1168" actId="313"/>
          <ac:spMkLst>
            <pc:docMk/>
            <pc:sldMk cId="3569543969" sldId="268"/>
            <ac:spMk id="129" creationId="{0BCA2E8D-05CC-4D17-FBBB-FA25873EB2F2}"/>
          </ac:spMkLst>
        </pc:spChg>
        <pc:spChg chg="mod">
          <ac:chgData name="alejandra aguilar" userId="a529065e15c21981" providerId="LiveId" clId="{1FAC809B-30BA-4214-B6C0-30E5F1B3EA13}" dt="2025-01-12T03:04:08.764" v="1181" actId="313"/>
          <ac:spMkLst>
            <pc:docMk/>
            <pc:sldMk cId="3569543969" sldId="268"/>
            <ac:spMk id="130" creationId="{9EEF06C7-E900-0357-40C2-8307150A6532}"/>
          </ac:spMkLst>
        </pc:spChg>
        <pc:spChg chg="mod">
          <ac:chgData name="alejandra aguilar" userId="a529065e15c21981" providerId="LiveId" clId="{1FAC809B-30BA-4214-B6C0-30E5F1B3EA13}" dt="2025-01-12T02:50:11.028" v="962" actId="20577"/>
          <ac:spMkLst>
            <pc:docMk/>
            <pc:sldMk cId="3569543969" sldId="268"/>
            <ac:spMk id="133" creationId="{878C8FDC-9E66-1E92-BE6D-0CA52EB43854}"/>
          </ac:spMkLst>
        </pc:spChg>
        <pc:spChg chg="del mod">
          <ac:chgData name="alejandra aguilar" userId="a529065e15c21981" providerId="LiveId" clId="{1FAC809B-30BA-4214-B6C0-30E5F1B3EA13}" dt="2025-01-12T03:01:07.544" v="1118" actId="478"/>
          <ac:spMkLst>
            <pc:docMk/>
            <pc:sldMk cId="3569543969" sldId="268"/>
            <ac:spMk id="134" creationId="{255FE4D3-6E88-C587-045C-F671E1DE8B62}"/>
          </ac:spMkLst>
        </pc:spChg>
        <pc:spChg chg="del mod">
          <ac:chgData name="alejandra aguilar" userId="a529065e15c21981" providerId="LiveId" clId="{1FAC809B-30BA-4214-B6C0-30E5F1B3EA13}" dt="2025-01-12T03:01:03.888" v="1115" actId="478"/>
          <ac:spMkLst>
            <pc:docMk/>
            <pc:sldMk cId="3569543969" sldId="268"/>
            <ac:spMk id="167" creationId="{9DE23059-51A0-62A7-C7C8-434C166CD6A1}"/>
          </ac:spMkLst>
        </pc:spChg>
        <pc:spChg chg="del mod">
          <ac:chgData name="alejandra aguilar" userId="a529065e15c21981" providerId="LiveId" clId="{1FAC809B-30BA-4214-B6C0-30E5F1B3EA13}" dt="2025-01-12T03:01:08.972" v="1119" actId="478"/>
          <ac:spMkLst>
            <pc:docMk/>
            <pc:sldMk cId="3569543969" sldId="268"/>
            <ac:spMk id="168" creationId="{35008A98-45FE-1534-D8B5-23FD13C9677E}"/>
          </ac:spMkLst>
        </pc:spChg>
        <pc:spChg chg="del mod">
          <ac:chgData name="alejandra aguilar" userId="a529065e15c21981" providerId="LiveId" clId="{1FAC809B-30BA-4214-B6C0-30E5F1B3EA13}" dt="2025-01-12T03:01:04.744" v="1116" actId="478"/>
          <ac:spMkLst>
            <pc:docMk/>
            <pc:sldMk cId="3569543969" sldId="268"/>
            <ac:spMk id="169" creationId="{5A4B1FD3-3FD0-F7D5-3519-7A56ABEE638D}"/>
          </ac:spMkLst>
        </pc:spChg>
        <pc:spChg chg="del mod">
          <ac:chgData name="alejandra aguilar" userId="a529065e15c21981" providerId="LiveId" clId="{1FAC809B-30BA-4214-B6C0-30E5F1B3EA13}" dt="2025-01-12T03:01:02.552" v="1113" actId="478"/>
          <ac:spMkLst>
            <pc:docMk/>
            <pc:sldMk cId="3569543969" sldId="268"/>
            <ac:spMk id="170" creationId="{D26534DC-AD16-F80A-31FE-5E0A64AC70BC}"/>
          </ac:spMkLst>
        </pc:spChg>
        <pc:spChg chg="del mod">
          <ac:chgData name="alejandra aguilar" userId="a529065e15c21981" providerId="LiveId" clId="{1FAC809B-30BA-4214-B6C0-30E5F1B3EA13}" dt="2025-01-12T03:01:03.271" v="1114" actId="478"/>
          <ac:spMkLst>
            <pc:docMk/>
            <pc:sldMk cId="3569543969" sldId="268"/>
            <ac:spMk id="173" creationId="{CB5849D1-296B-AACE-4C3A-D270AEC5D27E}"/>
          </ac:spMkLst>
        </pc:spChg>
        <pc:spChg chg="mod">
          <ac:chgData name="alejandra aguilar" userId="a529065e15c21981" providerId="LiveId" clId="{1FAC809B-30BA-4214-B6C0-30E5F1B3EA13}" dt="2025-01-12T02:50:20.540" v="977" actId="20577"/>
          <ac:spMkLst>
            <pc:docMk/>
            <pc:sldMk cId="3569543969" sldId="268"/>
            <ac:spMk id="174" creationId="{74839576-5E99-FDFB-622B-E603D29C7EEE}"/>
          </ac:spMkLst>
        </pc:spChg>
        <pc:spChg chg="mod">
          <ac:chgData name="alejandra aguilar" userId="a529065e15c21981" providerId="LiveId" clId="{1FAC809B-30BA-4214-B6C0-30E5F1B3EA13}" dt="2025-01-12T02:52:55.574" v="1008" actId="14100"/>
          <ac:spMkLst>
            <pc:docMk/>
            <pc:sldMk cId="3569543969" sldId="268"/>
            <ac:spMk id="175" creationId="{19F34A6E-7ED4-64F8-4DFA-45A121E8D042}"/>
          </ac:spMkLst>
        </pc:spChg>
        <pc:spChg chg="mod">
          <ac:chgData name="alejandra aguilar" userId="a529065e15c21981" providerId="LiveId" clId="{1FAC809B-30BA-4214-B6C0-30E5F1B3EA13}" dt="2025-01-12T02:53:56.882" v="1021" actId="14100"/>
          <ac:spMkLst>
            <pc:docMk/>
            <pc:sldMk cId="3569543969" sldId="268"/>
            <ac:spMk id="176" creationId="{190FC350-9044-D35A-B05D-6724C32AA66F}"/>
          </ac:spMkLst>
        </pc:spChg>
        <pc:spChg chg="mod">
          <ac:chgData name="alejandra aguilar" userId="a529065e15c21981" providerId="LiveId" clId="{1FAC809B-30BA-4214-B6C0-30E5F1B3EA13}" dt="2025-01-12T02:49:34.152" v="912" actId="6549"/>
          <ac:spMkLst>
            <pc:docMk/>
            <pc:sldMk cId="3569543969" sldId="268"/>
            <ac:spMk id="177" creationId="{AEE33892-E5A0-F77A-F773-61A6C9017279}"/>
          </ac:spMkLst>
        </pc:spChg>
        <pc:spChg chg="mod">
          <ac:chgData name="alejandra aguilar" userId="a529065e15c21981" providerId="LiveId" clId="{1FAC809B-30BA-4214-B6C0-30E5F1B3EA13}" dt="2025-01-12T03:07:50.814" v="1258" actId="1076"/>
          <ac:spMkLst>
            <pc:docMk/>
            <pc:sldMk cId="3569543969" sldId="268"/>
            <ac:spMk id="179" creationId="{224BD99D-964D-F90C-5564-21701C3217FD}"/>
          </ac:spMkLst>
        </pc:spChg>
        <pc:spChg chg="del">
          <ac:chgData name="alejandra aguilar" userId="a529065e15c21981" providerId="LiveId" clId="{1FAC809B-30BA-4214-B6C0-30E5F1B3EA13}" dt="2025-01-12T03:00:57.136" v="1108" actId="478"/>
          <ac:spMkLst>
            <pc:docMk/>
            <pc:sldMk cId="3569543969" sldId="268"/>
            <ac:spMk id="180" creationId="{4C31EC68-97BE-5CE1-B78C-7A5E852CE4A8}"/>
          </ac:spMkLst>
        </pc:spChg>
        <pc:spChg chg="del">
          <ac:chgData name="alejandra aguilar" userId="a529065e15c21981" providerId="LiveId" clId="{1FAC809B-30BA-4214-B6C0-30E5F1B3EA13}" dt="2025-01-12T03:00:58.364" v="1110" actId="478"/>
          <ac:spMkLst>
            <pc:docMk/>
            <pc:sldMk cId="3569543969" sldId="268"/>
            <ac:spMk id="181" creationId="{39C3E071-FA85-27FC-2AD1-8AFDE80E4CE1}"/>
          </ac:spMkLst>
        </pc:spChg>
        <pc:spChg chg="del">
          <ac:chgData name="alejandra aguilar" userId="a529065e15c21981" providerId="LiveId" clId="{1FAC809B-30BA-4214-B6C0-30E5F1B3EA13}" dt="2025-01-12T03:00:58.843" v="1111" actId="478"/>
          <ac:spMkLst>
            <pc:docMk/>
            <pc:sldMk cId="3569543969" sldId="268"/>
            <ac:spMk id="182" creationId="{EAA8F333-9386-CD5E-C1CD-70D9A632C0BA}"/>
          </ac:spMkLst>
        </pc:spChg>
        <pc:picChg chg="del">
          <ac:chgData name="alejandra aguilar" userId="a529065e15c21981" providerId="LiveId" clId="{1FAC809B-30BA-4214-B6C0-30E5F1B3EA13}" dt="2025-01-12T03:00:49.132" v="1105" actId="478"/>
          <ac:picMkLst>
            <pc:docMk/>
            <pc:sldMk cId="3569543969" sldId="268"/>
            <ac:picMk id="5" creationId="{C7CA7CDE-CAFE-E28B-0380-86350E3A63ED}"/>
          </ac:picMkLst>
        </pc:picChg>
        <pc:picChg chg="add mod ord modCrop">
          <ac:chgData name="alejandra aguilar" userId="a529065e15c21981" providerId="LiveId" clId="{1FAC809B-30BA-4214-B6C0-30E5F1B3EA13}" dt="2025-01-12T02:54:55.157" v="1036" actId="1076"/>
          <ac:picMkLst>
            <pc:docMk/>
            <pc:sldMk cId="3569543969" sldId="268"/>
            <ac:picMk id="8" creationId="{402E4CF0-9E81-7FC4-DDC6-A0A55D50114E}"/>
          </ac:picMkLst>
        </pc:picChg>
        <pc:picChg chg="add mod ord modCrop">
          <ac:chgData name="alejandra aguilar" userId="a529065e15c21981" providerId="LiveId" clId="{1FAC809B-30BA-4214-B6C0-30E5F1B3EA13}" dt="2025-01-12T03:12:05.501" v="1314" actId="167"/>
          <ac:picMkLst>
            <pc:docMk/>
            <pc:sldMk cId="3569543969" sldId="268"/>
            <ac:picMk id="46" creationId="{C5D60F65-D4E4-0F9D-2BE9-C86F1630E7F6}"/>
          </ac:picMkLst>
        </pc:picChg>
        <pc:picChg chg="add mod ord">
          <ac:chgData name="alejandra aguilar" userId="a529065e15c21981" providerId="LiveId" clId="{1FAC809B-30BA-4214-B6C0-30E5F1B3EA13}" dt="2025-01-12T03:11:34.449" v="1305" actId="1076"/>
          <ac:picMkLst>
            <pc:docMk/>
            <pc:sldMk cId="3569543969" sldId="268"/>
            <ac:picMk id="56" creationId="{F39DE071-6005-F366-DD87-D9827B30FDA0}"/>
          </ac:picMkLst>
        </pc:picChg>
        <pc:picChg chg="add mod ord">
          <ac:chgData name="alejandra aguilar" userId="a529065e15c21981" providerId="LiveId" clId="{1FAC809B-30BA-4214-B6C0-30E5F1B3EA13}" dt="2025-01-12T03:11:52.117" v="1311" actId="1076"/>
          <ac:picMkLst>
            <pc:docMk/>
            <pc:sldMk cId="3569543969" sldId="268"/>
            <ac:picMk id="58" creationId="{18E66D0A-9235-77AD-6C55-2430E2F6B30F}"/>
          </ac:picMkLst>
        </pc:picChg>
        <pc:picChg chg="del">
          <ac:chgData name="alejandra aguilar" userId="a529065e15c21981" providerId="LiveId" clId="{1FAC809B-30BA-4214-B6C0-30E5F1B3EA13}" dt="2025-01-12T03:01:01.002" v="1112" actId="478"/>
          <ac:picMkLst>
            <pc:docMk/>
            <pc:sldMk cId="3569543969" sldId="268"/>
            <ac:picMk id="119" creationId="{D903FAE1-B09E-8FBD-7FEC-94F14D8C34FE}"/>
          </ac:picMkLst>
        </pc:picChg>
        <pc:picChg chg="del mod">
          <ac:chgData name="alejandra aguilar" userId="a529065e15c21981" providerId="LiveId" clId="{1FAC809B-30BA-4214-B6C0-30E5F1B3EA13}" dt="2025-01-12T02:55:31.600" v="1037" actId="478"/>
          <ac:picMkLst>
            <pc:docMk/>
            <pc:sldMk cId="3569543969" sldId="268"/>
            <ac:picMk id="131" creationId="{005D3271-5C32-6D7F-7B48-7B9CE7169425}"/>
          </ac:picMkLst>
        </pc:picChg>
        <pc:picChg chg="del mod">
          <ac:chgData name="alejandra aguilar" userId="a529065e15c21981" providerId="LiveId" clId="{1FAC809B-30BA-4214-B6C0-30E5F1B3EA13}" dt="2025-01-12T02:55:42.940" v="1038" actId="478"/>
          <ac:picMkLst>
            <pc:docMk/>
            <pc:sldMk cId="3569543969" sldId="268"/>
            <ac:picMk id="5122" creationId="{CF308504-D3D1-4543-9B61-C59B1D798054}"/>
          </ac:picMkLst>
        </pc:picChg>
      </pc:sldChg>
      <pc:sldChg chg="addSp delSp modSp add mod ord">
        <pc:chgData name="alejandra aguilar" userId="a529065e15c21981" providerId="LiveId" clId="{1FAC809B-30BA-4214-B6C0-30E5F1B3EA13}" dt="2025-01-12T04:18:13.466" v="1752" actId="1076"/>
        <pc:sldMkLst>
          <pc:docMk/>
          <pc:sldMk cId="759424736" sldId="269"/>
        </pc:sldMkLst>
        <pc:spChg chg="add del mod">
          <ac:chgData name="alejandra aguilar" userId="a529065e15c21981" providerId="LiveId" clId="{1FAC809B-30BA-4214-B6C0-30E5F1B3EA13}" dt="2025-01-12T03:39:21.408" v="1425" actId="478"/>
          <ac:spMkLst>
            <pc:docMk/>
            <pc:sldMk cId="759424736" sldId="269"/>
            <ac:spMk id="14" creationId="{3BBD72AE-D592-5A4B-327B-0813A9B0A1AA}"/>
          </ac:spMkLst>
        </pc:spChg>
        <pc:spChg chg="mod">
          <ac:chgData name="alejandra aguilar" userId="a529065e15c21981" providerId="LiveId" clId="{1FAC809B-30BA-4214-B6C0-30E5F1B3EA13}" dt="2025-01-12T04:16:23.417" v="1731" actId="1076"/>
          <ac:spMkLst>
            <pc:docMk/>
            <pc:sldMk cId="759424736" sldId="269"/>
            <ac:spMk id="20" creationId="{9FFAB1E1-AA6A-C912-949E-232DA58FB324}"/>
          </ac:spMkLst>
        </pc:spChg>
        <pc:spChg chg="mod ord">
          <ac:chgData name="alejandra aguilar" userId="a529065e15c21981" providerId="LiveId" clId="{1FAC809B-30BA-4214-B6C0-30E5F1B3EA13}" dt="2025-01-12T04:17:02.070" v="1737" actId="1076"/>
          <ac:spMkLst>
            <pc:docMk/>
            <pc:sldMk cId="759424736" sldId="269"/>
            <ac:spMk id="54" creationId="{20D8CE3F-4990-C61D-37C8-943CF884F598}"/>
          </ac:spMkLst>
        </pc:spChg>
        <pc:spChg chg="mod">
          <ac:chgData name="alejandra aguilar" userId="a529065e15c21981" providerId="LiveId" clId="{1FAC809B-30BA-4214-B6C0-30E5F1B3EA13}" dt="2025-01-12T03:20:26.183" v="1333" actId="255"/>
          <ac:spMkLst>
            <pc:docMk/>
            <pc:sldMk cId="759424736" sldId="269"/>
            <ac:spMk id="55" creationId="{43B577CD-B9DA-9C58-BFC0-6632ED930375}"/>
          </ac:spMkLst>
        </pc:spChg>
        <pc:spChg chg="mod">
          <ac:chgData name="alejandra aguilar" userId="a529065e15c21981" providerId="LiveId" clId="{1FAC809B-30BA-4214-B6C0-30E5F1B3EA13}" dt="2025-01-12T03:40:32.608" v="1431" actId="1076"/>
          <ac:spMkLst>
            <pc:docMk/>
            <pc:sldMk cId="759424736" sldId="269"/>
            <ac:spMk id="60" creationId="{5A23FB5D-0A67-8415-253C-91F542881AB7}"/>
          </ac:spMkLst>
        </pc:spChg>
        <pc:spChg chg="mod">
          <ac:chgData name="alejandra aguilar" userId="a529065e15c21981" providerId="LiveId" clId="{1FAC809B-30BA-4214-B6C0-30E5F1B3EA13}" dt="2025-01-12T04:17:51.008" v="1746" actId="1076"/>
          <ac:spMkLst>
            <pc:docMk/>
            <pc:sldMk cId="759424736" sldId="269"/>
            <ac:spMk id="63" creationId="{948D8699-E110-79E5-3C88-386E5D3D9492}"/>
          </ac:spMkLst>
        </pc:spChg>
        <pc:spChg chg="add del mod ord">
          <ac:chgData name="alejandra aguilar" userId="a529065e15c21981" providerId="LiveId" clId="{1FAC809B-30BA-4214-B6C0-30E5F1B3EA13}" dt="2025-01-12T04:14:12.765" v="1714" actId="478"/>
          <ac:spMkLst>
            <pc:docMk/>
            <pc:sldMk cId="759424736" sldId="269"/>
            <ac:spMk id="64" creationId="{1AC78B24-4E51-55FF-696D-EA311C0D9D10}"/>
          </ac:spMkLst>
        </pc:spChg>
        <pc:spChg chg="mod ord">
          <ac:chgData name="alejandra aguilar" userId="a529065e15c21981" providerId="LiveId" clId="{1FAC809B-30BA-4214-B6C0-30E5F1B3EA13}" dt="2025-01-12T04:12:31.757" v="1697" actId="166"/>
          <ac:spMkLst>
            <pc:docMk/>
            <pc:sldMk cId="759424736" sldId="269"/>
            <ac:spMk id="72" creationId="{408492D8-9256-B8B9-F496-578CDC6FB8F3}"/>
          </ac:spMkLst>
        </pc:spChg>
        <pc:spChg chg="mod">
          <ac:chgData name="alejandra aguilar" userId="a529065e15c21981" providerId="LiveId" clId="{1FAC809B-30BA-4214-B6C0-30E5F1B3EA13}" dt="2025-01-12T04:17:57.737" v="1748" actId="14100"/>
          <ac:spMkLst>
            <pc:docMk/>
            <pc:sldMk cId="759424736" sldId="269"/>
            <ac:spMk id="90" creationId="{12E6505C-F2E5-9E66-7912-14F2B4A61CB0}"/>
          </ac:spMkLst>
        </pc:spChg>
        <pc:spChg chg="mod">
          <ac:chgData name="alejandra aguilar" userId="a529065e15c21981" providerId="LiveId" clId="{1FAC809B-30BA-4214-B6C0-30E5F1B3EA13}" dt="2025-01-12T04:11:14.305" v="1684" actId="1076"/>
          <ac:spMkLst>
            <pc:docMk/>
            <pc:sldMk cId="759424736" sldId="269"/>
            <ac:spMk id="91" creationId="{76FEBF7E-17D3-6735-A18E-7F745F6938B2}"/>
          </ac:spMkLst>
        </pc:spChg>
        <pc:spChg chg="mod">
          <ac:chgData name="alejandra aguilar" userId="a529065e15c21981" providerId="LiveId" clId="{1FAC809B-30BA-4214-B6C0-30E5F1B3EA13}" dt="2025-01-12T03:57:50.527" v="1601" actId="14100"/>
          <ac:spMkLst>
            <pc:docMk/>
            <pc:sldMk cId="759424736" sldId="269"/>
            <ac:spMk id="92" creationId="{52546FDA-ADEC-8493-D18F-5C5EBB8300C5}"/>
          </ac:spMkLst>
        </pc:spChg>
        <pc:spChg chg="mod">
          <ac:chgData name="alejandra aguilar" userId="a529065e15c21981" providerId="LiveId" clId="{1FAC809B-30BA-4214-B6C0-30E5F1B3EA13}" dt="2025-01-12T03:56:44.491" v="1578" actId="6549"/>
          <ac:spMkLst>
            <pc:docMk/>
            <pc:sldMk cId="759424736" sldId="269"/>
            <ac:spMk id="102" creationId="{ECC155EA-1C34-8727-3D41-3CD09D9F9DCF}"/>
          </ac:spMkLst>
        </pc:spChg>
        <pc:spChg chg="mod ord">
          <ac:chgData name="alejandra aguilar" userId="a529065e15c21981" providerId="LiveId" clId="{1FAC809B-30BA-4214-B6C0-30E5F1B3EA13}" dt="2025-01-12T04:12:28.605" v="1696" actId="166"/>
          <ac:spMkLst>
            <pc:docMk/>
            <pc:sldMk cId="759424736" sldId="269"/>
            <ac:spMk id="103" creationId="{BF629D2A-4015-B1AF-31B7-7D6270F3B12F}"/>
          </ac:spMkLst>
        </pc:spChg>
        <pc:spChg chg="mod">
          <ac:chgData name="alejandra aguilar" userId="a529065e15c21981" providerId="LiveId" clId="{1FAC809B-30BA-4214-B6C0-30E5F1B3EA13}" dt="2025-01-12T04:05:13.725" v="1654" actId="20577"/>
          <ac:spMkLst>
            <pc:docMk/>
            <pc:sldMk cId="759424736" sldId="269"/>
            <ac:spMk id="105" creationId="{AB73E52A-7D7B-07CB-60A6-DDF0573E522A}"/>
          </ac:spMkLst>
        </pc:spChg>
        <pc:spChg chg="mod">
          <ac:chgData name="alejandra aguilar" userId="a529065e15c21981" providerId="LiveId" clId="{1FAC809B-30BA-4214-B6C0-30E5F1B3EA13}" dt="2025-01-12T04:14:26.329" v="1716" actId="1076"/>
          <ac:spMkLst>
            <pc:docMk/>
            <pc:sldMk cId="759424736" sldId="269"/>
            <ac:spMk id="106" creationId="{992A3B25-D00A-EB2B-0021-86A2AC970E08}"/>
          </ac:spMkLst>
        </pc:spChg>
        <pc:spChg chg="mod">
          <ac:chgData name="alejandra aguilar" userId="a529065e15c21981" providerId="LiveId" clId="{1FAC809B-30BA-4214-B6C0-30E5F1B3EA13}" dt="2025-01-12T04:04:12.089" v="1650" actId="1076"/>
          <ac:spMkLst>
            <pc:docMk/>
            <pc:sldMk cId="759424736" sldId="269"/>
            <ac:spMk id="107" creationId="{D26B5B18-AB26-B131-6F25-87757A5D48E9}"/>
          </ac:spMkLst>
        </pc:spChg>
        <pc:spChg chg="mod">
          <ac:chgData name="alejandra aguilar" userId="a529065e15c21981" providerId="LiveId" clId="{1FAC809B-30BA-4214-B6C0-30E5F1B3EA13}" dt="2025-01-12T04:04:00.850" v="1649" actId="1076"/>
          <ac:spMkLst>
            <pc:docMk/>
            <pc:sldMk cId="759424736" sldId="269"/>
            <ac:spMk id="112" creationId="{00C4647C-2BCB-9156-7D06-ECAA36CED21B}"/>
          </ac:spMkLst>
        </pc:spChg>
        <pc:spChg chg="mod">
          <ac:chgData name="alejandra aguilar" userId="a529065e15c21981" providerId="LiveId" clId="{1FAC809B-30BA-4214-B6C0-30E5F1B3EA13}" dt="2025-01-12T04:11:10.713" v="1683" actId="1076"/>
          <ac:spMkLst>
            <pc:docMk/>
            <pc:sldMk cId="759424736" sldId="269"/>
            <ac:spMk id="131" creationId="{F2721DEF-F225-FFCD-BAC7-9C9004DD8046}"/>
          </ac:spMkLst>
        </pc:spChg>
        <pc:spChg chg="ord">
          <ac:chgData name="alejandra aguilar" userId="a529065e15c21981" providerId="LiveId" clId="{1FAC809B-30BA-4214-B6C0-30E5F1B3EA13}" dt="2025-01-12T04:12:59.342" v="1703" actId="166"/>
          <ac:spMkLst>
            <pc:docMk/>
            <pc:sldMk cId="759424736" sldId="269"/>
            <ac:spMk id="138" creationId="{7BE75AAA-6403-2065-477E-FF3E7175D406}"/>
          </ac:spMkLst>
        </pc:spChg>
        <pc:spChg chg="mod">
          <ac:chgData name="alejandra aguilar" userId="a529065e15c21981" providerId="LiveId" clId="{1FAC809B-30BA-4214-B6C0-30E5F1B3EA13}" dt="2025-01-12T03:43:49.750" v="1447" actId="20577"/>
          <ac:spMkLst>
            <pc:docMk/>
            <pc:sldMk cId="759424736" sldId="269"/>
            <ac:spMk id="156" creationId="{7DA7321C-2DD8-54CF-DEB7-0A93EAB64387}"/>
          </ac:spMkLst>
        </pc:spChg>
        <pc:spChg chg="mod">
          <ac:chgData name="alejandra aguilar" userId="a529065e15c21981" providerId="LiveId" clId="{1FAC809B-30BA-4214-B6C0-30E5F1B3EA13}" dt="2025-01-12T03:52:05.234" v="1524" actId="1076"/>
          <ac:spMkLst>
            <pc:docMk/>
            <pc:sldMk cId="759424736" sldId="269"/>
            <ac:spMk id="163" creationId="{239A511E-AF90-279E-0B65-8F7021D60A02}"/>
          </ac:spMkLst>
        </pc:spChg>
        <pc:spChg chg="mod">
          <ac:chgData name="alejandra aguilar" userId="a529065e15c21981" providerId="LiveId" clId="{1FAC809B-30BA-4214-B6C0-30E5F1B3EA13}" dt="2025-01-12T03:54:16.674" v="1559" actId="14100"/>
          <ac:spMkLst>
            <pc:docMk/>
            <pc:sldMk cId="759424736" sldId="269"/>
            <ac:spMk id="164" creationId="{0B0CF9EA-2CB6-CD72-56C6-4951E1D459EF}"/>
          </ac:spMkLst>
        </pc:spChg>
        <pc:spChg chg="mod">
          <ac:chgData name="alejandra aguilar" userId="a529065e15c21981" providerId="LiveId" clId="{1FAC809B-30BA-4214-B6C0-30E5F1B3EA13}" dt="2025-01-12T04:08:19.437" v="1657" actId="1076"/>
          <ac:spMkLst>
            <pc:docMk/>
            <pc:sldMk cId="759424736" sldId="269"/>
            <ac:spMk id="192" creationId="{4EDC19DA-5785-E9E5-EC26-B6E477A04C43}"/>
          </ac:spMkLst>
        </pc:spChg>
        <pc:spChg chg="del mod">
          <ac:chgData name="alejandra aguilar" userId="a529065e15c21981" providerId="LiveId" clId="{1FAC809B-30BA-4214-B6C0-30E5F1B3EA13}" dt="2025-01-12T03:49:05.263" v="1491" actId="478"/>
          <ac:spMkLst>
            <pc:docMk/>
            <pc:sldMk cId="759424736" sldId="269"/>
            <ac:spMk id="204" creationId="{9762AC04-35E0-2EE2-4EE2-1E6211DD4A21}"/>
          </ac:spMkLst>
        </pc:spChg>
        <pc:spChg chg="mod">
          <ac:chgData name="alejandra aguilar" userId="a529065e15c21981" providerId="LiveId" clId="{1FAC809B-30BA-4214-B6C0-30E5F1B3EA13}" dt="2025-01-12T04:09:59.718" v="1670" actId="20577"/>
          <ac:spMkLst>
            <pc:docMk/>
            <pc:sldMk cId="759424736" sldId="269"/>
            <ac:spMk id="218" creationId="{DDF12194-323E-4A54-5B05-7C0BB8E3348D}"/>
          </ac:spMkLst>
        </pc:spChg>
        <pc:spChg chg="del mod">
          <ac:chgData name="alejandra aguilar" userId="a529065e15c21981" providerId="LiveId" clId="{1FAC809B-30BA-4214-B6C0-30E5F1B3EA13}" dt="2025-01-12T03:49:03.908" v="1490" actId="478"/>
          <ac:spMkLst>
            <pc:docMk/>
            <pc:sldMk cId="759424736" sldId="269"/>
            <ac:spMk id="1079" creationId="{4FD7F645-7232-B4E4-F65D-3C55917F7972}"/>
          </ac:spMkLst>
        </pc:spChg>
        <pc:picChg chg="add mod ord modCrop">
          <ac:chgData name="alejandra aguilar" userId="a529065e15c21981" providerId="LiveId" clId="{1FAC809B-30BA-4214-B6C0-30E5F1B3EA13}" dt="2025-01-12T04:14:48.922" v="1719" actId="166"/>
          <ac:picMkLst>
            <pc:docMk/>
            <pc:sldMk cId="759424736" sldId="269"/>
            <ac:picMk id="3" creationId="{6C6834E7-AE44-E83B-71AE-A9021B5D7473}"/>
          </ac:picMkLst>
        </pc:picChg>
        <pc:picChg chg="add mod ord modCrop">
          <ac:chgData name="alejandra aguilar" userId="a529065e15c21981" providerId="LiveId" clId="{1FAC809B-30BA-4214-B6C0-30E5F1B3EA13}" dt="2025-01-12T04:17:37.952" v="1744" actId="1076"/>
          <ac:picMkLst>
            <pc:docMk/>
            <pc:sldMk cId="759424736" sldId="269"/>
            <ac:picMk id="30" creationId="{B201608A-9E34-3F46-2984-A5DF67BF87E2}"/>
          </ac:picMkLst>
        </pc:picChg>
        <pc:picChg chg="add mod ord">
          <ac:chgData name="alejandra aguilar" userId="a529065e15c21981" providerId="LiveId" clId="{1FAC809B-30BA-4214-B6C0-30E5F1B3EA13}" dt="2025-01-12T04:18:13.466" v="1752" actId="1076"/>
          <ac:picMkLst>
            <pc:docMk/>
            <pc:sldMk cId="759424736" sldId="269"/>
            <ac:picMk id="39" creationId="{D0767ABA-6FD7-1D61-F1BA-6C791465255C}"/>
          </ac:picMkLst>
        </pc:picChg>
        <pc:picChg chg="add mod ord modCrop">
          <ac:chgData name="alejandra aguilar" userId="a529065e15c21981" providerId="LiveId" clId="{1FAC809B-30BA-4214-B6C0-30E5F1B3EA13}" dt="2025-01-12T04:10:13.516" v="1673" actId="167"/>
          <ac:picMkLst>
            <pc:docMk/>
            <pc:sldMk cId="759424736" sldId="269"/>
            <ac:picMk id="41" creationId="{7975BA08-86B0-E3DC-A391-BB31F0072DB8}"/>
          </ac:picMkLst>
        </pc:picChg>
        <pc:picChg chg="add mod ord modCrop">
          <ac:chgData name="alejandra aguilar" userId="a529065e15c21981" providerId="LiveId" clId="{1FAC809B-30BA-4214-B6C0-30E5F1B3EA13}" dt="2025-01-12T04:14:18.663" v="1715" actId="1076"/>
          <ac:picMkLst>
            <pc:docMk/>
            <pc:sldMk cId="759424736" sldId="269"/>
            <ac:picMk id="44" creationId="{655D4D70-DA04-257B-F76C-189C74540DE2}"/>
          </ac:picMkLst>
        </pc:picChg>
        <pc:picChg chg="del">
          <ac:chgData name="alejandra aguilar" userId="a529065e15c21981" providerId="LiveId" clId="{1FAC809B-30BA-4214-B6C0-30E5F1B3EA13}" dt="2025-01-12T03:31:46.949" v="1335" actId="478"/>
          <ac:picMkLst>
            <pc:docMk/>
            <pc:sldMk cId="759424736" sldId="269"/>
            <ac:picMk id="57" creationId="{A1D9E607-3467-730A-8B41-B05DEE1446AB}"/>
          </ac:picMkLst>
        </pc:picChg>
        <pc:picChg chg="add mod modCrop">
          <ac:chgData name="alejandra aguilar" userId="a529065e15c21981" providerId="LiveId" clId="{1FAC809B-30BA-4214-B6C0-30E5F1B3EA13}" dt="2025-01-12T04:11:05.869" v="1682" actId="1076"/>
          <ac:picMkLst>
            <pc:docMk/>
            <pc:sldMk cId="759424736" sldId="269"/>
            <ac:picMk id="76" creationId="{1B58DDFF-D4B7-4323-4057-780772BBC8EA}"/>
          </ac:picMkLst>
        </pc:picChg>
        <pc:picChg chg="del">
          <ac:chgData name="alejandra aguilar" userId="a529065e15c21981" providerId="LiveId" clId="{1FAC809B-30BA-4214-B6C0-30E5F1B3EA13}" dt="2025-01-12T04:03:44.499" v="1645" actId="478"/>
          <ac:picMkLst>
            <pc:docMk/>
            <pc:sldMk cId="759424736" sldId="269"/>
            <ac:picMk id="89" creationId="{16B34B3F-5454-485E-56E8-889D09AA8E31}"/>
          </ac:picMkLst>
        </pc:picChg>
        <pc:picChg chg="del">
          <ac:chgData name="alejandra aguilar" userId="a529065e15c21981" providerId="LiveId" clId="{1FAC809B-30BA-4214-B6C0-30E5F1B3EA13}" dt="2025-01-12T04:10:18.319" v="1674" actId="478"/>
          <ac:picMkLst>
            <pc:docMk/>
            <pc:sldMk cId="759424736" sldId="269"/>
            <ac:picMk id="152" creationId="{F8758F71-F7A4-20E1-5411-F1CB1BBD42F4}"/>
          </ac:picMkLst>
        </pc:picChg>
        <pc:picChg chg="del">
          <ac:chgData name="alejandra aguilar" userId="a529065e15c21981" providerId="LiveId" clId="{1FAC809B-30BA-4214-B6C0-30E5F1B3EA13}" dt="2025-01-12T04:08:55.300" v="1661" actId="478"/>
          <ac:picMkLst>
            <pc:docMk/>
            <pc:sldMk cId="759424736" sldId="269"/>
            <ac:picMk id="153" creationId="{0E5CCD78-B797-1CC7-9C75-AE67FEDE4DFE}"/>
          </ac:picMkLst>
        </pc:picChg>
        <pc:picChg chg="del">
          <ac:chgData name="alejandra aguilar" userId="a529065e15c21981" providerId="LiveId" clId="{1FAC809B-30BA-4214-B6C0-30E5F1B3EA13}" dt="2025-01-12T03:51:56.485" v="1520" actId="478"/>
          <ac:picMkLst>
            <pc:docMk/>
            <pc:sldMk cId="759424736" sldId="269"/>
            <ac:picMk id="166" creationId="{BEB942B2-0FF6-2CE4-4805-D81C716D47F7}"/>
          </ac:picMkLst>
        </pc:picChg>
        <pc:picChg chg="mod">
          <ac:chgData name="alejandra aguilar" userId="a529065e15c21981" providerId="LiveId" clId="{1FAC809B-30BA-4214-B6C0-30E5F1B3EA13}" dt="2025-01-12T04:03:53.137" v="1648" actId="1076"/>
          <ac:picMkLst>
            <pc:docMk/>
            <pc:sldMk cId="759424736" sldId="269"/>
            <ac:picMk id="1032" creationId="{5B1581B9-0B7D-ECCB-B9AC-02AE39E43D2E}"/>
          </ac:picMkLst>
        </pc:picChg>
        <pc:picChg chg="del">
          <ac:chgData name="alejandra aguilar" userId="a529065e15c21981" providerId="LiveId" clId="{1FAC809B-30BA-4214-B6C0-30E5F1B3EA13}" dt="2025-01-12T03:47:36.504" v="1474" actId="478"/>
          <ac:picMkLst>
            <pc:docMk/>
            <pc:sldMk cId="759424736" sldId="269"/>
            <ac:picMk id="1034" creationId="{E7A5076F-53A0-FF02-D75D-1B4BB31F4472}"/>
          </ac:picMkLst>
        </pc:picChg>
        <pc:picChg chg="del">
          <ac:chgData name="alejandra aguilar" userId="a529065e15c21981" providerId="LiveId" clId="{1FAC809B-30BA-4214-B6C0-30E5F1B3EA13}" dt="2025-01-12T04:07:33.521" v="1656" actId="478"/>
          <ac:picMkLst>
            <pc:docMk/>
            <pc:sldMk cId="759424736" sldId="269"/>
            <ac:picMk id="1036" creationId="{5E565885-FC93-A35B-7712-E6823A44C7C8}"/>
          </ac:picMkLst>
        </pc:picChg>
        <pc:picChg chg="del">
          <ac:chgData name="alejandra aguilar" userId="a529065e15c21981" providerId="LiveId" clId="{1FAC809B-30BA-4214-B6C0-30E5F1B3EA13}" dt="2025-01-12T03:47:34.186" v="1472" actId="478"/>
          <ac:picMkLst>
            <pc:docMk/>
            <pc:sldMk cId="759424736" sldId="269"/>
            <ac:picMk id="1068" creationId="{633D74F4-3AA2-19E1-7913-9977D107FA07}"/>
          </ac:picMkLst>
        </pc:picChg>
        <pc:picChg chg="del">
          <ac:chgData name="alejandra aguilar" userId="a529065e15c21981" providerId="LiveId" clId="{1FAC809B-30BA-4214-B6C0-30E5F1B3EA13}" dt="2025-01-12T03:47:34.853" v="1473" actId="478"/>
          <ac:picMkLst>
            <pc:docMk/>
            <pc:sldMk cId="759424736" sldId="269"/>
            <ac:picMk id="1069" creationId="{01547B8A-5DFC-4406-EE36-3C1ACDF8C30F}"/>
          </ac:picMkLst>
        </pc:picChg>
        <pc:picChg chg="del mod">
          <ac:chgData name="alejandra aguilar" userId="a529065e15c21981" providerId="LiveId" clId="{1FAC809B-30BA-4214-B6C0-30E5F1B3EA13}" dt="2025-01-12T03:38:42.980" v="1419" actId="478"/>
          <ac:picMkLst>
            <pc:docMk/>
            <pc:sldMk cId="759424736" sldId="269"/>
            <ac:picMk id="3088" creationId="{6D8C9208-1A7A-0D6A-33B2-9AEC9CA5550B}"/>
          </ac:picMkLst>
        </pc:picChg>
        <pc:picChg chg="del">
          <ac:chgData name="alejandra aguilar" userId="a529065e15c21981" providerId="LiveId" clId="{1FAC809B-30BA-4214-B6C0-30E5F1B3EA13}" dt="2025-01-12T03:44:28.680" v="1448" actId="478"/>
          <ac:picMkLst>
            <pc:docMk/>
            <pc:sldMk cId="759424736" sldId="269"/>
            <ac:picMk id="3090" creationId="{185755A7-22F9-A356-1BEE-F72814175DC1}"/>
          </ac:picMkLst>
        </pc:picChg>
        <pc:picChg chg="del">
          <ac:chgData name="alejandra aguilar" userId="a529065e15c21981" providerId="LiveId" clId="{1FAC809B-30BA-4214-B6C0-30E5F1B3EA13}" dt="2025-01-12T03:55:39.328" v="1571" actId="478"/>
          <ac:picMkLst>
            <pc:docMk/>
            <pc:sldMk cId="759424736" sldId="269"/>
            <ac:picMk id="3092" creationId="{19D78DB1-3B37-8DD5-EA0F-5B55F681CD3E}"/>
          </ac:picMkLst>
        </pc:picChg>
        <pc:cxnChg chg="add mod ord">
          <ac:chgData name="alejandra aguilar" userId="a529065e15c21981" providerId="LiveId" clId="{1FAC809B-30BA-4214-B6C0-30E5F1B3EA13}" dt="2025-01-12T04:14:54.080" v="1720" actId="166"/>
          <ac:cxnSpMkLst>
            <pc:docMk/>
            <pc:sldMk cId="759424736" sldId="269"/>
            <ac:cxnSpMk id="7" creationId="{084B8715-16FE-39FC-27BC-09D5CF6F8560}"/>
          </ac:cxnSpMkLst>
        </pc:cxnChg>
        <pc:cxnChg chg="add mod ord">
          <ac:chgData name="alejandra aguilar" userId="a529065e15c21981" providerId="LiveId" clId="{1FAC809B-30BA-4214-B6C0-30E5F1B3EA13}" dt="2025-01-12T04:14:59.379" v="1722" actId="166"/>
          <ac:cxnSpMkLst>
            <pc:docMk/>
            <pc:sldMk cId="759424736" sldId="269"/>
            <ac:cxnSpMk id="8" creationId="{64A3454B-8AB0-AB21-554C-1FAC47567CB1}"/>
          </ac:cxnSpMkLst>
        </pc:cxnChg>
        <pc:cxnChg chg="mod">
          <ac:chgData name="alejandra aguilar" userId="a529065e15c21981" providerId="LiveId" clId="{1FAC809B-30BA-4214-B6C0-30E5F1B3EA13}" dt="2025-01-12T04:17:43.098" v="1745" actId="1076"/>
          <ac:cxnSpMkLst>
            <pc:docMk/>
            <pc:sldMk cId="759424736" sldId="269"/>
            <ac:cxnSpMk id="9" creationId="{CED9B95F-30C0-E2A9-66FC-DE742036CE75}"/>
          </ac:cxnSpMkLst>
        </pc:cxnChg>
        <pc:cxnChg chg="add mod ord">
          <ac:chgData name="alejandra aguilar" userId="a529065e15c21981" providerId="LiveId" clId="{1FAC809B-30BA-4214-B6C0-30E5F1B3EA13}" dt="2025-01-12T04:15:02.400" v="1723" actId="166"/>
          <ac:cxnSpMkLst>
            <pc:docMk/>
            <pc:sldMk cId="759424736" sldId="269"/>
            <ac:cxnSpMk id="13" creationId="{1059564F-B393-FC81-BA6E-B0A55A39C37D}"/>
          </ac:cxnSpMkLst>
        </pc:cxnChg>
        <pc:cxnChg chg="mod ord">
          <ac:chgData name="alejandra aguilar" userId="a529065e15c21981" providerId="LiveId" clId="{1FAC809B-30BA-4214-B6C0-30E5F1B3EA13}" dt="2025-01-12T04:14:57.385" v="1721" actId="166"/>
          <ac:cxnSpMkLst>
            <pc:docMk/>
            <pc:sldMk cId="759424736" sldId="269"/>
            <ac:cxnSpMk id="15" creationId="{04DB60BA-63D9-B931-F161-4FBD38D1D543}"/>
          </ac:cxnSpMkLst>
        </pc:cxnChg>
        <pc:cxnChg chg="del">
          <ac:chgData name="alejandra aguilar" userId="a529065e15c21981" providerId="LiveId" clId="{1FAC809B-30BA-4214-B6C0-30E5F1B3EA13}" dt="2025-01-12T03:33:32.035" v="1388" actId="478"/>
          <ac:cxnSpMkLst>
            <pc:docMk/>
            <pc:sldMk cId="759424736" sldId="269"/>
            <ac:cxnSpMk id="70" creationId="{8DBD7398-0B37-9EE3-E175-D9C391CEF071}"/>
          </ac:cxnSpMkLst>
        </pc:cxnChg>
        <pc:cxnChg chg="del">
          <ac:chgData name="alejandra aguilar" userId="a529065e15c21981" providerId="LiveId" clId="{1FAC809B-30BA-4214-B6C0-30E5F1B3EA13}" dt="2025-01-12T03:33:33.448" v="1389" actId="478"/>
          <ac:cxnSpMkLst>
            <pc:docMk/>
            <pc:sldMk cId="759424736" sldId="269"/>
            <ac:cxnSpMk id="74" creationId="{64E39012-40A7-FBD9-EFAE-5ED692C164E1}"/>
          </ac:cxnSpMkLst>
        </pc:cxnChg>
        <pc:cxnChg chg="mod ord">
          <ac:chgData name="alejandra aguilar" userId="a529065e15c21981" providerId="LiveId" clId="{1FAC809B-30BA-4214-B6C0-30E5F1B3EA13}" dt="2025-01-12T04:13:26.883" v="1707" actId="166"/>
          <ac:cxnSpMkLst>
            <pc:docMk/>
            <pc:sldMk cId="759424736" sldId="269"/>
            <ac:cxnSpMk id="75" creationId="{1A240FD1-E180-9B8F-C34A-2505556DCBEC}"/>
          </ac:cxnSpMkLst>
        </pc:cxnChg>
        <pc:cxnChg chg="del">
          <ac:chgData name="alejandra aguilar" userId="a529065e15c21981" providerId="LiveId" clId="{1FAC809B-30BA-4214-B6C0-30E5F1B3EA13}" dt="2025-01-12T03:33:34.354" v="1390" actId="478"/>
          <ac:cxnSpMkLst>
            <pc:docMk/>
            <pc:sldMk cId="759424736" sldId="269"/>
            <ac:cxnSpMk id="79" creationId="{881CA4C8-EA17-AA99-4ADF-F25C6CDF6E50}"/>
          </ac:cxnSpMkLst>
        </pc:cxnChg>
        <pc:cxnChg chg="mod">
          <ac:chgData name="alejandra aguilar" userId="a529065e15c21981" providerId="LiveId" clId="{1FAC809B-30BA-4214-B6C0-30E5F1B3EA13}" dt="2025-01-12T04:18:08.212" v="1751" actId="14100"/>
          <ac:cxnSpMkLst>
            <pc:docMk/>
            <pc:sldMk cId="759424736" sldId="269"/>
            <ac:cxnSpMk id="86" creationId="{A1CED586-2EF9-5450-B476-6E4107D234ED}"/>
          </ac:cxnSpMkLst>
        </pc:cxnChg>
        <pc:cxnChg chg="mod ord">
          <ac:chgData name="alejandra aguilar" userId="a529065e15c21981" providerId="LiveId" clId="{1FAC809B-30BA-4214-B6C0-30E5F1B3EA13}" dt="2025-01-12T04:13:33.525" v="1708" actId="166"/>
          <ac:cxnSpMkLst>
            <pc:docMk/>
            <pc:sldMk cId="759424736" sldId="269"/>
            <ac:cxnSpMk id="104" creationId="{196D1B4B-5454-CD69-6BDF-494CEB271B7B}"/>
          </ac:cxnSpMkLst>
        </pc:cxnChg>
        <pc:cxnChg chg="mod ord">
          <ac:chgData name="alejandra aguilar" userId="a529065e15c21981" providerId="LiveId" clId="{1FAC809B-30BA-4214-B6C0-30E5F1B3EA13}" dt="2025-01-12T04:14:26.329" v="1716" actId="1076"/>
          <ac:cxnSpMkLst>
            <pc:docMk/>
            <pc:sldMk cId="759424736" sldId="269"/>
            <ac:cxnSpMk id="108" creationId="{4310A170-2643-9DD9-B3C2-65DB7B576238}"/>
          </ac:cxnSpMkLst>
        </pc:cxnChg>
        <pc:cxnChg chg="mod ord">
          <ac:chgData name="alejandra aguilar" userId="a529065e15c21981" providerId="LiveId" clId="{1FAC809B-30BA-4214-B6C0-30E5F1B3EA13}" dt="2025-01-12T04:13:15.944" v="1706" actId="166"/>
          <ac:cxnSpMkLst>
            <pc:docMk/>
            <pc:sldMk cId="759424736" sldId="269"/>
            <ac:cxnSpMk id="109" creationId="{C4E729C8-B545-CEDA-1493-F8F221A81DAC}"/>
          </ac:cxnSpMkLst>
        </pc:cxnChg>
        <pc:cxnChg chg="mod ord">
          <ac:chgData name="alejandra aguilar" userId="a529065e15c21981" providerId="LiveId" clId="{1FAC809B-30BA-4214-B6C0-30E5F1B3EA13}" dt="2025-01-12T04:12:38.845" v="1699" actId="166"/>
          <ac:cxnSpMkLst>
            <pc:docMk/>
            <pc:sldMk cId="759424736" sldId="269"/>
            <ac:cxnSpMk id="132" creationId="{CABB94AA-BF8A-9FCE-4B80-A18EF146D052}"/>
          </ac:cxnSpMkLst>
        </pc:cxnChg>
        <pc:cxnChg chg="mod ord">
          <ac:chgData name="alejandra aguilar" userId="a529065e15c21981" providerId="LiveId" clId="{1FAC809B-30BA-4214-B6C0-30E5F1B3EA13}" dt="2025-01-12T04:13:38.995" v="1709" actId="166"/>
          <ac:cxnSpMkLst>
            <pc:docMk/>
            <pc:sldMk cId="759424736" sldId="269"/>
            <ac:cxnSpMk id="136" creationId="{D9E7CE45-3A4D-C293-881F-7EA027AD55AE}"/>
          </ac:cxnSpMkLst>
        </pc:cxnChg>
        <pc:cxnChg chg="mod">
          <ac:chgData name="alejandra aguilar" userId="a529065e15c21981" providerId="LiveId" clId="{1FAC809B-30BA-4214-B6C0-30E5F1B3EA13}" dt="2025-01-12T04:15:18.230" v="1725" actId="14100"/>
          <ac:cxnSpMkLst>
            <pc:docMk/>
            <pc:sldMk cId="759424736" sldId="269"/>
            <ac:cxnSpMk id="149" creationId="{63B960F3-0590-9334-B994-F5EC272C4261}"/>
          </ac:cxnSpMkLst>
        </pc:cxnChg>
        <pc:cxnChg chg="mod">
          <ac:chgData name="alejandra aguilar" userId="a529065e15c21981" providerId="LiveId" clId="{1FAC809B-30BA-4214-B6C0-30E5F1B3EA13}" dt="2025-01-12T04:10:09.470" v="1671" actId="14100"/>
          <ac:cxnSpMkLst>
            <pc:docMk/>
            <pc:sldMk cId="759424736" sldId="269"/>
            <ac:cxnSpMk id="154" creationId="{E4B93070-1B98-70AC-97C4-AE46E1FD98D9}"/>
          </ac:cxnSpMkLst>
        </pc:cxnChg>
        <pc:cxnChg chg="del">
          <ac:chgData name="alejandra aguilar" userId="a529065e15c21981" providerId="LiveId" clId="{1FAC809B-30BA-4214-B6C0-30E5F1B3EA13}" dt="2025-01-12T03:51:59.500" v="1523" actId="478"/>
          <ac:cxnSpMkLst>
            <pc:docMk/>
            <pc:sldMk cId="759424736" sldId="269"/>
            <ac:cxnSpMk id="167" creationId="{A79BBAB0-221A-86F3-858D-40522940BDB5}"/>
          </ac:cxnSpMkLst>
        </pc:cxnChg>
        <pc:cxnChg chg="del">
          <ac:chgData name="alejandra aguilar" userId="a529065e15c21981" providerId="LiveId" clId="{1FAC809B-30BA-4214-B6C0-30E5F1B3EA13}" dt="2025-01-12T03:51:57.833" v="1521" actId="478"/>
          <ac:cxnSpMkLst>
            <pc:docMk/>
            <pc:sldMk cId="759424736" sldId="269"/>
            <ac:cxnSpMk id="169" creationId="{A27AE970-736E-8D72-57F6-6076DC96B269}"/>
          </ac:cxnSpMkLst>
        </pc:cxnChg>
        <pc:cxnChg chg="del">
          <ac:chgData name="alejandra aguilar" userId="a529065e15c21981" providerId="LiveId" clId="{1FAC809B-30BA-4214-B6C0-30E5F1B3EA13}" dt="2025-01-12T03:51:58.717" v="1522" actId="478"/>
          <ac:cxnSpMkLst>
            <pc:docMk/>
            <pc:sldMk cId="759424736" sldId="269"/>
            <ac:cxnSpMk id="176" creationId="{9D6FFED7-3D14-D564-B6C5-31F7B4F9988A}"/>
          </ac:cxnSpMkLst>
        </pc:cxnChg>
        <pc:cxnChg chg="del">
          <ac:chgData name="alejandra aguilar" userId="a529065e15c21981" providerId="LiveId" clId="{1FAC809B-30BA-4214-B6C0-30E5F1B3EA13}" dt="2025-01-12T03:33:36.513" v="1391" actId="478"/>
          <ac:cxnSpMkLst>
            <pc:docMk/>
            <pc:sldMk cId="759424736" sldId="269"/>
            <ac:cxnSpMk id="214" creationId="{F652C46C-800B-D870-5581-9A7BCEB5592B}"/>
          </ac:cxnSpMkLst>
        </pc:cxnChg>
      </pc:sldChg>
      <pc:sldChg chg="addSp delSp modSp add mod ord">
        <pc:chgData name="alejandra aguilar" userId="a529065e15c21981" providerId="LiveId" clId="{1FAC809B-30BA-4214-B6C0-30E5F1B3EA13}" dt="2025-01-12T05:20:02.387" v="2188" actId="14100"/>
        <pc:sldMkLst>
          <pc:docMk/>
          <pc:sldMk cId="1315244248" sldId="270"/>
        </pc:sldMkLst>
        <pc:spChg chg="mod">
          <ac:chgData name="alejandra aguilar" userId="a529065e15c21981" providerId="LiveId" clId="{1FAC809B-30BA-4214-B6C0-30E5F1B3EA13}" dt="2025-01-12T04:51:24.546" v="2098" actId="1076"/>
          <ac:spMkLst>
            <pc:docMk/>
            <pc:sldMk cId="1315244248" sldId="270"/>
            <ac:spMk id="20" creationId="{02BB02C5-4F39-1F4E-1912-FB132D756859}"/>
          </ac:spMkLst>
        </pc:spChg>
        <pc:spChg chg="mod">
          <ac:chgData name="alejandra aguilar" userId="a529065e15c21981" providerId="LiveId" clId="{1FAC809B-30BA-4214-B6C0-30E5F1B3EA13}" dt="2025-01-12T05:20:02.387" v="2188" actId="14100"/>
          <ac:spMkLst>
            <pc:docMk/>
            <pc:sldMk cId="1315244248" sldId="270"/>
            <ac:spMk id="23" creationId="{6B1E2C6E-BC13-4423-1F8C-1D14457683DB}"/>
          </ac:spMkLst>
        </pc:spChg>
        <pc:spChg chg="mod">
          <ac:chgData name="alejandra aguilar" userId="a529065e15c21981" providerId="LiveId" clId="{1FAC809B-30BA-4214-B6C0-30E5F1B3EA13}" dt="2025-01-12T04:39:08.092" v="2006" actId="1076"/>
          <ac:spMkLst>
            <pc:docMk/>
            <pc:sldMk cId="1315244248" sldId="270"/>
            <ac:spMk id="39" creationId="{A2914744-95C9-404D-C5CE-02F29CBA94B6}"/>
          </ac:spMkLst>
        </pc:spChg>
        <pc:spChg chg="del">
          <ac:chgData name="alejandra aguilar" userId="a529065e15c21981" providerId="LiveId" clId="{1FAC809B-30BA-4214-B6C0-30E5F1B3EA13}" dt="2025-01-12T04:39:34.494" v="2010" actId="478"/>
          <ac:spMkLst>
            <pc:docMk/>
            <pc:sldMk cId="1315244248" sldId="270"/>
            <ac:spMk id="44" creationId="{576EBEC4-3E7E-4F1C-AE3C-8DD20DD26741}"/>
          </ac:spMkLst>
        </pc:spChg>
        <pc:spChg chg="mod">
          <ac:chgData name="alejandra aguilar" userId="a529065e15c21981" providerId="LiveId" clId="{1FAC809B-30BA-4214-B6C0-30E5F1B3EA13}" dt="2025-01-12T04:50:55.547" v="2094" actId="255"/>
          <ac:spMkLst>
            <pc:docMk/>
            <pc:sldMk cId="1315244248" sldId="270"/>
            <ac:spMk id="45" creationId="{40B0C506-B0B9-8468-E26B-A83FB185DEAD}"/>
          </ac:spMkLst>
        </pc:spChg>
        <pc:spChg chg="mod">
          <ac:chgData name="alejandra aguilar" userId="a529065e15c21981" providerId="LiveId" clId="{1FAC809B-30BA-4214-B6C0-30E5F1B3EA13}" dt="2025-01-12T04:39:55.013" v="2015"/>
          <ac:spMkLst>
            <pc:docMk/>
            <pc:sldMk cId="1315244248" sldId="270"/>
            <ac:spMk id="49" creationId="{75136461-BE45-6A44-6464-2D25AE6F0C70}"/>
          </ac:spMkLst>
        </pc:spChg>
        <pc:spChg chg="del mod">
          <ac:chgData name="alejandra aguilar" userId="a529065e15c21981" providerId="LiveId" clId="{1FAC809B-30BA-4214-B6C0-30E5F1B3EA13}" dt="2025-01-12T05:19:19.703" v="2180" actId="478"/>
          <ac:spMkLst>
            <pc:docMk/>
            <pc:sldMk cId="1315244248" sldId="270"/>
            <ac:spMk id="59" creationId="{DAF933E9-A408-C825-CF4B-FD333CDAD930}"/>
          </ac:spMkLst>
        </pc:spChg>
        <pc:spChg chg="del">
          <ac:chgData name="alejandra aguilar" userId="a529065e15c21981" providerId="LiveId" clId="{1FAC809B-30BA-4214-B6C0-30E5F1B3EA13}" dt="2025-01-12T04:20:17.696" v="1762" actId="478"/>
          <ac:spMkLst>
            <pc:docMk/>
            <pc:sldMk cId="1315244248" sldId="270"/>
            <ac:spMk id="60" creationId="{09CEF4C1-DC71-A1F1-EE96-FC2C89622161}"/>
          </ac:spMkLst>
        </pc:spChg>
        <pc:spChg chg="add mod">
          <ac:chgData name="alejandra aguilar" userId="a529065e15c21981" providerId="LiveId" clId="{1FAC809B-30BA-4214-B6C0-30E5F1B3EA13}" dt="2025-01-12T05:17:56.002" v="2167" actId="1076"/>
          <ac:spMkLst>
            <pc:docMk/>
            <pc:sldMk cId="1315244248" sldId="270"/>
            <ac:spMk id="67" creationId="{10EF4137-FD63-6030-28F0-327C90F03412}"/>
          </ac:spMkLst>
        </pc:spChg>
        <pc:spChg chg="add mod">
          <ac:chgData name="alejandra aguilar" userId="a529065e15c21981" providerId="LiveId" clId="{1FAC809B-30BA-4214-B6C0-30E5F1B3EA13}" dt="2025-01-12T04:48:19.970" v="2076" actId="1076"/>
          <ac:spMkLst>
            <pc:docMk/>
            <pc:sldMk cId="1315244248" sldId="270"/>
            <ac:spMk id="86" creationId="{F2EC4F43-AC8E-2C4C-AB02-9153C420339E}"/>
          </ac:spMkLst>
        </pc:spChg>
        <pc:spChg chg="mod">
          <ac:chgData name="alejandra aguilar" userId="a529065e15c21981" providerId="LiveId" clId="{1FAC809B-30BA-4214-B6C0-30E5F1B3EA13}" dt="2025-01-12T05:19:25.220" v="2182" actId="1076"/>
          <ac:spMkLst>
            <pc:docMk/>
            <pc:sldMk cId="1315244248" sldId="270"/>
            <ac:spMk id="92" creationId="{64E48DE2-58D8-FD1A-DF72-848D70C756A6}"/>
          </ac:spMkLst>
        </pc:spChg>
        <pc:spChg chg="add del mod ord">
          <ac:chgData name="alejandra aguilar" userId="a529065e15c21981" providerId="LiveId" clId="{1FAC809B-30BA-4214-B6C0-30E5F1B3EA13}" dt="2025-01-12T04:25:24.255" v="1834" actId="1076"/>
          <ac:spMkLst>
            <pc:docMk/>
            <pc:sldMk cId="1315244248" sldId="270"/>
            <ac:spMk id="94" creationId="{1DEDB695-D1EB-69D0-9AAD-4CEEE4C37241}"/>
          </ac:spMkLst>
        </pc:spChg>
        <pc:spChg chg="add del mod">
          <ac:chgData name="alejandra aguilar" userId="a529065e15c21981" providerId="LiveId" clId="{1FAC809B-30BA-4214-B6C0-30E5F1B3EA13}" dt="2025-01-12T04:33:54.942" v="1958" actId="20577"/>
          <ac:spMkLst>
            <pc:docMk/>
            <pc:sldMk cId="1315244248" sldId="270"/>
            <ac:spMk id="101" creationId="{63670E24-360C-C77F-0869-240148A11210}"/>
          </ac:spMkLst>
        </pc:spChg>
        <pc:spChg chg="add del mod">
          <ac:chgData name="alejandra aguilar" userId="a529065e15c21981" providerId="LiveId" clId="{1FAC809B-30BA-4214-B6C0-30E5F1B3EA13}" dt="2025-01-12T04:33:07.383" v="1937" actId="478"/>
          <ac:spMkLst>
            <pc:docMk/>
            <pc:sldMk cId="1315244248" sldId="270"/>
            <ac:spMk id="103" creationId="{355874CA-77EA-164A-ECC0-376FEBB83CAA}"/>
          </ac:spMkLst>
        </pc:spChg>
        <pc:spChg chg="add del">
          <ac:chgData name="alejandra aguilar" userId="a529065e15c21981" providerId="LiveId" clId="{1FAC809B-30BA-4214-B6C0-30E5F1B3EA13}" dt="2025-01-12T04:33:02.303" v="1933" actId="478"/>
          <ac:spMkLst>
            <pc:docMk/>
            <pc:sldMk cId="1315244248" sldId="270"/>
            <ac:spMk id="104" creationId="{F5FE6790-37A7-1269-D1B1-C9AFDC4CF0E4}"/>
          </ac:spMkLst>
        </pc:spChg>
        <pc:spChg chg="add del">
          <ac:chgData name="alejandra aguilar" userId="a529065e15c21981" providerId="LiveId" clId="{1FAC809B-30BA-4214-B6C0-30E5F1B3EA13}" dt="2025-01-12T04:33:04.045" v="1935" actId="478"/>
          <ac:spMkLst>
            <pc:docMk/>
            <pc:sldMk cId="1315244248" sldId="270"/>
            <ac:spMk id="105" creationId="{217A670F-2444-7970-6F1A-2E06AE50626B}"/>
          </ac:spMkLst>
        </pc:spChg>
        <pc:spChg chg="add del">
          <ac:chgData name="alejandra aguilar" userId="a529065e15c21981" providerId="LiveId" clId="{1FAC809B-30BA-4214-B6C0-30E5F1B3EA13}" dt="2025-01-12T04:33:03.350" v="1934" actId="478"/>
          <ac:spMkLst>
            <pc:docMk/>
            <pc:sldMk cId="1315244248" sldId="270"/>
            <ac:spMk id="106" creationId="{12FC00A3-C3BF-3C62-259E-A9510F584CF0}"/>
          </ac:spMkLst>
        </pc:spChg>
        <pc:spChg chg="add del mod ord">
          <ac:chgData name="alejandra aguilar" userId="a529065e15c21981" providerId="LiveId" clId="{1FAC809B-30BA-4214-B6C0-30E5F1B3EA13}" dt="2025-01-12T04:53:41.023" v="2110" actId="1076"/>
          <ac:spMkLst>
            <pc:docMk/>
            <pc:sldMk cId="1315244248" sldId="270"/>
            <ac:spMk id="110" creationId="{4506E0A9-0729-C89C-4F6D-8903BBC9CF06}"/>
          </ac:spMkLst>
        </pc:spChg>
        <pc:spChg chg="add mod">
          <ac:chgData name="alejandra aguilar" userId="a529065e15c21981" providerId="LiveId" clId="{1FAC809B-30BA-4214-B6C0-30E5F1B3EA13}" dt="2025-01-12T05:19:42.410" v="2185" actId="1076"/>
          <ac:spMkLst>
            <pc:docMk/>
            <pc:sldMk cId="1315244248" sldId="270"/>
            <ac:spMk id="119" creationId="{9C8466AE-0061-A239-C89C-9E9382B1F227}"/>
          </ac:spMkLst>
        </pc:spChg>
        <pc:spChg chg="mod">
          <ac:chgData name="alejandra aguilar" userId="a529065e15c21981" providerId="LiveId" clId="{1FAC809B-30BA-4214-B6C0-30E5F1B3EA13}" dt="2025-01-12T04:55:37.438" v="2134" actId="1076"/>
          <ac:spMkLst>
            <pc:docMk/>
            <pc:sldMk cId="1315244248" sldId="270"/>
            <ac:spMk id="121" creationId="{B0BDDC61-A82D-A64F-1653-3740D6C1AC48}"/>
          </ac:spMkLst>
        </pc:spChg>
        <pc:spChg chg="add mod">
          <ac:chgData name="alejandra aguilar" userId="a529065e15c21981" providerId="LiveId" clId="{1FAC809B-30BA-4214-B6C0-30E5F1B3EA13}" dt="2025-01-12T05:19:31.627" v="2184" actId="1076"/>
          <ac:spMkLst>
            <pc:docMk/>
            <pc:sldMk cId="1315244248" sldId="270"/>
            <ac:spMk id="124" creationId="{2047993C-D3A6-222B-AEE6-4B7129626F04}"/>
          </ac:spMkLst>
        </pc:spChg>
        <pc:spChg chg="del mod ord">
          <ac:chgData name="alejandra aguilar" userId="a529065e15c21981" providerId="LiveId" clId="{1FAC809B-30BA-4214-B6C0-30E5F1B3EA13}" dt="2025-01-12T04:47:48.436" v="2066" actId="478"/>
          <ac:spMkLst>
            <pc:docMk/>
            <pc:sldMk cId="1315244248" sldId="270"/>
            <ac:spMk id="125" creationId="{41E4CEFF-8ACC-3206-FF0C-4D0831322E90}"/>
          </ac:spMkLst>
        </pc:spChg>
        <pc:spChg chg="add mod">
          <ac:chgData name="alejandra aguilar" userId="a529065e15c21981" providerId="LiveId" clId="{1FAC809B-30BA-4214-B6C0-30E5F1B3EA13}" dt="2025-01-12T05:19:17.547" v="2179" actId="1076"/>
          <ac:spMkLst>
            <pc:docMk/>
            <pc:sldMk cId="1315244248" sldId="270"/>
            <ac:spMk id="127" creationId="{3D432E3F-E09A-562F-919C-45D5731C6419}"/>
          </ac:spMkLst>
        </pc:spChg>
        <pc:spChg chg="del mod">
          <ac:chgData name="alejandra aguilar" userId="a529065e15c21981" providerId="LiveId" clId="{1FAC809B-30BA-4214-B6C0-30E5F1B3EA13}" dt="2025-01-12T04:49:23.837" v="2082" actId="478"/>
          <ac:spMkLst>
            <pc:docMk/>
            <pc:sldMk cId="1315244248" sldId="270"/>
            <ac:spMk id="132" creationId="{BDCF6F2A-468E-5166-BEF1-553918945343}"/>
          </ac:spMkLst>
        </pc:spChg>
        <pc:spChg chg="add mod">
          <ac:chgData name="alejandra aguilar" userId="a529065e15c21981" providerId="LiveId" clId="{1FAC809B-30BA-4214-B6C0-30E5F1B3EA13}" dt="2025-01-12T05:19:28.035" v="2183" actId="1076"/>
          <ac:spMkLst>
            <pc:docMk/>
            <pc:sldMk cId="1315244248" sldId="270"/>
            <ac:spMk id="2057" creationId="{80E66167-08ED-8819-B7FC-6559E237A840}"/>
          </ac:spMkLst>
        </pc:spChg>
        <pc:spChg chg="add mod">
          <ac:chgData name="alejandra aguilar" userId="a529065e15c21981" providerId="LiveId" clId="{1FAC809B-30BA-4214-B6C0-30E5F1B3EA13}" dt="2025-01-12T04:41:06.193" v="2022"/>
          <ac:spMkLst>
            <pc:docMk/>
            <pc:sldMk cId="1315244248" sldId="270"/>
            <ac:spMk id="2074" creationId="{6F6B3CCB-1FD1-79A8-6A55-99BD222BB7E2}"/>
          </ac:spMkLst>
        </pc:spChg>
        <pc:picChg chg="add mod ord modCrop">
          <ac:chgData name="alejandra aguilar" userId="a529065e15c21981" providerId="LiveId" clId="{1FAC809B-30BA-4214-B6C0-30E5F1B3EA13}" dt="2025-01-12T04:53:56.862" v="2113" actId="1076"/>
          <ac:picMkLst>
            <pc:docMk/>
            <pc:sldMk cId="1315244248" sldId="270"/>
            <ac:picMk id="3" creationId="{05CC74F3-267E-AB0F-2388-E02995463E4F}"/>
          </ac:picMkLst>
        </pc:picChg>
        <pc:picChg chg="add mod modCrop">
          <ac:chgData name="alejandra aguilar" userId="a529065e15c21981" providerId="LiveId" clId="{1FAC809B-30BA-4214-B6C0-30E5F1B3EA13}" dt="2025-01-12T04:54:58.891" v="2126" actId="1076"/>
          <ac:picMkLst>
            <pc:docMk/>
            <pc:sldMk cId="1315244248" sldId="270"/>
            <ac:picMk id="96" creationId="{DE773824-9267-C2E6-3BEF-00F911BEC851}"/>
          </ac:picMkLst>
        </pc:picChg>
        <pc:picChg chg="add del">
          <ac:chgData name="alejandra aguilar" userId="a529065e15c21981" providerId="LiveId" clId="{1FAC809B-30BA-4214-B6C0-30E5F1B3EA13}" dt="2025-01-12T04:32:42.217" v="1928" actId="478"/>
          <ac:picMkLst>
            <pc:docMk/>
            <pc:sldMk cId="1315244248" sldId="270"/>
            <ac:picMk id="102" creationId="{DEAC7C53-79CA-6A5F-143F-32C51F59821F}"/>
          </ac:picMkLst>
        </pc:picChg>
        <pc:picChg chg="del">
          <ac:chgData name="alejandra aguilar" userId="a529065e15c21981" providerId="LiveId" clId="{1FAC809B-30BA-4214-B6C0-30E5F1B3EA13}" dt="2025-01-12T04:35:41.335" v="1972" actId="478"/>
          <ac:picMkLst>
            <pc:docMk/>
            <pc:sldMk cId="1315244248" sldId="270"/>
            <ac:picMk id="2050" creationId="{92165098-F0BB-995D-AE5C-FBFD0674CA75}"/>
          </ac:picMkLst>
        </pc:picChg>
        <pc:picChg chg="del mod">
          <ac:chgData name="alejandra aguilar" userId="a529065e15c21981" providerId="LiveId" clId="{1FAC809B-30BA-4214-B6C0-30E5F1B3EA13}" dt="2025-01-12T04:39:30.161" v="2009" actId="478"/>
          <ac:picMkLst>
            <pc:docMk/>
            <pc:sldMk cId="1315244248" sldId="270"/>
            <ac:picMk id="2052" creationId="{CC00EC14-717E-4727-673A-D8608B615AC3}"/>
          </ac:picMkLst>
        </pc:picChg>
        <pc:picChg chg="del">
          <ac:chgData name="alejandra aguilar" userId="a529065e15c21981" providerId="LiveId" clId="{1FAC809B-30BA-4214-B6C0-30E5F1B3EA13}" dt="2025-01-12T04:20:15.103" v="1761" actId="478"/>
          <ac:picMkLst>
            <pc:docMk/>
            <pc:sldMk cId="1315244248" sldId="270"/>
            <ac:picMk id="2054" creationId="{4539DF1A-8AF5-634A-0263-784CBC9C3B19}"/>
          </ac:picMkLst>
        </pc:picChg>
        <pc:picChg chg="del">
          <ac:chgData name="alejandra aguilar" userId="a529065e15c21981" providerId="LiveId" clId="{1FAC809B-30BA-4214-B6C0-30E5F1B3EA13}" dt="2025-01-12T04:43:03.568" v="2042" actId="478"/>
          <ac:picMkLst>
            <pc:docMk/>
            <pc:sldMk cId="1315244248" sldId="270"/>
            <ac:picMk id="2056" creationId="{96F24F58-BBAF-D007-F813-D9689516E5A3}"/>
          </ac:picMkLst>
        </pc:picChg>
        <pc:picChg chg="add mod ord modCrop">
          <ac:chgData name="alejandra aguilar" userId="a529065e15c21981" providerId="LiveId" clId="{1FAC809B-30BA-4214-B6C0-30E5F1B3EA13}" dt="2025-01-12T04:53:34.601" v="2109" actId="1076"/>
          <ac:picMkLst>
            <pc:docMk/>
            <pc:sldMk cId="1315244248" sldId="270"/>
            <ac:picMk id="2059" creationId="{A975329C-9AD0-1F10-C138-053E10641589}"/>
          </ac:picMkLst>
        </pc:picChg>
        <pc:picChg chg="add mod ord modCrop">
          <ac:chgData name="alejandra aguilar" userId="a529065e15c21981" providerId="LiveId" clId="{1FAC809B-30BA-4214-B6C0-30E5F1B3EA13}" dt="2025-01-12T05:17:49.997" v="2166" actId="1076"/>
          <ac:picMkLst>
            <pc:docMk/>
            <pc:sldMk cId="1315244248" sldId="270"/>
            <ac:picMk id="2063" creationId="{0B6615B1-AD72-0E69-59AA-DC776E9F8590}"/>
          </ac:picMkLst>
        </pc:picChg>
        <pc:picChg chg="add mod ord modCrop">
          <ac:chgData name="alejandra aguilar" userId="a529065e15c21981" providerId="LiveId" clId="{1FAC809B-30BA-4214-B6C0-30E5F1B3EA13}" dt="2025-01-12T04:54:16.464" v="2117" actId="1076"/>
          <ac:picMkLst>
            <pc:docMk/>
            <pc:sldMk cId="1315244248" sldId="270"/>
            <ac:picMk id="2065" creationId="{2898F258-DF9E-F43B-CDDE-98D1834E686B}"/>
          </ac:picMkLst>
        </pc:picChg>
        <pc:cxnChg chg="add mod">
          <ac:chgData name="alejandra aguilar" userId="a529065e15c21981" providerId="LiveId" clId="{1FAC809B-30BA-4214-B6C0-30E5F1B3EA13}" dt="2025-01-12T04:22:40.488" v="1795" actId="14100"/>
          <ac:cxnSpMkLst>
            <pc:docMk/>
            <pc:sldMk cId="1315244248" sldId="270"/>
            <ac:cxnSpMk id="7" creationId="{AB4A6E7C-C817-2EA1-D1AC-E2625D80B392}"/>
          </ac:cxnSpMkLst>
        </pc:cxnChg>
        <pc:cxnChg chg="add mod">
          <ac:chgData name="alejandra aguilar" userId="a529065e15c21981" providerId="LiveId" clId="{1FAC809B-30BA-4214-B6C0-30E5F1B3EA13}" dt="2025-01-12T04:22:57.769" v="1801" actId="14100"/>
          <ac:cxnSpMkLst>
            <pc:docMk/>
            <pc:sldMk cId="1315244248" sldId="270"/>
            <ac:cxnSpMk id="13" creationId="{B3FE75AE-E079-95FA-C135-3B142F50B368}"/>
          </ac:cxnSpMkLst>
        </pc:cxnChg>
        <pc:cxnChg chg="add mod">
          <ac:chgData name="alejandra aguilar" userId="a529065e15c21981" providerId="LiveId" clId="{1FAC809B-30BA-4214-B6C0-30E5F1B3EA13}" dt="2025-01-12T04:23:13.489" v="1805" actId="14100"/>
          <ac:cxnSpMkLst>
            <pc:docMk/>
            <pc:sldMk cId="1315244248" sldId="270"/>
            <ac:cxnSpMk id="32" creationId="{5EBF92E7-34D8-F3EF-7BDC-939F675B6F14}"/>
          </ac:cxnSpMkLst>
        </pc:cxnChg>
        <pc:cxnChg chg="add mod">
          <ac:chgData name="alejandra aguilar" userId="a529065e15c21981" providerId="LiveId" clId="{1FAC809B-30BA-4214-B6C0-30E5F1B3EA13}" dt="2025-01-12T04:23:23.029" v="1809" actId="14100"/>
          <ac:cxnSpMkLst>
            <pc:docMk/>
            <pc:sldMk cId="1315244248" sldId="270"/>
            <ac:cxnSpMk id="46" creationId="{F7846739-0899-8A52-9C83-45511B1B6830}"/>
          </ac:cxnSpMkLst>
        </pc:cxnChg>
        <pc:cxnChg chg="mod">
          <ac:chgData name="alejandra aguilar" userId="a529065e15c21981" providerId="LiveId" clId="{1FAC809B-30BA-4214-B6C0-30E5F1B3EA13}" dt="2025-01-12T04:40:20.895" v="2021" actId="1076"/>
          <ac:cxnSpMkLst>
            <pc:docMk/>
            <pc:sldMk cId="1315244248" sldId="270"/>
            <ac:cxnSpMk id="47" creationId="{E37F75FA-057B-C9C6-8BA8-6932507E4E04}"/>
          </ac:cxnSpMkLst>
        </pc:cxnChg>
        <pc:cxnChg chg="mod">
          <ac:chgData name="alejandra aguilar" userId="a529065e15c21981" providerId="LiveId" clId="{1FAC809B-30BA-4214-B6C0-30E5F1B3EA13}" dt="2025-01-12T04:39:08.092" v="2006" actId="1076"/>
          <ac:cxnSpMkLst>
            <pc:docMk/>
            <pc:sldMk cId="1315244248" sldId="270"/>
            <ac:cxnSpMk id="48" creationId="{44A13AC8-150F-CC65-2BD5-86580B58F6F2}"/>
          </ac:cxnSpMkLst>
        </pc:cxnChg>
        <pc:cxnChg chg="add mod">
          <ac:chgData name="alejandra aguilar" userId="a529065e15c21981" providerId="LiveId" clId="{1FAC809B-30BA-4214-B6C0-30E5F1B3EA13}" dt="2025-01-12T04:23:35.862" v="1813" actId="14100"/>
          <ac:cxnSpMkLst>
            <pc:docMk/>
            <pc:sldMk cId="1315244248" sldId="270"/>
            <ac:cxnSpMk id="53" creationId="{76449000-81F8-7014-F498-E69A0EE12C5E}"/>
          </ac:cxnSpMkLst>
        </pc:cxnChg>
        <pc:cxnChg chg="add mod">
          <ac:chgData name="alejandra aguilar" userId="a529065e15c21981" providerId="LiveId" clId="{1FAC809B-30BA-4214-B6C0-30E5F1B3EA13}" dt="2025-01-12T04:23:46.293" v="1817" actId="14100"/>
          <ac:cxnSpMkLst>
            <pc:docMk/>
            <pc:sldMk cId="1315244248" sldId="270"/>
            <ac:cxnSpMk id="57" creationId="{3D0D41C6-57BD-8094-431F-8F0ADD7577BD}"/>
          </ac:cxnSpMkLst>
        </pc:cxnChg>
        <pc:cxnChg chg="del">
          <ac:chgData name="alejandra aguilar" userId="a529065e15c21981" providerId="LiveId" clId="{1FAC809B-30BA-4214-B6C0-30E5F1B3EA13}" dt="2025-01-12T04:21:52.284" v="1783" actId="478"/>
          <ac:cxnSpMkLst>
            <pc:docMk/>
            <pc:sldMk cId="1315244248" sldId="270"/>
            <ac:cxnSpMk id="61" creationId="{6CFDAEB2-8107-C93A-E42F-DB0FBC6D7599}"/>
          </ac:cxnSpMkLst>
        </pc:cxnChg>
        <pc:cxnChg chg="del">
          <ac:chgData name="alejandra aguilar" userId="a529065e15c21981" providerId="LiveId" clId="{1FAC809B-30BA-4214-B6C0-30E5F1B3EA13}" dt="2025-01-12T04:21:51.437" v="1782" actId="478"/>
          <ac:cxnSpMkLst>
            <pc:docMk/>
            <pc:sldMk cId="1315244248" sldId="270"/>
            <ac:cxnSpMk id="65" creationId="{8A1367DE-E4E4-50EA-4A67-498DFF46CA61}"/>
          </ac:cxnSpMkLst>
        </pc:cxnChg>
        <pc:cxnChg chg="del">
          <ac:chgData name="alejandra aguilar" userId="a529065e15c21981" providerId="LiveId" clId="{1FAC809B-30BA-4214-B6C0-30E5F1B3EA13}" dt="2025-01-12T04:21:49.234" v="1780" actId="478"/>
          <ac:cxnSpMkLst>
            <pc:docMk/>
            <pc:sldMk cId="1315244248" sldId="270"/>
            <ac:cxnSpMk id="66" creationId="{29252967-5B00-BE59-0EF6-527C7D51BE12}"/>
          </ac:cxnSpMkLst>
        </pc:cxnChg>
        <pc:cxnChg chg="add mod">
          <ac:chgData name="alejandra aguilar" userId="a529065e15c21981" providerId="LiveId" clId="{1FAC809B-30BA-4214-B6C0-30E5F1B3EA13}" dt="2025-01-12T05:18:02.994" v="2169" actId="14100"/>
          <ac:cxnSpMkLst>
            <pc:docMk/>
            <pc:sldMk cId="1315244248" sldId="270"/>
            <ac:cxnSpMk id="68" creationId="{EEDDFC31-6BC3-6539-5639-49410BC77D93}"/>
          </ac:cxnSpMkLst>
        </pc:cxnChg>
        <pc:cxnChg chg="del">
          <ac:chgData name="alejandra aguilar" userId="a529065e15c21981" providerId="LiveId" clId="{1FAC809B-30BA-4214-B6C0-30E5F1B3EA13}" dt="2025-01-12T04:21:50.339" v="1781" actId="478"/>
          <ac:cxnSpMkLst>
            <pc:docMk/>
            <pc:sldMk cId="1315244248" sldId="270"/>
            <ac:cxnSpMk id="69" creationId="{C8FF2053-1854-4270-0694-CCC98CC66902}"/>
          </ac:cxnSpMkLst>
        </pc:cxnChg>
        <pc:cxnChg chg="del">
          <ac:chgData name="alejandra aguilar" userId="a529065e15c21981" providerId="LiveId" clId="{1FAC809B-30BA-4214-B6C0-30E5F1B3EA13}" dt="2025-01-12T04:21:53.064" v="1784" actId="478"/>
          <ac:cxnSpMkLst>
            <pc:docMk/>
            <pc:sldMk cId="1315244248" sldId="270"/>
            <ac:cxnSpMk id="72" creationId="{1D4FAF4E-2346-BB2A-932F-85B05B9C54E5}"/>
          </ac:cxnSpMkLst>
        </pc:cxnChg>
        <pc:cxnChg chg="del">
          <ac:chgData name="alejandra aguilar" userId="a529065e15c21981" providerId="LiveId" clId="{1FAC809B-30BA-4214-B6C0-30E5F1B3EA13}" dt="2025-01-12T04:21:43.623" v="1777" actId="478"/>
          <ac:cxnSpMkLst>
            <pc:docMk/>
            <pc:sldMk cId="1315244248" sldId="270"/>
            <ac:cxnSpMk id="73" creationId="{660789EA-938A-4B8C-E286-102CFB62AB7B}"/>
          </ac:cxnSpMkLst>
        </pc:cxnChg>
        <pc:cxnChg chg="add mod">
          <ac:chgData name="alejandra aguilar" userId="a529065e15c21981" providerId="LiveId" clId="{1FAC809B-30BA-4214-B6C0-30E5F1B3EA13}" dt="2025-01-12T05:18:00.328" v="2168" actId="14100"/>
          <ac:cxnSpMkLst>
            <pc:docMk/>
            <pc:sldMk cId="1315244248" sldId="270"/>
            <ac:cxnSpMk id="74" creationId="{947B5CAD-E710-A582-744C-467228249DD4}"/>
          </ac:cxnSpMkLst>
        </pc:cxnChg>
        <pc:cxnChg chg="del">
          <ac:chgData name="alejandra aguilar" userId="a529065e15c21981" providerId="LiveId" clId="{1FAC809B-30BA-4214-B6C0-30E5F1B3EA13}" dt="2025-01-12T04:21:44.767" v="1778" actId="478"/>
          <ac:cxnSpMkLst>
            <pc:docMk/>
            <pc:sldMk cId="1315244248" sldId="270"/>
            <ac:cxnSpMk id="76" creationId="{4F947977-7CBA-EC98-20CF-2C82A0E13F0A}"/>
          </ac:cxnSpMkLst>
        </pc:cxnChg>
        <pc:cxnChg chg="del mod">
          <ac:chgData name="alejandra aguilar" userId="a529065e15c21981" providerId="LiveId" clId="{1FAC809B-30BA-4214-B6C0-30E5F1B3EA13}" dt="2025-01-12T04:21:42.899" v="1776" actId="478"/>
          <ac:cxnSpMkLst>
            <pc:docMk/>
            <pc:sldMk cId="1315244248" sldId="270"/>
            <ac:cxnSpMk id="78" creationId="{09745818-AE2B-3C50-C083-424FA8E5734D}"/>
          </ac:cxnSpMkLst>
        </pc:cxnChg>
        <pc:cxnChg chg="del">
          <ac:chgData name="alejandra aguilar" userId="a529065e15c21981" providerId="LiveId" clId="{1FAC809B-30BA-4214-B6C0-30E5F1B3EA13}" dt="2025-01-12T04:21:45.988" v="1779" actId="478"/>
          <ac:cxnSpMkLst>
            <pc:docMk/>
            <pc:sldMk cId="1315244248" sldId="270"/>
            <ac:cxnSpMk id="79" creationId="{581D45EC-8414-7679-BCA5-E639C3058100}"/>
          </ac:cxnSpMkLst>
        </pc:cxnChg>
        <pc:cxnChg chg="del">
          <ac:chgData name="alejandra aguilar" userId="a529065e15c21981" providerId="LiveId" clId="{1FAC809B-30BA-4214-B6C0-30E5F1B3EA13}" dt="2025-01-12T04:21:40.095" v="1774" actId="478"/>
          <ac:cxnSpMkLst>
            <pc:docMk/>
            <pc:sldMk cId="1315244248" sldId="270"/>
            <ac:cxnSpMk id="80" creationId="{54592052-D3C1-DE76-98F8-9276C002FDCC}"/>
          </ac:cxnSpMkLst>
        </pc:cxnChg>
        <pc:cxnChg chg="add mod">
          <ac:chgData name="alejandra aguilar" userId="a529065e15c21981" providerId="LiveId" clId="{1FAC809B-30BA-4214-B6C0-30E5F1B3EA13}" dt="2025-01-12T04:47:58.119" v="2068"/>
          <ac:cxnSpMkLst>
            <pc:docMk/>
            <pc:sldMk cId="1315244248" sldId="270"/>
            <ac:cxnSpMk id="85" creationId="{2107C6E4-D418-B1A0-9461-99CDADE4EAB4}"/>
          </ac:cxnSpMkLst>
        </pc:cxnChg>
        <pc:cxnChg chg="add mod">
          <ac:chgData name="alejandra aguilar" userId="a529065e15c21981" providerId="LiveId" clId="{1FAC809B-30BA-4214-B6C0-30E5F1B3EA13}" dt="2025-01-12T04:54:23.456" v="2118" actId="14100"/>
          <ac:cxnSpMkLst>
            <pc:docMk/>
            <pc:sldMk cId="1315244248" sldId="270"/>
            <ac:cxnSpMk id="87" creationId="{5721F585-C1E3-BBF6-5B2C-605399FE8068}"/>
          </ac:cxnSpMkLst>
        </pc:cxnChg>
        <pc:cxnChg chg="add del mod ord">
          <ac:chgData name="alejandra aguilar" userId="a529065e15c21981" providerId="LiveId" clId="{1FAC809B-30BA-4214-B6C0-30E5F1B3EA13}" dt="2025-01-12T05:19:22.751" v="2181" actId="14100"/>
          <ac:cxnSpMkLst>
            <pc:docMk/>
            <pc:sldMk cId="1315244248" sldId="270"/>
            <ac:cxnSpMk id="95" creationId="{3F83542C-26C5-C34A-582A-3DD0DEC5B9AF}"/>
          </ac:cxnSpMkLst>
        </pc:cxnChg>
        <pc:cxnChg chg="add del mod ord">
          <ac:chgData name="alejandra aguilar" userId="a529065e15c21981" providerId="LiveId" clId="{1FAC809B-30BA-4214-B6C0-30E5F1B3EA13}" dt="2025-01-12T04:53:41.023" v="2110" actId="1076"/>
          <ac:cxnSpMkLst>
            <pc:docMk/>
            <pc:sldMk cId="1315244248" sldId="270"/>
            <ac:cxnSpMk id="107" creationId="{944FE08C-0654-EAC7-39EC-AE4ABC1A7A7A}"/>
          </ac:cxnSpMkLst>
        </pc:cxnChg>
        <pc:cxnChg chg="add mod">
          <ac:chgData name="alejandra aguilar" userId="a529065e15c21981" providerId="LiveId" clId="{1FAC809B-30BA-4214-B6C0-30E5F1B3EA13}" dt="2025-01-12T04:55:44.016" v="2136" actId="14100"/>
          <ac:cxnSpMkLst>
            <pc:docMk/>
            <pc:sldMk cId="1315244248" sldId="270"/>
            <ac:cxnSpMk id="109" creationId="{4D2BF602-971B-D746-25AD-2AD683323066}"/>
          </ac:cxnSpMkLst>
        </pc:cxnChg>
        <pc:cxnChg chg="add mod">
          <ac:chgData name="alejandra aguilar" userId="a529065e15c21981" providerId="LiveId" clId="{1FAC809B-30BA-4214-B6C0-30E5F1B3EA13}" dt="2025-01-12T04:55:41.519" v="2135" actId="14100"/>
          <ac:cxnSpMkLst>
            <pc:docMk/>
            <pc:sldMk cId="1315244248" sldId="270"/>
            <ac:cxnSpMk id="113" creationId="{399C4139-0FF6-8B19-E19A-EFE51471F33F}"/>
          </ac:cxnSpMkLst>
        </pc:cxnChg>
        <pc:cxnChg chg="mod ord">
          <ac:chgData name="alejandra aguilar" userId="a529065e15c21981" providerId="LiveId" clId="{1FAC809B-30BA-4214-B6C0-30E5F1B3EA13}" dt="2025-01-12T04:55:52.933" v="2138" actId="14100"/>
          <ac:cxnSpMkLst>
            <pc:docMk/>
            <pc:sldMk cId="1315244248" sldId="270"/>
            <ac:cxnSpMk id="126" creationId="{2397F620-8AD9-6282-0F98-AD1580F91FA9}"/>
          </ac:cxnSpMkLst>
        </pc:cxnChg>
        <pc:cxnChg chg="add mod">
          <ac:chgData name="alejandra aguilar" userId="a529065e15c21981" providerId="LiveId" clId="{1FAC809B-30BA-4214-B6C0-30E5F1B3EA13}" dt="2025-01-12T04:41:19.387" v="2023" actId="14100"/>
          <ac:cxnSpMkLst>
            <pc:docMk/>
            <pc:sldMk cId="1315244248" sldId="270"/>
            <ac:cxnSpMk id="2068" creationId="{3796412D-8B14-7414-DFC1-37355728C5C3}"/>
          </ac:cxnSpMkLst>
        </pc:cxnChg>
        <pc:cxnChg chg="add mod">
          <ac:chgData name="alejandra aguilar" userId="a529065e15c21981" providerId="LiveId" clId="{1FAC809B-30BA-4214-B6C0-30E5F1B3EA13}" dt="2025-01-12T04:39:47.074" v="2014"/>
          <ac:cxnSpMkLst>
            <pc:docMk/>
            <pc:sldMk cId="1315244248" sldId="270"/>
            <ac:cxnSpMk id="2073" creationId="{8549E948-48B5-E565-5C73-386E50BB7F48}"/>
          </ac:cxnSpMkLst>
        </pc:cxnChg>
        <pc:cxnChg chg="add mod">
          <ac:chgData name="alejandra aguilar" userId="a529065e15c21981" providerId="LiveId" clId="{1FAC809B-30BA-4214-B6C0-30E5F1B3EA13}" dt="2025-01-12T04:41:30.202" v="2026" actId="14100"/>
          <ac:cxnSpMkLst>
            <pc:docMk/>
            <pc:sldMk cId="1315244248" sldId="270"/>
            <ac:cxnSpMk id="2078" creationId="{9CA65798-4034-B396-CC41-E273DA3FB54A}"/>
          </ac:cxnSpMkLst>
        </pc:cxnChg>
      </pc:sldChg>
      <pc:sldChg chg="addSp delSp modSp add mod ord">
        <pc:chgData name="alejandra aguilar" userId="a529065e15c21981" providerId="LiveId" clId="{1FAC809B-30BA-4214-B6C0-30E5F1B3EA13}" dt="2025-01-12T05:39:24.736" v="2418" actId="1076"/>
        <pc:sldMkLst>
          <pc:docMk/>
          <pc:sldMk cId="4099086971" sldId="271"/>
        </pc:sldMkLst>
        <pc:spChg chg="del">
          <ac:chgData name="alejandra aguilar" userId="a529065e15c21981" providerId="LiveId" clId="{1FAC809B-30BA-4214-B6C0-30E5F1B3EA13}" dt="2025-01-12T05:24:07.611" v="2204" actId="478"/>
          <ac:spMkLst>
            <pc:docMk/>
            <pc:sldMk cId="4099086971" sldId="271"/>
            <ac:spMk id="2" creationId="{D388263A-A6A1-D6F8-1A85-E5CE71E83433}"/>
          </ac:spMkLst>
        </pc:spChg>
        <pc:spChg chg="del mod">
          <ac:chgData name="alejandra aguilar" userId="a529065e15c21981" providerId="LiveId" clId="{1FAC809B-30BA-4214-B6C0-30E5F1B3EA13}" dt="2025-01-12T05:26:55.144" v="2255" actId="478"/>
          <ac:spMkLst>
            <pc:docMk/>
            <pc:sldMk cId="4099086971" sldId="271"/>
            <ac:spMk id="7" creationId="{99CA348F-0D4A-281E-25CA-1B531FDAF018}"/>
          </ac:spMkLst>
        </pc:spChg>
        <pc:spChg chg="del">
          <ac:chgData name="alejandra aguilar" userId="a529065e15c21981" providerId="LiveId" clId="{1FAC809B-30BA-4214-B6C0-30E5F1B3EA13}" dt="2025-01-12T05:26:56.863" v="2257" actId="478"/>
          <ac:spMkLst>
            <pc:docMk/>
            <pc:sldMk cId="4099086971" sldId="271"/>
            <ac:spMk id="8" creationId="{BB141D7E-3F71-F5DE-06F4-0BC571790DAE}"/>
          </ac:spMkLst>
        </pc:spChg>
        <pc:spChg chg="mod">
          <ac:chgData name="alejandra aguilar" userId="a529065e15c21981" providerId="LiveId" clId="{1FAC809B-30BA-4214-B6C0-30E5F1B3EA13}" dt="2025-01-12T05:39:24.736" v="2418" actId="1076"/>
          <ac:spMkLst>
            <pc:docMk/>
            <pc:sldMk cId="4099086971" sldId="271"/>
            <ac:spMk id="20" creationId="{BA05D919-07E1-DC06-28BB-EABE0103B64E}"/>
          </ac:spMkLst>
        </pc:spChg>
        <pc:spChg chg="add del mod">
          <ac:chgData name="alejandra aguilar" userId="a529065e15c21981" providerId="LiveId" clId="{1FAC809B-30BA-4214-B6C0-30E5F1B3EA13}" dt="2025-01-12T05:38:02.494" v="2405" actId="14100"/>
          <ac:spMkLst>
            <pc:docMk/>
            <pc:sldMk cId="4099086971" sldId="271"/>
            <ac:spMk id="23" creationId="{D857AEA6-D02C-6F97-6FE2-130298C88D4A}"/>
          </ac:spMkLst>
        </pc:spChg>
        <pc:spChg chg="mod">
          <ac:chgData name="alejandra aguilar" userId="a529065e15c21981" providerId="LiveId" clId="{1FAC809B-30BA-4214-B6C0-30E5F1B3EA13}" dt="2025-01-12T05:39:21.882" v="2417" actId="1076"/>
          <ac:spMkLst>
            <pc:docMk/>
            <pc:sldMk cId="4099086971" sldId="271"/>
            <ac:spMk id="29" creationId="{576FCB3B-0AC2-C591-13E0-F6E5008EB0AA}"/>
          </ac:spMkLst>
        </pc:spChg>
        <pc:spChg chg="del">
          <ac:chgData name="alejandra aguilar" userId="a529065e15c21981" providerId="LiveId" clId="{1FAC809B-30BA-4214-B6C0-30E5F1B3EA13}" dt="2025-01-12T05:24:16.545" v="2207" actId="478"/>
          <ac:spMkLst>
            <pc:docMk/>
            <pc:sldMk cId="4099086971" sldId="271"/>
            <ac:spMk id="39" creationId="{D9201233-2D0C-A0AE-E38E-EC690618F8E0}"/>
          </ac:spMkLst>
        </pc:spChg>
        <pc:spChg chg="del">
          <ac:chgData name="alejandra aguilar" userId="a529065e15c21981" providerId="LiveId" clId="{1FAC809B-30BA-4214-B6C0-30E5F1B3EA13}" dt="2025-01-12T05:24:06.683" v="2203" actId="478"/>
          <ac:spMkLst>
            <pc:docMk/>
            <pc:sldMk cId="4099086971" sldId="271"/>
            <ac:spMk id="44" creationId="{0B67AA85-5311-B3CE-AEF4-266903CAD882}"/>
          </ac:spMkLst>
        </pc:spChg>
        <pc:spChg chg="mod">
          <ac:chgData name="alejandra aguilar" userId="a529065e15c21981" providerId="LiveId" clId="{1FAC809B-30BA-4214-B6C0-30E5F1B3EA13}" dt="2025-01-12T05:38:47.312" v="2411" actId="255"/>
          <ac:spMkLst>
            <pc:docMk/>
            <pc:sldMk cId="4099086971" sldId="271"/>
            <ac:spMk id="45" creationId="{EFABDE8C-D15C-0E00-E7F2-4673DBDCCB3D}"/>
          </ac:spMkLst>
        </pc:spChg>
        <pc:spChg chg="add mod">
          <ac:chgData name="alejandra aguilar" userId="a529065e15c21981" providerId="LiveId" clId="{1FAC809B-30BA-4214-B6C0-30E5F1B3EA13}" dt="2025-01-12T05:35:38.258" v="2379" actId="1076"/>
          <ac:spMkLst>
            <pc:docMk/>
            <pc:sldMk cId="4099086971" sldId="271"/>
            <ac:spMk id="46" creationId="{BCB6D48C-DF6C-B922-D951-019F9A72C245}"/>
          </ac:spMkLst>
        </pc:spChg>
        <pc:spChg chg="del mod">
          <ac:chgData name="alejandra aguilar" userId="a529065e15c21981" providerId="LiveId" clId="{1FAC809B-30BA-4214-B6C0-30E5F1B3EA13}" dt="2025-01-12T05:24:46.081" v="2213" actId="478"/>
          <ac:spMkLst>
            <pc:docMk/>
            <pc:sldMk cId="4099086971" sldId="271"/>
            <ac:spMk id="48" creationId="{EFE5CB2F-3E75-3B95-FB58-D7515CE1D78E}"/>
          </ac:spMkLst>
        </pc:spChg>
        <pc:spChg chg="mod">
          <ac:chgData name="alejandra aguilar" userId="a529065e15c21981" providerId="LiveId" clId="{1FAC809B-30BA-4214-B6C0-30E5F1B3EA13}" dt="2025-01-12T05:35:22.337" v="2377" actId="1076"/>
          <ac:spMkLst>
            <pc:docMk/>
            <pc:sldMk cId="4099086971" sldId="271"/>
            <ac:spMk id="49" creationId="{FAA1D902-442E-95F7-BD50-E5F3DB8224A3}"/>
          </ac:spMkLst>
        </pc:spChg>
        <pc:spChg chg="mod">
          <ac:chgData name="alejandra aguilar" userId="a529065e15c21981" providerId="LiveId" clId="{1FAC809B-30BA-4214-B6C0-30E5F1B3EA13}" dt="2025-01-12T05:37:21.030" v="2396" actId="1076"/>
          <ac:spMkLst>
            <pc:docMk/>
            <pc:sldMk cId="4099086971" sldId="271"/>
            <ac:spMk id="50" creationId="{363BD343-BED7-7798-CB6F-482BEBD0D220}"/>
          </ac:spMkLst>
        </pc:spChg>
        <pc:spChg chg="del">
          <ac:chgData name="alejandra aguilar" userId="a529065e15c21981" providerId="LiveId" clId="{1FAC809B-30BA-4214-B6C0-30E5F1B3EA13}" dt="2025-01-12T05:24:02.627" v="2200" actId="478"/>
          <ac:spMkLst>
            <pc:docMk/>
            <pc:sldMk cId="4099086971" sldId="271"/>
            <ac:spMk id="54" creationId="{2EE64D11-CA51-5FA0-838F-9D15E7A5A98B}"/>
          </ac:spMkLst>
        </pc:spChg>
        <pc:spChg chg="del">
          <ac:chgData name="alejandra aguilar" userId="a529065e15c21981" providerId="LiveId" clId="{1FAC809B-30BA-4214-B6C0-30E5F1B3EA13}" dt="2025-01-12T05:27:02.877" v="2260" actId="478"/>
          <ac:spMkLst>
            <pc:docMk/>
            <pc:sldMk cId="4099086971" sldId="271"/>
            <ac:spMk id="56" creationId="{056E8484-EBEB-4DB0-5651-973644904C60}"/>
          </ac:spMkLst>
        </pc:spChg>
        <pc:spChg chg="del">
          <ac:chgData name="alejandra aguilar" userId="a529065e15c21981" providerId="LiveId" clId="{1FAC809B-30BA-4214-B6C0-30E5F1B3EA13}" dt="2025-01-12T05:27:06.185" v="2261" actId="478"/>
          <ac:spMkLst>
            <pc:docMk/>
            <pc:sldMk cId="4099086971" sldId="271"/>
            <ac:spMk id="57" creationId="{6582A28A-80A2-BB8B-B6A1-8883EF211E0D}"/>
          </ac:spMkLst>
        </pc:spChg>
        <pc:spChg chg="del">
          <ac:chgData name="alejandra aguilar" userId="a529065e15c21981" providerId="LiveId" clId="{1FAC809B-30BA-4214-B6C0-30E5F1B3EA13}" dt="2025-01-12T05:27:06.185" v="2261" actId="478"/>
          <ac:spMkLst>
            <pc:docMk/>
            <pc:sldMk cId="4099086971" sldId="271"/>
            <ac:spMk id="58" creationId="{3D987D49-2954-BBA8-6E49-5FA812BFD72D}"/>
          </ac:spMkLst>
        </pc:spChg>
        <pc:spChg chg="del">
          <ac:chgData name="alejandra aguilar" userId="a529065e15c21981" providerId="LiveId" clId="{1FAC809B-30BA-4214-B6C0-30E5F1B3EA13}" dt="2025-01-12T05:27:02.877" v="2260" actId="478"/>
          <ac:spMkLst>
            <pc:docMk/>
            <pc:sldMk cId="4099086971" sldId="271"/>
            <ac:spMk id="59" creationId="{3FBB3EAA-8A58-1C04-4F94-7DC879011D21}"/>
          </ac:spMkLst>
        </pc:spChg>
        <pc:spChg chg="del">
          <ac:chgData name="alejandra aguilar" userId="a529065e15c21981" providerId="LiveId" clId="{1FAC809B-30BA-4214-B6C0-30E5F1B3EA13}" dt="2025-01-12T05:27:02.877" v="2260" actId="478"/>
          <ac:spMkLst>
            <pc:docMk/>
            <pc:sldMk cId="4099086971" sldId="271"/>
            <ac:spMk id="60" creationId="{458D4380-7B28-190C-FB58-7A6AB7C81114}"/>
          </ac:spMkLst>
        </pc:spChg>
        <pc:spChg chg="del">
          <ac:chgData name="alejandra aguilar" userId="a529065e15c21981" providerId="LiveId" clId="{1FAC809B-30BA-4214-B6C0-30E5F1B3EA13}" dt="2025-01-12T05:27:10.737" v="2262" actId="478"/>
          <ac:spMkLst>
            <pc:docMk/>
            <pc:sldMk cId="4099086971" sldId="271"/>
            <ac:spMk id="61" creationId="{CCAA447B-DDC3-0848-CAC1-CD959C9D6382}"/>
          </ac:spMkLst>
        </pc:spChg>
        <pc:spChg chg="del mod">
          <ac:chgData name="alejandra aguilar" userId="a529065e15c21981" providerId="LiveId" clId="{1FAC809B-30BA-4214-B6C0-30E5F1B3EA13}" dt="2025-01-12T05:27:12.038" v="2264" actId="478"/>
          <ac:spMkLst>
            <pc:docMk/>
            <pc:sldMk cId="4099086971" sldId="271"/>
            <ac:spMk id="62" creationId="{9B84F2E6-6C25-6BFB-F997-CA95770FDD14}"/>
          </ac:spMkLst>
        </pc:spChg>
        <pc:spChg chg="del">
          <ac:chgData name="alejandra aguilar" userId="a529065e15c21981" providerId="LiveId" clId="{1FAC809B-30BA-4214-B6C0-30E5F1B3EA13}" dt="2025-01-12T05:27:02.877" v="2260" actId="478"/>
          <ac:spMkLst>
            <pc:docMk/>
            <pc:sldMk cId="4099086971" sldId="271"/>
            <ac:spMk id="63" creationId="{72CBDD16-B085-805C-0240-6C260A98A075}"/>
          </ac:spMkLst>
        </pc:spChg>
        <pc:spChg chg="mod">
          <ac:chgData name="alejandra aguilar" userId="a529065e15c21981" providerId="LiveId" clId="{1FAC809B-30BA-4214-B6C0-30E5F1B3EA13}" dt="2025-01-12T05:31:37.737" v="2316" actId="13822"/>
          <ac:spMkLst>
            <pc:docMk/>
            <pc:sldMk cId="4099086971" sldId="271"/>
            <ac:spMk id="64" creationId="{7CF11C35-B4A8-D353-E519-6C22274B5B69}"/>
          </ac:spMkLst>
        </pc:spChg>
        <pc:spChg chg="mod">
          <ac:chgData name="alejandra aguilar" userId="a529065e15c21981" providerId="LiveId" clId="{1FAC809B-30BA-4214-B6C0-30E5F1B3EA13}" dt="2025-01-12T05:31:44.395" v="2318" actId="1076"/>
          <ac:spMkLst>
            <pc:docMk/>
            <pc:sldMk cId="4099086971" sldId="271"/>
            <ac:spMk id="65" creationId="{2D9644BD-4783-ED5E-7E88-EA05877DC453}"/>
          </ac:spMkLst>
        </pc:spChg>
        <pc:spChg chg="mod">
          <ac:chgData name="alejandra aguilar" userId="a529065e15c21981" providerId="LiveId" clId="{1FAC809B-30BA-4214-B6C0-30E5F1B3EA13}" dt="2025-01-12T05:32:03.979" v="2319" actId="13822"/>
          <ac:spMkLst>
            <pc:docMk/>
            <pc:sldMk cId="4099086971" sldId="271"/>
            <ac:spMk id="66" creationId="{40E75994-C2D4-C94E-2814-A3A1F30F6DDD}"/>
          </ac:spMkLst>
        </pc:spChg>
        <pc:spChg chg="del">
          <ac:chgData name="alejandra aguilar" userId="a529065e15c21981" providerId="LiveId" clId="{1FAC809B-30BA-4214-B6C0-30E5F1B3EA13}" dt="2025-01-12T05:32:09.941" v="2321" actId="478"/>
          <ac:spMkLst>
            <pc:docMk/>
            <pc:sldMk cId="4099086971" sldId="271"/>
            <ac:spMk id="68" creationId="{75007B4D-7D36-4A15-F89F-D8265A6DA973}"/>
          </ac:spMkLst>
        </pc:spChg>
        <pc:spChg chg="del">
          <ac:chgData name="alejandra aguilar" userId="a529065e15c21981" providerId="LiveId" clId="{1FAC809B-30BA-4214-B6C0-30E5F1B3EA13}" dt="2025-01-12T05:32:09.135" v="2320" actId="478"/>
          <ac:spMkLst>
            <pc:docMk/>
            <pc:sldMk cId="4099086971" sldId="271"/>
            <ac:spMk id="69" creationId="{E05125A5-406B-9C9A-49BC-556BCD86D85D}"/>
          </ac:spMkLst>
        </pc:spChg>
        <pc:spChg chg="add del">
          <ac:chgData name="alejandra aguilar" userId="a529065e15c21981" providerId="LiveId" clId="{1FAC809B-30BA-4214-B6C0-30E5F1B3EA13}" dt="2025-01-12T05:31:40.768" v="2317" actId="478"/>
          <ac:spMkLst>
            <pc:docMk/>
            <pc:sldMk cId="4099086971" sldId="271"/>
            <ac:spMk id="71" creationId="{47729F7A-DE50-7AAB-A46C-28B883617123}"/>
          </ac:spMkLst>
        </pc:spChg>
        <pc:spChg chg="mod">
          <ac:chgData name="alejandra aguilar" userId="a529065e15c21981" providerId="LiveId" clId="{1FAC809B-30BA-4214-B6C0-30E5F1B3EA13}" dt="2025-01-12T05:30:39.570" v="2304"/>
          <ac:spMkLst>
            <pc:docMk/>
            <pc:sldMk cId="4099086971" sldId="271"/>
            <ac:spMk id="73" creationId="{C7A6D654-FF5C-184B-B57B-E300A75B4905}"/>
          </ac:spMkLst>
        </pc:spChg>
        <pc:spChg chg="del">
          <ac:chgData name="alejandra aguilar" userId="a529065e15c21981" providerId="LiveId" clId="{1FAC809B-30BA-4214-B6C0-30E5F1B3EA13}" dt="2025-01-12T05:27:02.877" v="2260" actId="478"/>
          <ac:spMkLst>
            <pc:docMk/>
            <pc:sldMk cId="4099086971" sldId="271"/>
            <ac:spMk id="74" creationId="{C6D2BAB1-8C7E-95B4-9058-D2C0738931A1}"/>
          </ac:spMkLst>
        </pc:spChg>
        <pc:spChg chg="del">
          <ac:chgData name="alejandra aguilar" userId="a529065e15c21981" providerId="LiveId" clId="{1FAC809B-30BA-4214-B6C0-30E5F1B3EA13}" dt="2025-01-12T05:27:02.877" v="2260" actId="478"/>
          <ac:spMkLst>
            <pc:docMk/>
            <pc:sldMk cId="4099086971" sldId="271"/>
            <ac:spMk id="75" creationId="{937AA25C-3125-E625-66B1-3C623351EAEE}"/>
          </ac:spMkLst>
        </pc:spChg>
        <pc:spChg chg="del">
          <ac:chgData name="alejandra aguilar" userId="a529065e15c21981" providerId="LiveId" clId="{1FAC809B-30BA-4214-B6C0-30E5F1B3EA13}" dt="2025-01-12T05:27:02.877" v="2260" actId="478"/>
          <ac:spMkLst>
            <pc:docMk/>
            <pc:sldMk cId="4099086971" sldId="271"/>
            <ac:spMk id="77" creationId="{94F15898-FE2D-D11B-11BF-31A629CEC13B}"/>
          </ac:spMkLst>
        </pc:spChg>
        <pc:spChg chg="del">
          <ac:chgData name="alejandra aguilar" userId="a529065e15c21981" providerId="LiveId" clId="{1FAC809B-30BA-4214-B6C0-30E5F1B3EA13}" dt="2025-01-12T05:27:02.877" v="2260" actId="478"/>
          <ac:spMkLst>
            <pc:docMk/>
            <pc:sldMk cId="4099086971" sldId="271"/>
            <ac:spMk id="78" creationId="{20DE3858-AF4A-E33E-3C6D-2E2444B06B13}"/>
          </ac:spMkLst>
        </pc:spChg>
        <pc:spChg chg="del">
          <ac:chgData name="alejandra aguilar" userId="a529065e15c21981" providerId="LiveId" clId="{1FAC809B-30BA-4214-B6C0-30E5F1B3EA13}" dt="2025-01-12T05:27:02.877" v="2260" actId="478"/>
          <ac:spMkLst>
            <pc:docMk/>
            <pc:sldMk cId="4099086971" sldId="271"/>
            <ac:spMk id="80" creationId="{646E15A7-5CB0-E3E5-276E-405FD519298C}"/>
          </ac:spMkLst>
        </pc:spChg>
        <pc:spChg chg="del">
          <ac:chgData name="alejandra aguilar" userId="a529065e15c21981" providerId="LiveId" clId="{1FAC809B-30BA-4214-B6C0-30E5F1B3EA13}" dt="2025-01-12T05:27:02.877" v="2260" actId="478"/>
          <ac:spMkLst>
            <pc:docMk/>
            <pc:sldMk cId="4099086971" sldId="271"/>
            <ac:spMk id="81" creationId="{518DE142-2C16-B90E-955F-44C9D30E66D3}"/>
          </ac:spMkLst>
        </pc:spChg>
        <pc:spChg chg="del">
          <ac:chgData name="alejandra aguilar" userId="a529065e15c21981" providerId="LiveId" clId="{1FAC809B-30BA-4214-B6C0-30E5F1B3EA13}" dt="2025-01-12T05:26:58.680" v="2258" actId="478"/>
          <ac:spMkLst>
            <pc:docMk/>
            <pc:sldMk cId="4099086971" sldId="271"/>
            <ac:spMk id="82" creationId="{AD7D4BC2-5096-F6C3-B496-E0323A2D3EDA}"/>
          </ac:spMkLst>
        </pc:spChg>
        <pc:spChg chg="del mod">
          <ac:chgData name="alejandra aguilar" userId="a529065e15c21981" providerId="LiveId" clId="{1FAC809B-30BA-4214-B6C0-30E5F1B3EA13}" dt="2025-01-12T05:24:48.582" v="2215" actId="478"/>
          <ac:spMkLst>
            <pc:docMk/>
            <pc:sldMk cId="4099086971" sldId="271"/>
            <ac:spMk id="84" creationId="{C7052968-A66B-4EBB-9E64-4ADFBDAABA15}"/>
          </ac:spMkLst>
        </pc:spChg>
        <pc:spChg chg="mod">
          <ac:chgData name="alejandra aguilar" userId="a529065e15c21981" providerId="LiveId" clId="{1FAC809B-30BA-4214-B6C0-30E5F1B3EA13}" dt="2025-01-12T05:24:58.616" v="2219" actId="1076"/>
          <ac:spMkLst>
            <pc:docMk/>
            <pc:sldMk cId="4099086971" sldId="271"/>
            <ac:spMk id="85" creationId="{3CCBE5AA-3E6D-CA71-4268-25A3A2647E1B}"/>
          </ac:spMkLst>
        </pc:spChg>
        <pc:spChg chg="mod">
          <ac:chgData name="alejandra aguilar" userId="a529065e15c21981" providerId="LiveId" clId="{1FAC809B-30BA-4214-B6C0-30E5F1B3EA13}" dt="2025-01-12T05:24:55.477" v="2218" actId="1076"/>
          <ac:spMkLst>
            <pc:docMk/>
            <pc:sldMk cId="4099086971" sldId="271"/>
            <ac:spMk id="87" creationId="{CD0DE337-850F-A138-AA97-2CC980E0967B}"/>
          </ac:spMkLst>
        </pc:spChg>
        <pc:spChg chg="del mod">
          <ac:chgData name="alejandra aguilar" userId="a529065e15c21981" providerId="LiveId" clId="{1FAC809B-30BA-4214-B6C0-30E5F1B3EA13}" dt="2025-01-12T05:25:22.730" v="2224" actId="478"/>
          <ac:spMkLst>
            <pc:docMk/>
            <pc:sldMk cId="4099086971" sldId="271"/>
            <ac:spMk id="91" creationId="{D1907E9F-FAE5-9D6E-86A1-5EE8A4D574B3}"/>
          </ac:spMkLst>
        </pc:spChg>
        <pc:spChg chg="del mod">
          <ac:chgData name="alejandra aguilar" userId="a529065e15c21981" providerId="LiveId" clId="{1FAC809B-30BA-4214-B6C0-30E5F1B3EA13}" dt="2025-01-12T05:24:51.102" v="2217" actId="478"/>
          <ac:spMkLst>
            <pc:docMk/>
            <pc:sldMk cId="4099086971" sldId="271"/>
            <ac:spMk id="92" creationId="{2AF1D4BE-5D7A-B40B-95F7-FA9C18A314B4}"/>
          </ac:spMkLst>
        </pc:spChg>
        <pc:spChg chg="add mod">
          <ac:chgData name="alejandra aguilar" userId="a529065e15c21981" providerId="LiveId" clId="{1FAC809B-30BA-4214-B6C0-30E5F1B3EA13}" dt="2025-01-12T05:34:51.315" v="2373" actId="1076"/>
          <ac:spMkLst>
            <pc:docMk/>
            <pc:sldMk cId="4099086971" sldId="271"/>
            <ac:spMk id="1030" creationId="{7416BE8E-0A08-2534-FB96-FC5F1111CE95}"/>
          </ac:spMkLst>
        </pc:spChg>
        <pc:picChg chg="add mod ord modCrop">
          <ac:chgData name="alejandra aguilar" userId="a529065e15c21981" providerId="LiveId" clId="{1FAC809B-30BA-4214-B6C0-30E5F1B3EA13}" dt="2025-01-12T05:38:16.753" v="2408" actId="167"/>
          <ac:picMkLst>
            <pc:docMk/>
            <pc:sldMk cId="4099086971" sldId="271"/>
            <ac:picMk id="5" creationId="{CBB5777F-A2DA-9E39-C32B-5AE8FF574D10}"/>
          </ac:picMkLst>
        </pc:picChg>
        <pc:picChg chg="add mod ord modCrop">
          <ac:chgData name="alejandra aguilar" userId="a529065e15c21981" providerId="LiveId" clId="{1FAC809B-30BA-4214-B6C0-30E5F1B3EA13}" dt="2025-01-12T05:38:11.815" v="2407" actId="167"/>
          <ac:picMkLst>
            <pc:docMk/>
            <pc:sldMk cId="4099086971" sldId="271"/>
            <ac:picMk id="13" creationId="{20F94FBF-41B7-938F-F00D-079EBDD2F4B0}"/>
          </ac:picMkLst>
        </pc:picChg>
        <pc:picChg chg="add mod ord">
          <ac:chgData name="alejandra aguilar" userId="a529065e15c21981" providerId="LiveId" clId="{1FAC809B-30BA-4214-B6C0-30E5F1B3EA13}" dt="2025-01-12T05:38:06.782" v="2406" actId="167"/>
          <ac:picMkLst>
            <pc:docMk/>
            <pc:sldMk cId="4099086971" sldId="271"/>
            <ac:picMk id="15" creationId="{2344EB62-4F5F-24F9-FFD0-68645BEBDBE4}"/>
          </ac:picMkLst>
        </pc:picChg>
        <pc:picChg chg="del">
          <ac:chgData name="alejandra aguilar" userId="a529065e15c21981" providerId="LiveId" clId="{1FAC809B-30BA-4214-B6C0-30E5F1B3EA13}" dt="2025-01-12T05:24:37.339" v="2209" actId="478"/>
          <ac:picMkLst>
            <pc:docMk/>
            <pc:sldMk cId="4099086971" sldId="271"/>
            <ac:picMk id="40" creationId="{0FFA5194-FA0B-2860-119A-0BA733903661}"/>
          </ac:picMkLst>
        </pc:picChg>
        <pc:picChg chg="del">
          <ac:chgData name="alejandra aguilar" userId="a529065e15c21981" providerId="LiveId" clId="{1FAC809B-30BA-4214-B6C0-30E5F1B3EA13}" dt="2025-01-12T05:26:55.777" v="2256" actId="478"/>
          <ac:picMkLst>
            <pc:docMk/>
            <pc:sldMk cId="4099086971" sldId="271"/>
            <ac:picMk id="41" creationId="{4917AA01-F751-0B57-EC21-601C178B1582}"/>
          </ac:picMkLst>
        </pc:picChg>
        <pc:picChg chg="del">
          <ac:chgData name="alejandra aguilar" userId="a529065e15c21981" providerId="LiveId" clId="{1FAC809B-30BA-4214-B6C0-30E5F1B3EA13}" dt="2025-01-12T05:25:19.665" v="2221" actId="478"/>
          <ac:picMkLst>
            <pc:docMk/>
            <pc:sldMk cId="4099086971" sldId="271"/>
            <ac:picMk id="88" creationId="{4F711C74-1983-9398-9BE1-409661266640}"/>
          </ac:picMkLst>
        </pc:picChg>
        <pc:picChg chg="del">
          <ac:chgData name="alejandra aguilar" userId="a529065e15c21981" providerId="LiveId" clId="{1FAC809B-30BA-4214-B6C0-30E5F1B3EA13}" dt="2025-01-12T05:25:24.615" v="2225" actId="478"/>
          <ac:picMkLst>
            <pc:docMk/>
            <pc:sldMk cId="4099086971" sldId="271"/>
            <ac:picMk id="89" creationId="{700B170D-7798-70D9-0708-C70857EF1C71}"/>
          </ac:picMkLst>
        </pc:picChg>
        <pc:picChg chg="del">
          <ac:chgData name="alejandra aguilar" userId="a529065e15c21981" providerId="LiveId" clId="{1FAC809B-30BA-4214-B6C0-30E5F1B3EA13}" dt="2025-01-12T05:25:20.175" v="2222" actId="478"/>
          <ac:picMkLst>
            <pc:docMk/>
            <pc:sldMk cId="4099086971" sldId="271"/>
            <ac:picMk id="90" creationId="{A5F6E1EB-80C5-04D7-4C78-0325694A97D7}"/>
          </ac:picMkLst>
        </pc:picChg>
        <pc:picChg chg="add mod ord">
          <ac:chgData name="alejandra aguilar" userId="a529065e15c21981" providerId="LiveId" clId="{1FAC809B-30BA-4214-B6C0-30E5F1B3EA13}" dt="2025-01-12T05:38:18.652" v="2409" actId="167"/>
          <ac:picMkLst>
            <pc:docMk/>
            <pc:sldMk cId="4099086971" sldId="271"/>
            <ac:picMk id="1041" creationId="{E2283728-1848-200D-89EC-1A942468929F}"/>
          </ac:picMkLst>
        </pc:picChg>
        <pc:picChg chg="del">
          <ac:chgData name="alejandra aguilar" userId="a529065e15c21981" providerId="LiveId" clId="{1FAC809B-30BA-4214-B6C0-30E5F1B3EA13}" dt="2025-01-12T05:23:52.849" v="2196" actId="478"/>
          <ac:picMkLst>
            <pc:docMk/>
            <pc:sldMk cId="4099086971" sldId="271"/>
            <ac:picMk id="3074" creationId="{612E35F6-5E91-C59C-8DA8-4094B612E5F5}"/>
          </ac:picMkLst>
        </pc:picChg>
        <pc:picChg chg="del">
          <ac:chgData name="alejandra aguilar" userId="a529065e15c21981" providerId="LiveId" clId="{1FAC809B-30BA-4214-B6C0-30E5F1B3EA13}" dt="2025-01-12T05:25:26.313" v="2226" actId="478"/>
          <ac:picMkLst>
            <pc:docMk/>
            <pc:sldMk cId="4099086971" sldId="271"/>
            <ac:picMk id="3076" creationId="{FEB65E4E-ED68-E75E-C367-C11CC35850D4}"/>
          </ac:picMkLst>
        </pc:picChg>
        <pc:picChg chg="del">
          <ac:chgData name="alejandra aguilar" userId="a529065e15c21981" providerId="LiveId" clId="{1FAC809B-30BA-4214-B6C0-30E5F1B3EA13}" dt="2025-01-12T05:24:05.366" v="2202" actId="478"/>
          <ac:picMkLst>
            <pc:docMk/>
            <pc:sldMk cId="4099086971" sldId="271"/>
            <ac:picMk id="3078" creationId="{80E129F0-CAF9-2ADB-3E40-79229183BEE0}"/>
          </ac:picMkLst>
        </pc:picChg>
        <pc:picChg chg="del">
          <ac:chgData name="alejandra aguilar" userId="a529065e15c21981" providerId="LiveId" clId="{1FAC809B-30BA-4214-B6C0-30E5F1B3EA13}" dt="2025-01-12T05:24:38.583" v="2211" actId="478"/>
          <ac:picMkLst>
            <pc:docMk/>
            <pc:sldMk cId="4099086971" sldId="271"/>
            <ac:picMk id="3080" creationId="{22A7BA38-572F-F9A5-203D-FB5B13497A93}"/>
          </ac:picMkLst>
        </pc:picChg>
        <pc:picChg chg="del">
          <ac:chgData name="alejandra aguilar" userId="a529065e15c21981" providerId="LiveId" clId="{1FAC809B-30BA-4214-B6C0-30E5F1B3EA13}" dt="2025-01-12T05:24:38.042" v="2210" actId="478"/>
          <ac:picMkLst>
            <pc:docMk/>
            <pc:sldMk cId="4099086971" sldId="271"/>
            <ac:picMk id="3082" creationId="{BFC9C2CE-3FA2-9E6C-5653-87F97BF0C26B}"/>
          </ac:picMkLst>
        </pc:picChg>
        <pc:cxnChg chg="del mod">
          <ac:chgData name="alejandra aguilar" userId="a529065e15c21981" providerId="LiveId" clId="{1FAC809B-30BA-4214-B6C0-30E5F1B3EA13}" dt="2025-01-12T05:24:04.607" v="2201" actId="478"/>
          <ac:cxnSpMkLst>
            <pc:docMk/>
            <pc:sldMk cId="4099086971" sldId="271"/>
            <ac:cxnSpMk id="47" creationId="{47F6421E-281D-5C46-31B6-BF6A0B07C46F}"/>
          </ac:cxnSpMkLst>
        </pc:cxnChg>
        <pc:cxnChg chg="add mod">
          <ac:chgData name="alejandra aguilar" userId="a529065e15c21981" providerId="LiveId" clId="{1FAC809B-30BA-4214-B6C0-30E5F1B3EA13}" dt="2025-01-12T05:37:35.628" v="2400" actId="14100"/>
          <ac:cxnSpMkLst>
            <pc:docMk/>
            <pc:sldMk cId="4099086971" sldId="271"/>
            <ac:cxnSpMk id="51" creationId="{2D297DB8-8DD7-FCAA-63FD-3E0FC8DA106E}"/>
          </ac:cxnSpMkLst>
        </pc:cxnChg>
        <pc:cxnChg chg="del mod">
          <ac:chgData name="alejandra aguilar" userId="a529065e15c21981" providerId="LiveId" clId="{1FAC809B-30BA-4214-B6C0-30E5F1B3EA13}" dt="2025-01-12T05:23:55.286" v="2197" actId="478"/>
          <ac:cxnSpMkLst>
            <pc:docMk/>
            <pc:sldMk cId="4099086971" sldId="271"/>
            <ac:cxnSpMk id="55" creationId="{27033B9A-F9E0-76EB-EFAB-CD67D9B79163}"/>
          </ac:cxnSpMkLst>
        </pc:cxnChg>
        <pc:cxnChg chg="mod">
          <ac:chgData name="alejandra aguilar" userId="a529065e15c21981" providerId="LiveId" clId="{1FAC809B-30BA-4214-B6C0-30E5F1B3EA13}" dt="2025-01-12T05:30:39.570" v="2304"/>
          <ac:cxnSpMkLst>
            <pc:docMk/>
            <pc:sldMk cId="4099086971" sldId="271"/>
            <ac:cxnSpMk id="70" creationId="{3FC4BF55-36BB-C919-AA8A-EAFD6DD0A468}"/>
          </ac:cxnSpMkLst>
        </pc:cxnChg>
        <pc:cxnChg chg="add mod">
          <ac:chgData name="alejandra aguilar" userId="a529065e15c21981" providerId="LiveId" clId="{1FAC809B-30BA-4214-B6C0-30E5F1B3EA13}" dt="2025-01-12T05:34:51.315" v="2373" actId="1076"/>
          <ac:cxnSpMkLst>
            <pc:docMk/>
            <pc:sldMk cId="4099086971" sldId="271"/>
            <ac:cxnSpMk id="72" creationId="{877D5C7D-5ECC-70BA-495B-63A6C4E7490E}"/>
          </ac:cxnSpMkLst>
        </pc:cxnChg>
        <pc:cxnChg chg="add mod">
          <ac:chgData name="alejandra aguilar" userId="a529065e15c21981" providerId="LiveId" clId="{1FAC809B-30BA-4214-B6C0-30E5F1B3EA13}" dt="2025-01-12T05:34:57.393" v="2374" actId="14100"/>
          <ac:cxnSpMkLst>
            <pc:docMk/>
            <pc:sldMk cId="4099086971" sldId="271"/>
            <ac:cxnSpMk id="83" creationId="{4E0AF754-7E75-9B0B-F165-71C1D9247E9D}"/>
          </ac:cxnSpMkLst>
        </pc:cxnChg>
        <pc:cxnChg chg="add mod">
          <ac:chgData name="alejandra aguilar" userId="a529065e15c21981" providerId="LiveId" clId="{1FAC809B-30BA-4214-B6C0-30E5F1B3EA13}" dt="2025-01-12T05:34:05.926" v="2351"/>
          <ac:cxnSpMkLst>
            <pc:docMk/>
            <pc:sldMk cId="4099086971" sldId="271"/>
            <ac:cxnSpMk id="1029" creationId="{5E7DCBD8-8832-7791-4B95-AAC8D5482D85}"/>
          </ac:cxnSpMkLst>
        </pc:cxnChg>
        <pc:cxnChg chg="add mod">
          <ac:chgData name="alejandra aguilar" userId="a529065e15c21981" providerId="LiveId" clId="{1FAC809B-30BA-4214-B6C0-30E5F1B3EA13}" dt="2025-01-12T05:37:20.525" v="2395" actId="1076"/>
          <ac:cxnSpMkLst>
            <pc:docMk/>
            <pc:sldMk cId="4099086971" sldId="271"/>
            <ac:cxnSpMk id="1042" creationId="{4F42617E-2234-A3BF-27A0-BBFB143DCED1}"/>
          </ac:cxnSpMkLst>
        </pc:cxnChg>
      </pc:sldChg>
      <pc:sldChg chg="addSp delSp modSp new mod ord">
        <pc:chgData name="alejandra aguilar" userId="a529065e15c21981" providerId="LiveId" clId="{1FAC809B-30BA-4214-B6C0-30E5F1B3EA13}" dt="2025-01-12T06:02:08.662" v="2842" actId="255"/>
        <pc:sldMkLst>
          <pc:docMk/>
          <pc:sldMk cId="428329571" sldId="272"/>
        </pc:sldMkLst>
        <pc:spChg chg="del">
          <ac:chgData name="alejandra aguilar" userId="a529065e15c21981" providerId="LiveId" clId="{1FAC809B-30BA-4214-B6C0-30E5F1B3EA13}" dt="2025-01-12T05:39:54.745" v="2422" actId="478"/>
          <ac:spMkLst>
            <pc:docMk/>
            <pc:sldMk cId="428329571" sldId="272"/>
            <ac:spMk id="2" creationId="{58D021DF-7C84-8B39-24AD-B17DD4036C55}"/>
          </ac:spMkLst>
        </pc:spChg>
        <pc:spChg chg="del">
          <ac:chgData name="alejandra aguilar" userId="a529065e15c21981" providerId="LiveId" clId="{1FAC809B-30BA-4214-B6C0-30E5F1B3EA13}" dt="2025-01-12T05:40:56.053" v="2432" actId="478"/>
          <ac:spMkLst>
            <pc:docMk/>
            <pc:sldMk cId="428329571" sldId="272"/>
            <ac:spMk id="3" creationId="{6E15863B-DE86-FA8F-6A52-39EB9A2892CF}"/>
          </ac:spMkLst>
        </pc:spChg>
        <pc:spChg chg="add mod">
          <ac:chgData name="alejandra aguilar" userId="a529065e15c21981" providerId="LiveId" clId="{1FAC809B-30BA-4214-B6C0-30E5F1B3EA13}" dt="2025-01-12T05:58:45.922" v="2809" actId="1076"/>
          <ac:spMkLst>
            <pc:docMk/>
            <pc:sldMk cId="428329571" sldId="272"/>
            <ac:spMk id="4" creationId="{841B48D8-4787-AD70-E10B-EA9C2138D029}"/>
          </ac:spMkLst>
        </pc:spChg>
        <pc:spChg chg="add mod">
          <ac:chgData name="alejandra aguilar" userId="a529065e15c21981" providerId="LiveId" clId="{1FAC809B-30BA-4214-B6C0-30E5F1B3EA13}" dt="2025-01-12T05:46:07.228" v="2512" actId="14100"/>
          <ac:spMkLst>
            <pc:docMk/>
            <pc:sldMk cId="428329571" sldId="272"/>
            <ac:spMk id="6" creationId="{17346B07-E32D-3941-6FCA-EEAFBC74F01F}"/>
          </ac:spMkLst>
        </pc:spChg>
        <pc:spChg chg="add mod">
          <ac:chgData name="alejandra aguilar" userId="a529065e15c21981" providerId="LiveId" clId="{1FAC809B-30BA-4214-B6C0-30E5F1B3EA13}" dt="2025-01-12T05:43:25.392" v="2475" actId="1076"/>
          <ac:spMkLst>
            <pc:docMk/>
            <pc:sldMk cId="428329571" sldId="272"/>
            <ac:spMk id="7" creationId="{700B05B4-EA19-5593-CC7E-4E22F39386EC}"/>
          </ac:spMkLst>
        </pc:spChg>
        <pc:spChg chg="add mod">
          <ac:chgData name="alejandra aguilar" userId="a529065e15c21981" providerId="LiveId" clId="{1FAC809B-30BA-4214-B6C0-30E5F1B3EA13}" dt="2025-01-12T05:43:41.353" v="2484" actId="1076"/>
          <ac:spMkLst>
            <pc:docMk/>
            <pc:sldMk cId="428329571" sldId="272"/>
            <ac:spMk id="8" creationId="{35D72AA9-6A56-303F-6B49-47FCA63D69C1}"/>
          </ac:spMkLst>
        </pc:spChg>
        <pc:spChg chg="add mod">
          <ac:chgData name="alejandra aguilar" userId="a529065e15c21981" providerId="LiveId" clId="{1FAC809B-30BA-4214-B6C0-30E5F1B3EA13}" dt="2025-01-12T05:43:30.964" v="2478" actId="1076"/>
          <ac:spMkLst>
            <pc:docMk/>
            <pc:sldMk cId="428329571" sldId="272"/>
            <ac:spMk id="9" creationId="{EE852298-C76F-3B23-0A7F-DF393DF58EC8}"/>
          </ac:spMkLst>
        </pc:spChg>
        <pc:spChg chg="add mod">
          <ac:chgData name="alejandra aguilar" userId="a529065e15c21981" providerId="LiveId" clId="{1FAC809B-30BA-4214-B6C0-30E5F1B3EA13}" dt="2025-01-12T05:43:39.935" v="2483" actId="1076"/>
          <ac:spMkLst>
            <pc:docMk/>
            <pc:sldMk cId="428329571" sldId="272"/>
            <ac:spMk id="10" creationId="{70C3910D-ED9D-396A-6402-3EDC27A55484}"/>
          </ac:spMkLst>
        </pc:spChg>
        <pc:spChg chg="add del">
          <ac:chgData name="alejandra aguilar" userId="a529065e15c21981" providerId="LiveId" clId="{1FAC809B-30BA-4214-B6C0-30E5F1B3EA13}" dt="2025-01-12T05:42:13.644" v="2451" actId="11529"/>
          <ac:spMkLst>
            <pc:docMk/>
            <pc:sldMk cId="428329571" sldId="272"/>
            <ac:spMk id="11" creationId="{ECCDED63-9A0F-F35A-B88E-53F0A59D5208}"/>
          </ac:spMkLst>
        </pc:spChg>
        <pc:spChg chg="add mod">
          <ac:chgData name="alejandra aguilar" userId="a529065e15c21981" providerId="LiveId" clId="{1FAC809B-30BA-4214-B6C0-30E5F1B3EA13}" dt="2025-01-12T05:43:23.043" v="2473" actId="1076"/>
          <ac:spMkLst>
            <pc:docMk/>
            <pc:sldMk cId="428329571" sldId="272"/>
            <ac:spMk id="12" creationId="{E4849E75-FC22-1DE4-10A2-239AA6A6877F}"/>
          </ac:spMkLst>
        </pc:spChg>
        <pc:spChg chg="add mod">
          <ac:chgData name="alejandra aguilar" userId="a529065e15c21981" providerId="LiveId" clId="{1FAC809B-30BA-4214-B6C0-30E5F1B3EA13}" dt="2025-01-12T05:44:07.401" v="2494" actId="1076"/>
          <ac:spMkLst>
            <pc:docMk/>
            <pc:sldMk cId="428329571" sldId="272"/>
            <ac:spMk id="13" creationId="{7DC9F04E-2405-76D9-6F9C-2DAD1F91EC20}"/>
          </ac:spMkLst>
        </pc:spChg>
        <pc:spChg chg="add mod ord">
          <ac:chgData name="alejandra aguilar" userId="a529065e15c21981" providerId="LiveId" clId="{1FAC809B-30BA-4214-B6C0-30E5F1B3EA13}" dt="2025-01-12T05:46:18.638" v="2513" actId="14100"/>
          <ac:spMkLst>
            <pc:docMk/>
            <pc:sldMk cId="428329571" sldId="272"/>
            <ac:spMk id="14" creationId="{D553F2CA-F931-C146-5D51-17ACBD383440}"/>
          </ac:spMkLst>
        </pc:spChg>
        <pc:spChg chg="add mod">
          <ac:chgData name="alejandra aguilar" userId="a529065e15c21981" providerId="LiveId" clId="{1FAC809B-30BA-4214-B6C0-30E5F1B3EA13}" dt="2025-01-12T05:44:06.002" v="2493" actId="1076"/>
          <ac:spMkLst>
            <pc:docMk/>
            <pc:sldMk cId="428329571" sldId="272"/>
            <ac:spMk id="15" creationId="{BA764D3A-DD7C-4BCE-C5B2-DB3FC715C80C}"/>
          </ac:spMkLst>
        </pc:spChg>
        <pc:spChg chg="add mod ord">
          <ac:chgData name="alejandra aguilar" userId="a529065e15c21981" providerId="LiveId" clId="{1FAC809B-30BA-4214-B6C0-30E5F1B3EA13}" dt="2025-01-12T05:46:26.667" v="2515" actId="1076"/>
          <ac:spMkLst>
            <pc:docMk/>
            <pc:sldMk cId="428329571" sldId="272"/>
            <ac:spMk id="16" creationId="{21006BF4-27E7-BDBD-9988-481370323825}"/>
          </ac:spMkLst>
        </pc:spChg>
        <pc:spChg chg="add mod">
          <ac:chgData name="alejandra aguilar" userId="a529065e15c21981" providerId="LiveId" clId="{1FAC809B-30BA-4214-B6C0-30E5F1B3EA13}" dt="2025-01-12T05:44:04.154" v="2492" actId="1076"/>
          <ac:spMkLst>
            <pc:docMk/>
            <pc:sldMk cId="428329571" sldId="272"/>
            <ac:spMk id="17" creationId="{EDC767F4-A8E2-11CB-7805-594D9F716B0F}"/>
          </ac:spMkLst>
        </pc:spChg>
        <pc:spChg chg="add mod">
          <ac:chgData name="alejandra aguilar" userId="a529065e15c21981" providerId="LiveId" clId="{1FAC809B-30BA-4214-B6C0-30E5F1B3EA13}" dt="2025-01-12T05:52:43.400" v="2604" actId="1076"/>
          <ac:spMkLst>
            <pc:docMk/>
            <pc:sldMk cId="428329571" sldId="272"/>
            <ac:spMk id="19" creationId="{E648BD3A-126C-DBC0-21AE-8C1C70D6CEBC}"/>
          </ac:spMkLst>
        </pc:spChg>
        <pc:spChg chg="add del mod">
          <ac:chgData name="alejandra aguilar" userId="a529065e15c21981" providerId="LiveId" clId="{1FAC809B-30BA-4214-B6C0-30E5F1B3EA13}" dt="2025-01-12T05:58:59.186" v="2810" actId="478"/>
          <ac:spMkLst>
            <pc:docMk/>
            <pc:sldMk cId="428329571" sldId="272"/>
            <ac:spMk id="21" creationId="{D66C8C7E-3FCD-DF66-6E61-C5E0E34353E4}"/>
          </ac:spMkLst>
        </pc:spChg>
        <pc:spChg chg="add mod">
          <ac:chgData name="alejandra aguilar" userId="a529065e15c21981" providerId="LiveId" clId="{1FAC809B-30BA-4214-B6C0-30E5F1B3EA13}" dt="2025-01-12T05:56:49.528" v="2693" actId="115"/>
          <ac:spMkLst>
            <pc:docMk/>
            <pc:sldMk cId="428329571" sldId="272"/>
            <ac:spMk id="23" creationId="{ACDC7FFE-CAB3-F7AF-1D14-040BCFEF0F43}"/>
          </ac:spMkLst>
        </pc:spChg>
        <pc:spChg chg="add mod">
          <ac:chgData name="alejandra aguilar" userId="a529065e15c21981" providerId="LiveId" clId="{1FAC809B-30BA-4214-B6C0-30E5F1B3EA13}" dt="2025-01-12T05:45:45.276" v="2506" actId="1076"/>
          <ac:spMkLst>
            <pc:docMk/>
            <pc:sldMk cId="428329571" sldId="272"/>
            <ac:spMk id="25" creationId="{63E82FE9-EF19-1D02-4F91-C1E3481214E2}"/>
          </ac:spMkLst>
        </pc:spChg>
        <pc:spChg chg="add mod ord">
          <ac:chgData name="alejandra aguilar" userId="a529065e15c21981" providerId="LiveId" clId="{1FAC809B-30BA-4214-B6C0-30E5F1B3EA13}" dt="2025-01-12T05:46:51.908" v="2523" actId="167"/>
          <ac:spMkLst>
            <pc:docMk/>
            <pc:sldMk cId="428329571" sldId="272"/>
            <ac:spMk id="26" creationId="{18F0AC9C-4377-540A-9584-8141CCD603EC}"/>
          </ac:spMkLst>
        </pc:spChg>
        <pc:spChg chg="add mod">
          <ac:chgData name="alejandra aguilar" userId="a529065e15c21981" providerId="LiveId" clId="{1FAC809B-30BA-4214-B6C0-30E5F1B3EA13}" dt="2025-01-12T05:46:43.368" v="2521" actId="1076"/>
          <ac:spMkLst>
            <pc:docMk/>
            <pc:sldMk cId="428329571" sldId="272"/>
            <ac:spMk id="27" creationId="{3330A935-0CC8-C3AD-E86B-4B4453B8ECB4}"/>
          </ac:spMkLst>
        </pc:spChg>
        <pc:spChg chg="add mod">
          <ac:chgData name="alejandra aguilar" userId="a529065e15c21981" providerId="LiveId" clId="{1FAC809B-30BA-4214-B6C0-30E5F1B3EA13}" dt="2025-01-12T05:46:40.990" v="2520" actId="1076"/>
          <ac:spMkLst>
            <pc:docMk/>
            <pc:sldMk cId="428329571" sldId="272"/>
            <ac:spMk id="28" creationId="{646AEA9F-6E0F-EE15-D622-45586FA46BD4}"/>
          </ac:spMkLst>
        </pc:spChg>
        <pc:spChg chg="add mod">
          <ac:chgData name="alejandra aguilar" userId="a529065e15c21981" providerId="LiveId" clId="{1FAC809B-30BA-4214-B6C0-30E5F1B3EA13}" dt="2025-01-12T05:47:27.499" v="2539" actId="14100"/>
          <ac:spMkLst>
            <pc:docMk/>
            <pc:sldMk cId="428329571" sldId="272"/>
            <ac:spMk id="29" creationId="{D5315D50-9ED5-3454-720F-C02D1EB12251}"/>
          </ac:spMkLst>
        </pc:spChg>
        <pc:spChg chg="add mod ord">
          <ac:chgData name="alejandra aguilar" userId="a529065e15c21981" providerId="LiveId" clId="{1FAC809B-30BA-4214-B6C0-30E5F1B3EA13}" dt="2025-01-12T05:52:06.466" v="2596" actId="167"/>
          <ac:spMkLst>
            <pc:docMk/>
            <pc:sldMk cId="428329571" sldId="272"/>
            <ac:spMk id="30" creationId="{43BE8314-5561-66DC-6808-566356A718ED}"/>
          </ac:spMkLst>
        </pc:spChg>
        <pc:spChg chg="add mod">
          <ac:chgData name="alejandra aguilar" userId="a529065e15c21981" providerId="LiveId" clId="{1FAC809B-30BA-4214-B6C0-30E5F1B3EA13}" dt="2025-01-12T05:47:16.542" v="2535" actId="1076"/>
          <ac:spMkLst>
            <pc:docMk/>
            <pc:sldMk cId="428329571" sldId="272"/>
            <ac:spMk id="31" creationId="{BBA0BC50-D09B-BC93-3757-D78152033C46}"/>
          </ac:spMkLst>
        </pc:spChg>
        <pc:spChg chg="add mod">
          <ac:chgData name="alejandra aguilar" userId="a529065e15c21981" providerId="LiveId" clId="{1FAC809B-30BA-4214-B6C0-30E5F1B3EA13}" dt="2025-01-12T05:47:12.889" v="2534" actId="1076"/>
          <ac:spMkLst>
            <pc:docMk/>
            <pc:sldMk cId="428329571" sldId="272"/>
            <ac:spMk id="32" creationId="{2659937F-C9E9-EC7F-830E-314A691B9FCD}"/>
          </ac:spMkLst>
        </pc:spChg>
        <pc:spChg chg="add mod">
          <ac:chgData name="alejandra aguilar" userId="a529065e15c21981" providerId="LiveId" clId="{1FAC809B-30BA-4214-B6C0-30E5F1B3EA13}" dt="2025-01-12T05:47:10.075" v="2533" actId="1076"/>
          <ac:spMkLst>
            <pc:docMk/>
            <pc:sldMk cId="428329571" sldId="272"/>
            <ac:spMk id="33" creationId="{3AA4F18C-E38E-389C-4C9D-E34ACB832341}"/>
          </ac:spMkLst>
        </pc:spChg>
        <pc:spChg chg="add mod">
          <ac:chgData name="alejandra aguilar" userId="a529065e15c21981" providerId="LiveId" clId="{1FAC809B-30BA-4214-B6C0-30E5F1B3EA13}" dt="2025-01-12T05:47:06.556" v="2532" actId="1076"/>
          <ac:spMkLst>
            <pc:docMk/>
            <pc:sldMk cId="428329571" sldId="272"/>
            <ac:spMk id="34" creationId="{81070A37-71C1-06D5-7F72-99814C6F8E9C}"/>
          </ac:spMkLst>
        </pc:spChg>
        <pc:spChg chg="add mod">
          <ac:chgData name="alejandra aguilar" userId="a529065e15c21981" providerId="LiveId" clId="{1FAC809B-30BA-4214-B6C0-30E5F1B3EA13}" dt="2025-01-12T05:48:02.377" v="2553" actId="1076"/>
          <ac:spMkLst>
            <pc:docMk/>
            <pc:sldMk cId="428329571" sldId="272"/>
            <ac:spMk id="35" creationId="{22A4EC1C-38DE-1B9B-60A5-B6BE076B7272}"/>
          </ac:spMkLst>
        </pc:spChg>
        <pc:spChg chg="add mod ord">
          <ac:chgData name="alejandra aguilar" userId="a529065e15c21981" providerId="LiveId" clId="{1FAC809B-30BA-4214-B6C0-30E5F1B3EA13}" dt="2025-01-12T05:47:59.166" v="2552" actId="167"/>
          <ac:spMkLst>
            <pc:docMk/>
            <pc:sldMk cId="428329571" sldId="272"/>
            <ac:spMk id="36" creationId="{3425761C-E53C-4049-2A9A-67A572DB7965}"/>
          </ac:spMkLst>
        </pc:spChg>
        <pc:spChg chg="add mod">
          <ac:chgData name="alejandra aguilar" userId="a529065e15c21981" providerId="LiveId" clId="{1FAC809B-30BA-4214-B6C0-30E5F1B3EA13}" dt="2025-01-12T05:47:53.826" v="2550" actId="1076"/>
          <ac:spMkLst>
            <pc:docMk/>
            <pc:sldMk cId="428329571" sldId="272"/>
            <ac:spMk id="37" creationId="{FB64FD0C-0971-8CC8-0D41-193E5B136C07}"/>
          </ac:spMkLst>
        </pc:spChg>
        <pc:spChg chg="add mod ord">
          <ac:chgData name="alejandra aguilar" userId="a529065e15c21981" providerId="LiveId" clId="{1FAC809B-30BA-4214-B6C0-30E5F1B3EA13}" dt="2025-01-12T05:47:49.577" v="2549" actId="167"/>
          <ac:spMkLst>
            <pc:docMk/>
            <pc:sldMk cId="428329571" sldId="272"/>
            <ac:spMk id="38" creationId="{533D43B2-E503-E906-CAFC-4AF0BE1B7D84}"/>
          </ac:spMkLst>
        </pc:spChg>
        <pc:spChg chg="add mod">
          <ac:chgData name="alejandra aguilar" userId="a529065e15c21981" providerId="LiveId" clId="{1FAC809B-30BA-4214-B6C0-30E5F1B3EA13}" dt="2025-01-12T05:47:40.142" v="2547" actId="1076"/>
          <ac:spMkLst>
            <pc:docMk/>
            <pc:sldMk cId="428329571" sldId="272"/>
            <ac:spMk id="39" creationId="{5191DC74-E91B-3650-E1A4-E6A4A58EBD88}"/>
          </ac:spMkLst>
        </pc:spChg>
        <pc:spChg chg="add mod">
          <ac:chgData name="alejandra aguilar" userId="a529065e15c21981" providerId="LiveId" clId="{1FAC809B-30BA-4214-B6C0-30E5F1B3EA13}" dt="2025-01-12T05:47:37.695" v="2546" actId="1076"/>
          <ac:spMkLst>
            <pc:docMk/>
            <pc:sldMk cId="428329571" sldId="272"/>
            <ac:spMk id="40" creationId="{9005B469-95F7-8BFB-45A7-5AB7E0812415}"/>
          </ac:spMkLst>
        </pc:spChg>
        <pc:spChg chg="add mod ord">
          <ac:chgData name="alejandra aguilar" userId="a529065e15c21981" providerId="LiveId" clId="{1FAC809B-30BA-4214-B6C0-30E5F1B3EA13}" dt="2025-01-12T05:48:21.807" v="2559" actId="167"/>
          <ac:spMkLst>
            <pc:docMk/>
            <pc:sldMk cId="428329571" sldId="272"/>
            <ac:spMk id="41" creationId="{FBE6BBD0-A92C-E0B0-70AF-A16B8546D131}"/>
          </ac:spMkLst>
        </pc:spChg>
        <pc:spChg chg="add mod ord">
          <ac:chgData name="alejandra aguilar" userId="a529065e15c21981" providerId="LiveId" clId="{1FAC809B-30BA-4214-B6C0-30E5F1B3EA13}" dt="2025-01-12T05:48:17.483" v="2557" actId="167"/>
          <ac:spMkLst>
            <pc:docMk/>
            <pc:sldMk cId="428329571" sldId="272"/>
            <ac:spMk id="42" creationId="{2BA5D487-C0C7-5ED7-E766-420031A52317}"/>
          </ac:spMkLst>
        </pc:spChg>
        <pc:spChg chg="add del mod">
          <ac:chgData name="alejandra aguilar" userId="a529065e15c21981" providerId="LiveId" clId="{1FAC809B-30BA-4214-B6C0-30E5F1B3EA13}" dt="2025-01-12T05:50:07.512" v="2579" actId="478"/>
          <ac:spMkLst>
            <pc:docMk/>
            <pc:sldMk cId="428329571" sldId="272"/>
            <ac:spMk id="54" creationId="{13931F53-1C46-A3EF-CADD-FC864BB40D9F}"/>
          </ac:spMkLst>
        </pc:spChg>
        <pc:spChg chg="add mod ord">
          <ac:chgData name="alejandra aguilar" userId="a529065e15c21981" providerId="LiveId" clId="{1FAC809B-30BA-4214-B6C0-30E5F1B3EA13}" dt="2025-01-12T05:51:53.287" v="2592" actId="167"/>
          <ac:spMkLst>
            <pc:docMk/>
            <pc:sldMk cId="428329571" sldId="272"/>
            <ac:spMk id="55" creationId="{A3161097-D4BD-3E41-F5B9-19A1C0F2547C}"/>
          </ac:spMkLst>
        </pc:spChg>
        <pc:spChg chg="add mod">
          <ac:chgData name="alejandra aguilar" userId="a529065e15c21981" providerId="LiveId" clId="{1FAC809B-30BA-4214-B6C0-30E5F1B3EA13}" dt="2025-01-12T05:59:28.358" v="2815" actId="1076"/>
          <ac:spMkLst>
            <pc:docMk/>
            <pc:sldMk cId="428329571" sldId="272"/>
            <ac:spMk id="56" creationId="{5929280C-A6BD-E858-9A50-F8D627EA0959}"/>
          </ac:spMkLst>
        </pc:spChg>
        <pc:spChg chg="add mod">
          <ac:chgData name="alejandra aguilar" userId="a529065e15c21981" providerId="LiveId" clId="{1FAC809B-30BA-4214-B6C0-30E5F1B3EA13}" dt="2025-01-12T06:00:01.741" v="2823" actId="1076"/>
          <ac:spMkLst>
            <pc:docMk/>
            <pc:sldMk cId="428329571" sldId="272"/>
            <ac:spMk id="57" creationId="{9093F48F-370C-8366-503D-85AED2EB6CF9}"/>
          </ac:spMkLst>
        </pc:spChg>
        <pc:spChg chg="add mod">
          <ac:chgData name="alejandra aguilar" userId="a529065e15c21981" providerId="LiveId" clId="{1FAC809B-30BA-4214-B6C0-30E5F1B3EA13}" dt="2025-01-12T05:59:15.274" v="2812" actId="1076"/>
          <ac:spMkLst>
            <pc:docMk/>
            <pc:sldMk cId="428329571" sldId="272"/>
            <ac:spMk id="58" creationId="{D5BF2EA6-28F0-A0A6-A05A-D641BC550C9D}"/>
          </ac:spMkLst>
        </pc:spChg>
        <pc:spChg chg="add mod">
          <ac:chgData name="alejandra aguilar" userId="a529065e15c21981" providerId="LiveId" clId="{1FAC809B-30BA-4214-B6C0-30E5F1B3EA13}" dt="2025-01-12T06:02:08.662" v="2842" actId="255"/>
          <ac:spMkLst>
            <pc:docMk/>
            <pc:sldMk cId="428329571" sldId="272"/>
            <ac:spMk id="68" creationId="{B181010B-DF33-10C8-9E17-19D4854BD172}"/>
          </ac:spMkLst>
        </pc:spChg>
        <pc:spChg chg="add mod">
          <ac:chgData name="alejandra aguilar" userId="a529065e15c21981" providerId="LiveId" clId="{1FAC809B-30BA-4214-B6C0-30E5F1B3EA13}" dt="2025-01-12T06:02:02.642" v="2841" actId="255"/>
          <ac:spMkLst>
            <pc:docMk/>
            <pc:sldMk cId="428329571" sldId="272"/>
            <ac:spMk id="70" creationId="{5990EF0D-064B-A594-4490-11B3B3BBE6AC}"/>
          </ac:spMkLst>
        </pc:spChg>
        <pc:picChg chg="add mod">
          <ac:chgData name="alejandra aguilar" userId="a529065e15c21981" providerId="LiveId" clId="{1FAC809B-30BA-4214-B6C0-30E5F1B3EA13}" dt="2025-01-12T05:52:39.250" v="2603" actId="1076"/>
          <ac:picMkLst>
            <pc:docMk/>
            <pc:sldMk cId="428329571" sldId="272"/>
            <ac:picMk id="5" creationId="{F32BEBA7-D59F-E765-4AF1-991EC9BCF73E}"/>
          </ac:picMkLst>
        </pc:picChg>
        <pc:picChg chg="add mod">
          <ac:chgData name="alejandra aguilar" userId="a529065e15c21981" providerId="LiveId" clId="{1FAC809B-30BA-4214-B6C0-30E5F1B3EA13}" dt="2025-01-12T06:00:21.705" v="2828" actId="1076"/>
          <ac:picMkLst>
            <pc:docMk/>
            <pc:sldMk cId="428329571" sldId="272"/>
            <ac:picMk id="59" creationId="{4D28F002-906B-8F53-849E-9DFE3DF96CD1}"/>
          </ac:picMkLst>
        </pc:picChg>
        <pc:picChg chg="add mod">
          <ac:chgData name="alejandra aguilar" userId="a529065e15c21981" providerId="LiveId" clId="{1FAC809B-30BA-4214-B6C0-30E5F1B3EA13}" dt="2025-01-12T06:00:48.124" v="2831" actId="1076"/>
          <ac:picMkLst>
            <pc:docMk/>
            <pc:sldMk cId="428329571" sldId="272"/>
            <ac:picMk id="60" creationId="{24A5F202-7B3F-9A96-C84A-417C60D34C90}"/>
          </ac:picMkLst>
        </pc:picChg>
        <pc:cxnChg chg="add mod">
          <ac:chgData name="alejandra aguilar" userId="a529065e15c21981" providerId="LiveId" clId="{1FAC809B-30BA-4214-B6C0-30E5F1B3EA13}" dt="2025-01-12T05:48:44.017" v="2561" actId="17032"/>
          <ac:cxnSpMkLst>
            <pc:docMk/>
            <pc:sldMk cId="428329571" sldId="272"/>
            <ac:cxnSpMk id="44" creationId="{FB0F7BA6-E605-7203-4565-D9E961BF74F1}"/>
          </ac:cxnSpMkLst>
        </pc:cxnChg>
        <pc:cxnChg chg="add mod">
          <ac:chgData name="alejandra aguilar" userId="a529065e15c21981" providerId="LiveId" clId="{1FAC809B-30BA-4214-B6C0-30E5F1B3EA13}" dt="2025-01-12T06:00:55.627" v="2833" actId="14100"/>
          <ac:cxnSpMkLst>
            <pc:docMk/>
            <pc:sldMk cId="428329571" sldId="272"/>
            <ac:cxnSpMk id="46" creationId="{DB717A08-CA13-442E-875C-0F811BE48B5E}"/>
          </ac:cxnSpMkLst>
        </pc:cxnChg>
        <pc:cxnChg chg="add del">
          <ac:chgData name="alejandra aguilar" userId="a529065e15c21981" providerId="LiveId" clId="{1FAC809B-30BA-4214-B6C0-30E5F1B3EA13}" dt="2025-01-12T05:49:46.064" v="2575" actId="478"/>
          <ac:cxnSpMkLst>
            <pc:docMk/>
            <pc:sldMk cId="428329571" sldId="272"/>
            <ac:cxnSpMk id="48" creationId="{D9C38DE7-23B7-1478-6C16-67565D86D7AE}"/>
          </ac:cxnSpMkLst>
        </pc:cxnChg>
        <pc:cxnChg chg="add del">
          <ac:chgData name="alejandra aguilar" userId="a529065e15c21981" providerId="LiveId" clId="{1FAC809B-30BA-4214-B6C0-30E5F1B3EA13}" dt="2025-01-12T05:49:18.560" v="2566" actId="11529"/>
          <ac:cxnSpMkLst>
            <pc:docMk/>
            <pc:sldMk cId="428329571" sldId="272"/>
            <ac:cxnSpMk id="50" creationId="{77AAFC3F-96F2-DC6B-ABE6-6FAA0D06C347}"/>
          </ac:cxnSpMkLst>
        </pc:cxnChg>
        <pc:cxnChg chg="add mod ord">
          <ac:chgData name="alejandra aguilar" userId="a529065e15c21981" providerId="LiveId" clId="{1FAC809B-30BA-4214-B6C0-30E5F1B3EA13}" dt="2025-01-12T06:01:08.130" v="2835" actId="14100"/>
          <ac:cxnSpMkLst>
            <pc:docMk/>
            <pc:sldMk cId="428329571" sldId="272"/>
            <ac:cxnSpMk id="51" creationId="{1976EE8D-265B-7261-CC22-CDC950304A71}"/>
          </ac:cxnSpMkLst>
        </pc:cxnChg>
        <pc:cxnChg chg="add mod">
          <ac:chgData name="alejandra aguilar" userId="a529065e15c21981" providerId="LiveId" clId="{1FAC809B-30BA-4214-B6C0-30E5F1B3EA13}" dt="2025-01-12T06:01:01.721" v="2834" actId="14100"/>
          <ac:cxnSpMkLst>
            <pc:docMk/>
            <pc:sldMk cId="428329571" sldId="272"/>
            <ac:cxnSpMk id="52" creationId="{FDF6E66D-1C96-4572-1196-115A3B0CF56A}"/>
          </ac:cxnSpMkLst>
        </pc:cxnChg>
        <pc:cxnChg chg="add mod">
          <ac:chgData name="alejandra aguilar" userId="a529065e15c21981" providerId="LiveId" clId="{1FAC809B-30BA-4214-B6C0-30E5F1B3EA13}" dt="2025-01-12T06:01:20.524" v="2836" actId="14100"/>
          <ac:cxnSpMkLst>
            <pc:docMk/>
            <pc:sldMk cId="428329571" sldId="272"/>
            <ac:cxnSpMk id="53" creationId="{18F813E6-053E-2538-DC40-98BAC3A9CD0E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0945" y="1272531"/>
            <a:ext cx="10097374" cy="2707052"/>
          </a:xfrm>
        </p:spPr>
        <p:txBody>
          <a:bodyPr anchor="b"/>
          <a:lstStyle>
            <a:lvl1pPr algn="ctr">
              <a:defRPr sz="680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4908" y="4083977"/>
            <a:ext cx="8909447" cy="1877297"/>
          </a:xfrm>
        </p:spPr>
        <p:txBody>
          <a:bodyPr/>
          <a:lstStyle>
            <a:lvl1pPr marL="0" indent="0" algn="ctr">
              <a:buNone/>
              <a:defRPr sz="2721"/>
            </a:lvl1pPr>
            <a:lvl2pPr marL="518373" indent="0" algn="ctr">
              <a:buNone/>
              <a:defRPr sz="2268"/>
            </a:lvl2pPr>
            <a:lvl3pPr marL="1036747" indent="0" algn="ctr">
              <a:buNone/>
              <a:defRPr sz="2041"/>
            </a:lvl3pPr>
            <a:lvl4pPr marL="1555120" indent="0" algn="ctr">
              <a:buNone/>
              <a:defRPr sz="1814"/>
            </a:lvl4pPr>
            <a:lvl5pPr marL="2073493" indent="0" algn="ctr">
              <a:buNone/>
              <a:defRPr sz="1814"/>
            </a:lvl5pPr>
            <a:lvl6pPr marL="2591867" indent="0" algn="ctr">
              <a:buNone/>
              <a:defRPr sz="1814"/>
            </a:lvl6pPr>
            <a:lvl7pPr marL="3110240" indent="0" algn="ctr">
              <a:buNone/>
              <a:defRPr sz="1814"/>
            </a:lvl7pPr>
            <a:lvl8pPr marL="3628614" indent="0" algn="ctr">
              <a:buNone/>
              <a:defRPr sz="1814"/>
            </a:lvl8pPr>
            <a:lvl9pPr marL="4146987" indent="0" algn="ctr">
              <a:buNone/>
              <a:defRPr sz="1814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E4EAB-1645-4F87-989E-8532606F67C7}" type="datetimeFigureOut">
              <a:rPr lang="es-MX" smtClean="0"/>
              <a:t>22/01/2025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E0256-4D36-4BAE-A9CA-312207F13D0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94549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E4EAB-1645-4F87-989E-8532606F67C7}" type="datetimeFigureOut">
              <a:rPr lang="es-MX" smtClean="0"/>
              <a:t>22/01/2025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E0256-4D36-4BAE-A9CA-312207F13D0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45378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01098" y="413978"/>
            <a:ext cx="2561466" cy="6589440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6700" y="413978"/>
            <a:ext cx="7535907" cy="6589440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E4EAB-1645-4F87-989E-8532606F67C7}" type="datetimeFigureOut">
              <a:rPr lang="es-MX" smtClean="0"/>
              <a:t>22/01/2025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E0256-4D36-4BAE-A9CA-312207F13D0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54806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E4EAB-1645-4F87-989E-8532606F67C7}" type="datetimeFigureOut">
              <a:rPr lang="es-MX" smtClean="0"/>
              <a:t>22/01/2025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E0256-4D36-4BAE-A9CA-312207F13D0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40249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513" y="1938496"/>
            <a:ext cx="10245864" cy="3234423"/>
          </a:xfrm>
        </p:spPr>
        <p:txBody>
          <a:bodyPr anchor="b"/>
          <a:lstStyle>
            <a:lvl1pPr>
              <a:defRPr sz="680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513" y="5203518"/>
            <a:ext cx="10245864" cy="1700906"/>
          </a:xfrm>
        </p:spPr>
        <p:txBody>
          <a:bodyPr/>
          <a:lstStyle>
            <a:lvl1pPr marL="0" indent="0">
              <a:buNone/>
              <a:defRPr sz="2721">
                <a:solidFill>
                  <a:schemeClr val="tx1"/>
                </a:solidFill>
              </a:defRPr>
            </a:lvl1pPr>
            <a:lvl2pPr marL="518373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2pPr>
            <a:lvl3pPr marL="1036747" indent="0">
              <a:buNone/>
              <a:defRPr sz="2041">
                <a:solidFill>
                  <a:schemeClr val="tx1">
                    <a:tint val="75000"/>
                  </a:schemeClr>
                </a:solidFill>
              </a:defRPr>
            </a:lvl3pPr>
            <a:lvl4pPr marL="1555120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4pPr>
            <a:lvl5pPr marL="2073493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5pPr>
            <a:lvl6pPr marL="2591867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6pPr>
            <a:lvl7pPr marL="3110240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7pPr>
            <a:lvl8pPr marL="3628614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8pPr>
            <a:lvl9pPr marL="4146987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E4EAB-1645-4F87-989E-8532606F67C7}" type="datetimeFigureOut">
              <a:rPr lang="es-MX" smtClean="0"/>
              <a:t>22/01/2025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E0256-4D36-4BAE-A9CA-312207F13D0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20943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6699" y="2069887"/>
            <a:ext cx="5048687" cy="493353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3877" y="2069887"/>
            <a:ext cx="5048687" cy="493353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E4EAB-1645-4F87-989E-8532606F67C7}" type="datetimeFigureOut">
              <a:rPr lang="es-MX" smtClean="0"/>
              <a:t>22/01/2025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E0256-4D36-4BAE-A9CA-312207F13D0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03418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247" y="413979"/>
            <a:ext cx="10245864" cy="150291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248" y="1906097"/>
            <a:ext cx="5025484" cy="934148"/>
          </a:xfrm>
        </p:spPr>
        <p:txBody>
          <a:bodyPr anchor="b"/>
          <a:lstStyle>
            <a:lvl1pPr marL="0" indent="0">
              <a:buNone/>
              <a:defRPr sz="2721" b="1"/>
            </a:lvl1pPr>
            <a:lvl2pPr marL="518373" indent="0">
              <a:buNone/>
              <a:defRPr sz="2268" b="1"/>
            </a:lvl2pPr>
            <a:lvl3pPr marL="1036747" indent="0">
              <a:buNone/>
              <a:defRPr sz="2041" b="1"/>
            </a:lvl3pPr>
            <a:lvl4pPr marL="1555120" indent="0">
              <a:buNone/>
              <a:defRPr sz="1814" b="1"/>
            </a:lvl4pPr>
            <a:lvl5pPr marL="2073493" indent="0">
              <a:buNone/>
              <a:defRPr sz="1814" b="1"/>
            </a:lvl5pPr>
            <a:lvl6pPr marL="2591867" indent="0">
              <a:buNone/>
              <a:defRPr sz="1814" b="1"/>
            </a:lvl6pPr>
            <a:lvl7pPr marL="3110240" indent="0">
              <a:buNone/>
              <a:defRPr sz="1814" b="1"/>
            </a:lvl7pPr>
            <a:lvl8pPr marL="3628614" indent="0">
              <a:buNone/>
              <a:defRPr sz="1814" b="1"/>
            </a:lvl8pPr>
            <a:lvl9pPr marL="4146987" indent="0">
              <a:buNone/>
              <a:defRPr sz="181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8248" y="2840245"/>
            <a:ext cx="5025484" cy="417757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13878" y="1906097"/>
            <a:ext cx="5050234" cy="934148"/>
          </a:xfrm>
        </p:spPr>
        <p:txBody>
          <a:bodyPr anchor="b"/>
          <a:lstStyle>
            <a:lvl1pPr marL="0" indent="0">
              <a:buNone/>
              <a:defRPr sz="2721" b="1"/>
            </a:lvl1pPr>
            <a:lvl2pPr marL="518373" indent="0">
              <a:buNone/>
              <a:defRPr sz="2268" b="1"/>
            </a:lvl2pPr>
            <a:lvl3pPr marL="1036747" indent="0">
              <a:buNone/>
              <a:defRPr sz="2041" b="1"/>
            </a:lvl3pPr>
            <a:lvl4pPr marL="1555120" indent="0">
              <a:buNone/>
              <a:defRPr sz="1814" b="1"/>
            </a:lvl4pPr>
            <a:lvl5pPr marL="2073493" indent="0">
              <a:buNone/>
              <a:defRPr sz="1814" b="1"/>
            </a:lvl5pPr>
            <a:lvl6pPr marL="2591867" indent="0">
              <a:buNone/>
              <a:defRPr sz="1814" b="1"/>
            </a:lvl6pPr>
            <a:lvl7pPr marL="3110240" indent="0">
              <a:buNone/>
              <a:defRPr sz="1814" b="1"/>
            </a:lvl7pPr>
            <a:lvl8pPr marL="3628614" indent="0">
              <a:buNone/>
              <a:defRPr sz="1814" b="1"/>
            </a:lvl8pPr>
            <a:lvl9pPr marL="4146987" indent="0">
              <a:buNone/>
              <a:defRPr sz="181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13878" y="2840245"/>
            <a:ext cx="5050234" cy="417757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E4EAB-1645-4F87-989E-8532606F67C7}" type="datetimeFigureOut">
              <a:rPr lang="es-MX" smtClean="0"/>
              <a:t>22/01/2025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E0256-4D36-4BAE-A9CA-312207F13D0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14156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E4EAB-1645-4F87-989E-8532606F67C7}" type="datetimeFigureOut">
              <a:rPr lang="es-MX" smtClean="0"/>
              <a:t>22/01/2025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E0256-4D36-4BAE-A9CA-312207F13D0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29553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E4EAB-1645-4F87-989E-8532606F67C7}" type="datetimeFigureOut">
              <a:rPr lang="es-MX" smtClean="0"/>
              <a:t>22/01/2025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E0256-4D36-4BAE-A9CA-312207F13D0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75103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246" y="518372"/>
            <a:ext cx="3831372" cy="1814301"/>
          </a:xfrm>
        </p:spPr>
        <p:txBody>
          <a:bodyPr anchor="b"/>
          <a:lstStyle>
            <a:lvl1pPr>
              <a:defRPr sz="3628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0234" y="1119540"/>
            <a:ext cx="6013877" cy="5525698"/>
          </a:xfrm>
        </p:spPr>
        <p:txBody>
          <a:bodyPr/>
          <a:lstStyle>
            <a:lvl1pPr>
              <a:defRPr sz="3628"/>
            </a:lvl1pPr>
            <a:lvl2pPr>
              <a:defRPr sz="3175"/>
            </a:lvl2pPr>
            <a:lvl3pPr>
              <a:defRPr sz="2721"/>
            </a:lvl3pPr>
            <a:lvl4pPr>
              <a:defRPr sz="2268"/>
            </a:lvl4pPr>
            <a:lvl5pPr>
              <a:defRPr sz="2268"/>
            </a:lvl5pPr>
            <a:lvl6pPr>
              <a:defRPr sz="2268"/>
            </a:lvl6pPr>
            <a:lvl7pPr>
              <a:defRPr sz="2268"/>
            </a:lvl7pPr>
            <a:lvl8pPr>
              <a:defRPr sz="2268"/>
            </a:lvl8pPr>
            <a:lvl9pPr>
              <a:defRPr sz="2268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8246" y="2332673"/>
            <a:ext cx="3831372" cy="4321564"/>
          </a:xfrm>
        </p:spPr>
        <p:txBody>
          <a:bodyPr/>
          <a:lstStyle>
            <a:lvl1pPr marL="0" indent="0">
              <a:buNone/>
              <a:defRPr sz="1814"/>
            </a:lvl1pPr>
            <a:lvl2pPr marL="518373" indent="0">
              <a:buNone/>
              <a:defRPr sz="1587"/>
            </a:lvl2pPr>
            <a:lvl3pPr marL="1036747" indent="0">
              <a:buNone/>
              <a:defRPr sz="1361"/>
            </a:lvl3pPr>
            <a:lvl4pPr marL="1555120" indent="0">
              <a:buNone/>
              <a:defRPr sz="1134"/>
            </a:lvl4pPr>
            <a:lvl5pPr marL="2073493" indent="0">
              <a:buNone/>
              <a:defRPr sz="1134"/>
            </a:lvl5pPr>
            <a:lvl6pPr marL="2591867" indent="0">
              <a:buNone/>
              <a:defRPr sz="1134"/>
            </a:lvl6pPr>
            <a:lvl7pPr marL="3110240" indent="0">
              <a:buNone/>
              <a:defRPr sz="1134"/>
            </a:lvl7pPr>
            <a:lvl8pPr marL="3628614" indent="0">
              <a:buNone/>
              <a:defRPr sz="1134"/>
            </a:lvl8pPr>
            <a:lvl9pPr marL="4146987" indent="0">
              <a:buNone/>
              <a:defRPr sz="1134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E4EAB-1645-4F87-989E-8532606F67C7}" type="datetimeFigureOut">
              <a:rPr lang="es-MX" smtClean="0"/>
              <a:t>22/01/2025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E0256-4D36-4BAE-A9CA-312207F13D0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68816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246" y="518372"/>
            <a:ext cx="3831372" cy="1814301"/>
          </a:xfrm>
        </p:spPr>
        <p:txBody>
          <a:bodyPr anchor="b"/>
          <a:lstStyle>
            <a:lvl1pPr>
              <a:defRPr sz="3628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50234" y="1119540"/>
            <a:ext cx="6013877" cy="5525698"/>
          </a:xfrm>
        </p:spPr>
        <p:txBody>
          <a:bodyPr anchor="t"/>
          <a:lstStyle>
            <a:lvl1pPr marL="0" indent="0">
              <a:buNone/>
              <a:defRPr sz="3628"/>
            </a:lvl1pPr>
            <a:lvl2pPr marL="518373" indent="0">
              <a:buNone/>
              <a:defRPr sz="3175"/>
            </a:lvl2pPr>
            <a:lvl3pPr marL="1036747" indent="0">
              <a:buNone/>
              <a:defRPr sz="2721"/>
            </a:lvl3pPr>
            <a:lvl4pPr marL="1555120" indent="0">
              <a:buNone/>
              <a:defRPr sz="2268"/>
            </a:lvl4pPr>
            <a:lvl5pPr marL="2073493" indent="0">
              <a:buNone/>
              <a:defRPr sz="2268"/>
            </a:lvl5pPr>
            <a:lvl6pPr marL="2591867" indent="0">
              <a:buNone/>
              <a:defRPr sz="2268"/>
            </a:lvl6pPr>
            <a:lvl7pPr marL="3110240" indent="0">
              <a:buNone/>
              <a:defRPr sz="2268"/>
            </a:lvl7pPr>
            <a:lvl8pPr marL="3628614" indent="0">
              <a:buNone/>
              <a:defRPr sz="2268"/>
            </a:lvl8pPr>
            <a:lvl9pPr marL="4146987" indent="0">
              <a:buNone/>
              <a:defRPr sz="2268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8246" y="2332673"/>
            <a:ext cx="3831372" cy="4321564"/>
          </a:xfrm>
        </p:spPr>
        <p:txBody>
          <a:bodyPr/>
          <a:lstStyle>
            <a:lvl1pPr marL="0" indent="0">
              <a:buNone/>
              <a:defRPr sz="1814"/>
            </a:lvl1pPr>
            <a:lvl2pPr marL="518373" indent="0">
              <a:buNone/>
              <a:defRPr sz="1587"/>
            </a:lvl2pPr>
            <a:lvl3pPr marL="1036747" indent="0">
              <a:buNone/>
              <a:defRPr sz="1361"/>
            </a:lvl3pPr>
            <a:lvl4pPr marL="1555120" indent="0">
              <a:buNone/>
              <a:defRPr sz="1134"/>
            </a:lvl4pPr>
            <a:lvl5pPr marL="2073493" indent="0">
              <a:buNone/>
              <a:defRPr sz="1134"/>
            </a:lvl5pPr>
            <a:lvl6pPr marL="2591867" indent="0">
              <a:buNone/>
              <a:defRPr sz="1134"/>
            </a:lvl6pPr>
            <a:lvl7pPr marL="3110240" indent="0">
              <a:buNone/>
              <a:defRPr sz="1134"/>
            </a:lvl7pPr>
            <a:lvl8pPr marL="3628614" indent="0">
              <a:buNone/>
              <a:defRPr sz="1134"/>
            </a:lvl8pPr>
            <a:lvl9pPr marL="4146987" indent="0">
              <a:buNone/>
              <a:defRPr sz="1134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E4EAB-1645-4F87-989E-8532606F67C7}" type="datetimeFigureOut">
              <a:rPr lang="es-MX" smtClean="0"/>
              <a:t>22/01/2025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E0256-4D36-4BAE-A9CA-312207F13D0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34408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6700" y="413979"/>
            <a:ext cx="10245864" cy="150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6700" y="2069887"/>
            <a:ext cx="10245864" cy="4933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6699" y="7206808"/>
            <a:ext cx="267283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5E4EAB-1645-4F87-989E-8532606F67C7}" type="datetimeFigureOut">
              <a:rPr lang="es-MX" smtClean="0"/>
              <a:t>22/01/2025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35006" y="7206808"/>
            <a:ext cx="4009251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9730" y="7206808"/>
            <a:ext cx="267283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E0256-4D36-4BAE-A9CA-312207F13D0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95054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36747" rtl="0" eaLnBrk="1" latinLnBrk="0" hangingPunct="1">
        <a:lnSpc>
          <a:spcPct val="90000"/>
        </a:lnSpc>
        <a:spcBef>
          <a:spcPct val="0"/>
        </a:spcBef>
        <a:buNone/>
        <a:defRPr sz="49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9187" indent="-259187" algn="l" defTabSz="1036747" rtl="0" eaLnBrk="1" latinLnBrk="0" hangingPunct="1">
        <a:lnSpc>
          <a:spcPct val="90000"/>
        </a:lnSpc>
        <a:spcBef>
          <a:spcPts val="1134"/>
        </a:spcBef>
        <a:buFont typeface="Arial" panose="020B0604020202020204" pitchFamily="34" charset="0"/>
        <a:buChar char="•"/>
        <a:defRPr sz="3175" kern="1200">
          <a:solidFill>
            <a:schemeClr val="tx1"/>
          </a:solidFill>
          <a:latin typeface="+mn-lt"/>
          <a:ea typeface="+mn-ea"/>
          <a:cs typeface="+mn-cs"/>
        </a:defRPr>
      </a:lvl1pPr>
      <a:lvl2pPr marL="777560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721" kern="1200">
          <a:solidFill>
            <a:schemeClr val="tx1"/>
          </a:solidFill>
          <a:latin typeface="+mn-lt"/>
          <a:ea typeface="+mn-ea"/>
          <a:cs typeface="+mn-cs"/>
        </a:defRPr>
      </a:lvl2pPr>
      <a:lvl3pPr marL="1295933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814307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4pPr>
      <a:lvl5pPr marL="2332680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5pPr>
      <a:lvl6pPr marL="2851053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369427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887800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406174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6747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1pPr>
      <a:lvl2pPr marL="518373" algn="l" defTabSz="1036747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1036747" algn="l" defTabSz="1036747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3pPr>
      <a:lvl4pPr marL="1555120" algn="l" defTabSz="1036747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4pPr>
      <a:lvl5pPr marL="2073493" algn="l" defTabSz="1036747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5pPr>
      <a:lvl6pPr marL="2591867" algn="l" defTabSz="1036747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110240" algn="l" defTabSz="1036747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628614" algn="l" defTabSz="1036747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146987" algn="l" defTabSz="1036747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1.png"/><Relationship Id="rId7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microsoft.com/office/2007/relationships/hdphoto" Target="../media/hdphoto1.wdp"/><Relationship Id="rId9" Type="http://schemas.openxmlformats.org/officeDocument/2006/relationships/image" Target="../media/image46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.png"/><Relationship Id="rId7" Type="http://schemas.openxmlformats.org/officeDocument/2006/relationships/image" Target="../media/image3.jpe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microsoft.com/office/2007/relationships/hdphoto" Target="../media/hdphoto1.wdp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jpeg"/><Relationship Id="rId4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microsoft.com/office/2007/relationships/hdphoto" Target="../media/hdphoto1.wdp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3" Type="http://schemas.microsoft.com/office/2007/relationships/hdphoto" Target="../media/hdphoto1.wdp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2" Type="http://schemas.openxmlformats.org/officeDocument/2006/relationships/image" Target="../media/image1.png"/><Relationship Id="rId16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8.jpeg"/><Relationship Id="rId5" Type="http://schemas.openxmlformats.org/officeDocument/2006/relationships/image" Target="../media/image12.png"/><Relationship Id="rId15" Type="http://schemas.openxmlformats.org/officeDocument/2006/relationships/image" Target="../media/image21.jpeg"/><Relationship Id="rId10" Type="http://schemas.openxmlformats.org/officeDocument/2006/relationships/image" Target="../media/image17.jpeg"/><Relationship Id="rId4" Type="http://schemas.openxmlformats.org/officeDocument/2006/relationships/image" Target="../media/image6.jpg"/><Relationship Id="rId9" Type="http://schemas.openxmlformats.org/officeDocument/2006/relationships/image" Target="../media/image16.jpeg"/><Relationship Id="rId1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microsoft.com/office/2007/relationships/hdphoto" Target="../media/hdphoto1.wdp"/><Relationship Id="rId7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2.jpe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6.jpeg"/><Relationship Id="rId3" Type="http://schemas.microsoft.com/office/2007/relationships/hdphoto" Target="../media/hdphoto1.wdp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39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microsoft.com/office/2007/relationships/hdphoto" Target="../media/hdphoto1.wdp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Diagrama de flujo: conector 29">
            <a:extLst>
              <a:ext uri="{FF2B5EF4-FFF2-40B4-BE49-F238E27FC236}">
                <a16:creationId xmlns:a16="http://schemas.microsoft.com/office/drawing/2014/main" id="{43BE8314-5561-66DC-6808-566356A718ED}"/>
              </a:ext>
            </a:extLst>
          </p:cNvPr>
          <p:cNvSpPr/>
          <p:nvPr/>
        </p:nvSpPr>
        <p:spPr>
          <a:xfrm>
            <a:off x="7637553" y="188544"/>
            <a:ext cx="584684" cy="526563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5" name="Botón de acción: en blanco 5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3161097-D4BD-3E41-F5B9-19A1C0F2547C}"/>
              </a:ext>
            </a:extLst>
          </p:cNvPr>
          <p:cNvSpPr/>
          <p:nvPr/>
        </p:nvSpPr>
        <p:spPr>
          <a:xfrm>
            <a:off x="2135623" y="1396579"/>
            <a:ext cx="7849587" cy="5472532"/>
          </a:xfrm>
          <a:prstGeom prst="actionButtonBlank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1" name="Diagrama de flujo: conector 40">
            <a:extLst>
              <a:ext uri="{FF2B5EF4-FFF2-40B4-BE49-F238E27FC236}">
                <a16:creationId xmlns:a16="http://schemas.microsoft.com/office/drawing/2014/main" id="{FBE6BBD0-A92C-E0B0-70AF-A16B8546D131}"/>
              </a:ext>
            </a:extLst>
          </p:cNvPr>
          <p:cNvSpPr/>
          <p:nvPr/>
        </p:nvSpPr>
        <p:spPr>
          <a:xfrm>
            <a:off x="3138118" y="4512255"/>
            <a:ext cx="457200" cy="457200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2" name="Diagrama de flujo: conector 41">
            <a:extLst>
              <a:ext uri="{FF2B5EF4-FFF2-40B4-BE49-F238E27FC236}">
                <a16:creationId xmlns:a16="http://schemas.microsoft.com/office/drawing/2014/main" id="{2BA5D487-C0C7-5ED7-E766-420031A52317}"/>
              </a:ext>
            </a:extLst>
          </p:cNvPr>
          <p:cNvSpPr/>
          <p:nvPr/>
        </p:nvSpPr>
        <p:spPr>
          <a:xfrm>
            <a:off x="5611947" y="2921048"/>
            <a:ext cx="457200" cy="457200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6" name="Diagrama de flujo: conector 35">
            <a:extLst>
              <a:ext uri="{FF2B5EF4-FFF2-40B4-BE49-F238E27FC236}">
                <a16:creationId xmlns:a16="http://schemas.microsoft.com/office/drawing/2014/main" id="{3425761C-E53C-4049-2A9A-67A572DB7965}"/>
              </a:ext>
            </a:extLst>
          </p:cNvPr>
          <p:cNvSpPr/>
          <p:nvPr/>
        </p:nvSpPr>
        <p:spPr>
          <a:xfrm>
            <a:off x="10372525" y="6810955"/>
            <a:ext cx="457200" cy="457200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Diagrama de flujo: conector 37">
            <a:extLst>
              <a:ext uri="{FF2B5EF4-FFF2-40B4-BE49-F238E27FC236}">
                <a16:creationId xmlns:a16="http://schemas.microsoft.com/office/drawing/2014/main" id="{533D43B2-E503-E906-CAFC-4AF0BE1B7D84}"/>
              </a:ext>
            </a:extLst>
          </p:cNvPr>
          <p:cNvSpPr/>
          <p:nvPr/>
        </p:nvSpPr>
        <p:spPr>
          <a:xfrm>
            <a:off x="1907023" y="7097102"/>
            <a:ext cx="457200" cy="457200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Diagrama de flujo: conector 25">
            <a:extLst>
              <a:ext uri="{FF2B5EF4-FFF2-40B4-BE49-F238E27FC236}">
                <a16:creationId xmlns:a16="http://schemas.microsoft.com/office/drawing/2014/main" id="{18F0AC9C-4377-540A-9584-8141CCD603EC}"/>
              </a:ext>
            </a:extLst>
          </p:cNvPr>
          <p:cNvSpPr/>
          <p:nvPr/>
        </p:nvSpPr>
        <p:spPr>
          <a:xfrm>
            <a:off x="11056822" y="6942838"/>
            <a:ext cx="795585" cy="749922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" name="Diagrama de flujo: conector 15">
            <a:extLst>
              <a:ext uri="{FF2B5EF4-FFF2-40B4-BE49-F238E27FC236}">
                <a16:creationId xmlns:a16="http://schemas.microsoft.com/office/drawing/2014/main" id="{21006BF4-27E7-BDBD-9988-481370323825}"/>
              </a:ext>
            </a:extLst>
          </p:cNvPr>
          <p:cNvSpPr/>
          <p:nvPr/>
        </p:nvSpPr>
        <p:spPr>
          <a:xfrm>
            <a:off x="757342" y="2198076"/>
            <a:ext cx="457200" cy="457200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" name="Diagrama de flujo: conector 13">
            <a:extLst>
              <a:ext uri="{FF2B5EF4-FFF2-40B4-BE49-F238E27FC236}">
                <a16:creationId xmlns:a16="http://schemas.microsoft.com/office/drawing/2014/main" id="{D553F2CA-F931-C146-5D51-17ACBD383440}"/>
              </a:ext>
            </a:extLst>
          </p:cNvPr>
          <p:cNvSpPr/>
          <p:nvPr/>
        </p:nvSpPr>
        <p:spPr>
          <a:xfrm>
            <a:off x="82499" y="60570"/>
            <a:ext cx="835808" cy="715107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841B48D8-4787-AD70-E10B-EA9C2138D029}"/>
              </a:ext>
            </a:extLst>
          </p:cNvPr>
          <p:cNvSpPr/>
          <p:nvPr/>
        </p:nvSpPr>
        <p:spPr>
          <a:xfrm>
            <a:off x="60725" y="0"/>
            <a:ext cx="8548552" cy="7775575"/>
          </a:xfrm>
          <a:prstGeom prst="rect">
            <a:avLst/>
          </a:prstGeom>
          <a:solidFill>
            <a:srgbClr val="CCCCF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F32BEBA7-D59F-E765-4AF1-991EC9BCF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6810" r="94265">
                        <a14:foregroundMark x1="41935" y1="48333" x2="41935" y2="48333"/>
                        <a14:foregroundMark x1="17921" y1="38333" x2="17921" y2="38333"/>
                        <a14:foregroundMark x1="16487" y1="48333" x2="16487" y2="48333"/>
                        <a14:foregroundMark x1="14337" y1="55000" x2="14337" y2="55000"/>
                        <a14:foregroundMark x1="13262" y1="67778" x2="13262" y2="67778"/>
                        <a14:foregroundMark x1="7168" y1="60000" x2="7168" y2="60000"/>
                        <a14:foregroundMark x1="84229" y1="43889" x2="84229" y2="43889"/>
                        <a14:foregroundMark x1="94265" y1="34444" x2="94265" y2="3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912" y="-391740"/>
            <a:ext cx="4088720" cy="2637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17346B07-E32D-3941-6FCA-EEAFBC74F01F}"/>
              </a:ext>
            </a:extLst>
          </p:cNvPr>
          <p:cNvSpPr/>
          <p:nvPr/>
        </p:nvSpPr>
        <p:spPr>
          <a:xfrm>
            <a:off x="8512545" y="-23083"/>
            <a:ext cx="3296490" cy="7775574"/>
          </a:xfrm>
          <a:prstGeom prst="rect">
            <a:avLst/>
          </a:prstGeom>
          <a:solidFill>
            <a:schemeClr val="accent1">
              <a:lumMod val="40000"/>
              <a:lumOff val="6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Diagrama de flujo: conector 6">
            <a:extLst>
              <a:ext uri="{FF2B5EF4-FFF2-40B4-BE49-F238E27FC236}">
                <a16:creationId xmlns:a16="http://schemas.microsoft.com/office/drawing/2014/main" id="{700B05B4-EA19-5593-CC7E-4E22F39386EC}"/>
              </a:ext>
            </a:extLst>
          </p:cNvPr>
          <p:cNvSpPr/>
          <p:nvPr/>
        </p:nvSpPr>
        <p:spPr>
          <a:xfrm>
            <a:off x="828165" y="715107"/>
            <a:ext cx="457200" cy="457200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Diagrama de flujo: conector 7">
            <a:extLst>
              <a:ext uri="{FF2B5EF4-FFF2-40B4-BE49-F238E27FC236}">
                <a16:creationId xmlns:a16="http://schemas.microsoft.com/office/drawing/2014/main" id="{35D72AA9-6A56-303F-6B49-47FCA63D69C1}"/>
              </a:ext>
            </a:extLst>
          </p:cNvPr>
          <p:cNvSpPr/>
          <p:nvPr/>
        </p:nvSpPr>
        <p:spPr>
          <a:xfrm>
            <a:off x="1464596" y="323360"/>
            <a:ext cx="795584" cy="715107"/>
          </a:xfrm>
          <a:prstGeom prst="flowChartConnector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Diagrama de flujo: conector 8">
            <a:extLst>
              <a:ext uri="{FF2B5EF4-FFF2-40B4-BE49-F238E27FC236}">
                <a16:creationId xmlns:a16="http://schemas.microsoft.com/office/drawing/2014/main" id="{EE852298-C76F-3B23-0A7F-DF393DF58EC8}"/>
              </a:ext>
            </a:extLst>
          </p:cNvPr>
          <p:cNvSpPr/>
          <p:nvPr/>
        </p:nvSpPr>
        <p:spPr>
          <a:xfrm>
            <a:off x="1096902" y="1213692"/>
            <a:ext cx="795585" cy="749922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" name="Diagrama de flujo: conector 9">
            <a:extLst>
              <a:ext uri="{FF2B5EF4-FFF2-40B4-BE49-F238E27FC236}">
                <a16:creationId xmlns:a16="http://schemas.microsoft.com/office/drawing/2014/main" id="{70C3910D-ED9D-396A-6402-3EDC27A55484}"/>
              </a:ext>
            </a:extLst>
          </p:cNvPr>
          <p:cNvSpPr/>
          <p:nvPr/>
        </p:nvSpPr>
        <p:spPr>
          <a:xfrm>
            <a:off x="1092729" y="148491"/>
            <a:ext cx="327773" cy="349739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Diagrama de flujo: conector 11">
            <a:extLst>
              <a:ext uri="{FF2B5EF4-FFF2-40B4-BE49-F238E27FC236}">
                <a16:creationId xmlns:a16="http://schemas.microsoft.com/office/drawing/2014/main" id="{E4849E75-FC22-1DE4-10A2-239AA6A6877F}"/>
              </a:ext>
            </a:extLst>
          </p:cNvPr>
          <p:cNvSpPr/>
          <p:nvPr/>
        </p:nvSpPr>
        <p:spPr>
          <a:xfrm>
            <a:off x="138458" y="1061915"/>
            <a:ext cx="868987" cy="849923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Diagrama de flujo: conector 12">
            <a:extLst>
              <a:ext uri="{FF2B5EF4-FFF2-40B4-BE49-F238E27FC236}">
                <a16:creationId xmlns:a16="http://schemas.microsoft.com/office/drawing/2014/main" id="{7DC9F04E-2405-76D9-6F9C-2DAD1F91EC20}"/>
              </a:ext>
            </a:extLst>
          </p:cNvPr>
          <p:cNvSpPr/>
          <p:nvPr/>
        </p:nvSpPr>
        <p:spPr>
          <a:xfrm>
            <a:off x="2075674" y="621"/>
            <a:ext cx="457200" cy="457200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5" name="Diagrama de flujo: conector 14">
            <a:extLst>
              <a:ext uri="{FF2B5EF4-FFF2-40B4-BE49-F238E27FC236}">
                <a16:creationId xmlns:a16="http://schemas.microsoft.com/office/drawing/2014/main" id="{BA764D3A-DD7C-4BCE-C5B2-DB3FC715C80C}"/>
              </a:ext>
            </a:extLst>
          </p:cNvPr>
          <p:cNvSpPr/>
          <p:nvPr/>
        </p:nvSpPr>
        <p:spPr>
          <a:xfrm>
            <a:off x="1869786" y="1053121"/>
            <a:ext cx="457200" cy="457200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7" name="Diagrama de flujo: conector 16">
            <a:extLst>
              <a:ext uri="{FF2B5EF4-FFF2-40B4-BE49-F238E27FC236}">
                <a16:creationId xmlns:a16="http://schemas.microsoft.com/office/drawing/2014/main" id="{EDC767F4-A8E2-11CB-7805-594D9F716B0F}"/>
              </a:ext>
            </a:extLst>
          </p:cNvPr>
          <p:cNvSpPr/>
          <p:nvPr/>
        </p:nvSpPr>
        <p:spPr>
          <a:xfrm>
            <a:off x="70228" y="833004"/>
            <a:ext cx="268887" cy="307730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E648BD3A-126C-DBC0-21AE-8C1C70D6CEBC}"/>
              </a:ext>
            </a:extLst>
          </p:cNvPr>
          <p:cNvSpPr txBox="1"/>
          <p:nvPr/>
        </p:nvSpPr>
        <p:spPr>
          <a:xfrm>
            <a:off x="3044432" y="1758455"/>
            <a:ext cx="66992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3600" dirty="0">
                <a:latin typeface="Bahnschrift Condensed" panose="020B0502040204020203" pitchFamily="34" charset="0"/>
              </a:rPr>
              <a:t>Taller Integral de Arquitectura I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ACDC7FFE-CAB3-F7AF-1D14-040BCFEF0F43}"/>
              </a:ext>
            </a:extLst>
          </p:cNvPr>
          <p:cNvSpPr txBox="1"/>
          <p:nvPr/>
        </p:nvSpPr>
        <p:spPr>
          <a:xfrm>
            <a:off x="1285365" y="2317716"/>
            <a:ext cx="598267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b="1" u="sng" dirty="0">
                <a:latin typeface="Bahnschrift Condensed" panose="020B0502040204020203" pitchFamily="34" charset="0"/>
              </a:rPr>
              <a:t>Equipo:</a:t>
            </a:r>
          </a:p>
          <a:p>
            <a:r>
              <a:rPr lang="es-MX" sz="2400" dirty="0">
                <a:latin typeface="Bahnschrift Condensed" panose="020B0502040204020203" pitchFamily="34" charset="0"/>
              </a:rPr>
              <a:t>- Aguilar Gómez Alejandra    Monserrath</a:t>
            </a:r>
          </a:p>
          <a:p>
            <a:r>
              <a:rPr lang="es-MX" sz="2400" dirty="0">
                <a:latin typeface="Bahnschrift Condensed" panose="020B0502040204020203" pitchFamily="34" charset="0"/>
              </a:rPr>
              <a:t>- Granados Pérez Ángel Gabriel</a:t>
            </a:r>
          </a:p>
          <a:p>
            <a:r>
              <a:rPr lang="es-MX" sz="2400" dirty="0">
                <a:latin typeface="Bahnschrift Condensed" panose="020B0502040204020203" pitchFamily="34" charset="0"/>
              </a:rPr>
              <a:t>- Guillen Velasco Néstor Iván</a:t>
            </a:r>
          </a:p>
          <a:p>
            <a:r>
              <a:rPr lang="es-MX" sz="2400" dirty="0">
                <a:latin typeface="Bahnschrift Condensed" panose="020B0502040204020203" pitchFamily="34" charset="0"/>
              </a:rPr>
              <a:t>- López Aguilar Ana Fabiola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63E82FE9-EF19-1D02-4F91-C1E3481214E2}"/>
              </a:ext>
            </a:extLst>
          </p:cNvPr>
          <p:cNvSpPr txBox="1"/>
          <p:nvPr/>
        </p:nvSpPr>
        <p:spPr>
          <a:xfrm>
            <a:off x="7277277" y="6942838"/>
            <a:ext cx="59826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800" dirty="0">
                <a:latin typeface="Bahnschrift Condensed" panose="020B0502040204020203" pitchFamily="34" charset="0"/>
              </a:rPr>
              <a:t>13 de enero de 2025</a:t>
            </a:r>
          </a:p>
          <a:p>
            <a:pPr algn="ctr"/>
            <a:r>
              <a:rPr lang="es-MX" sz="1800" dirty="0">
                <a:latin typeface="Bahnschrift Condensed" panose="020B0502040204020203" pitchFamily="34" charset="0"/>
              </a:rPr>
              <a:t>Comitán de Domínguez, Chis.</a:t>
            </a:r>
          </a:p>
        </p:txBody>
      </p:sp>
      <p:sp>
        <p:nvSpPr>
          <p:cNvPr id="27" name="Diagrama de flujo: conector 26">
            <a:extLst>
              <a:ext uri="{FF2B5EF4-FFF2-40B4-BE49-F238E27FC236}">
                <a16:creationId xmlns:a16="http://schemas.microsoft.com/office/drawing/2014/main" id="{3330A935-0CC8-C3AD-E86B-4B4453B8ECB4}"/>
              </a:ext>
            </a:extLst>
          </p:cNvPr>
          <p:cNvSpPr/>
          <p:nvPr/>
        </p:nvSpPr>
        <p:spPr>
          <a:xfrm>
            <a:off x="336701" y="6726892"/>
            <a:ext cx="795585" cy="749922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8" name="Diagrama de flujo: conector 27">
            <a:extLst>
              <a:ext uri="{FF2B5EF4-FFF2-40B4-BE49-F238E27FC236}">
                <a16:creationId xmlns:a16="http://schemas.microsoft.com/office/drawing/2014/main" id="{646AEA9F-6E0F-EE15-D622-45586FA46BD4}"/>
              </a:ext>
            </a:extLst>
          </p:cNvPr>
          <p:cNvSpPr/>
          <p:nvPr/>
        </p:nvSpPr>
        <p:spPr>
          <a:xfrm>
            <a:off x="10786534" y="148491"/>
            <a:ext cx="795585" cy="749922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9" name="Diagrama de flujo: conector 28">
            <a:extLst>
              <a:ext uri="{FF2B5EF4-FFF2-40B4-BE49-F238E27FC236}">
                <a16:creationId xmlns:a16="http://schemas.microsoft.com/office/drawing/2014/main" id="{D5315D50-9ED5-3454-720F-C02D1EB12251}"/>
              </a:ext>
            </a:extLst>
          </p:cNvPr>
          <p:cNvSpPr/>
          <p:nvPr/>
        </p:nvSpPr>
        <p:spPr>
          <a:xfrm>
            <a:off x="2783079" y="7133310"/>
            <a:ext cx="583639" cy="622046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Diagrama de flujo: conector 30">
            <a:extLst>
              <a:ext uri="{FF2B5EF4-FFF2-40B4-BE49-F238E27FC236}">
                <a16:creationId xmlns:a16="http://schemas.microsoft.com/office/drawing/2014/main" id="{BBA0BC50-D09B-BC93-3757-D78152033C46}"/>
              </a:ext>
            </a:extLst>
          </p:cNvPr>
          <p:cNvSpPr/>
          <p:nvPr/>
        </p:nvSpPr>
        <p:spPr>
          <a:xfrm>
            <a:off x="10936739" y="5989324"/>
            <a:ext cx="868987" cy="849923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2" name="Diagrama de flujo: conector 31">
            <a:extLst>
              <a:ext uri="{FF2B5EF4-FFF2-40B4-BE49-F238E27FC236}">
                <a16:creationId xmlns:a16="http://schemas.microsoft.com/office/drawing/2014/main" id="{2659937F-C9E9-EC7F-830E-314A691B9FCD}"/>
              </a:ext>
            </a:extLst>
          </p:cNvPr>
          <p:cNvSpPr/>
          <p:nvPr/>
        </p:nvSpPr>
        <p:spPr>
          <a:xfrm>
            <a:off x="10812675" y="1214315"/>
            <a:ext cx="868987" cy="849923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Diagrama de flujo: conector 32">
            <a:extLst>
              <a:ext uri="{FF2B5EF4-FFF2-40B4-BE49-F238E27FC236}">
                <a16:creationId xmlns:a16="http://schemas.microsoft.com/office/drawing/2014/main" id="{3AA4F18C-E38E-389C-4C9D-E34ACB832341}"/>
              </a:ext>
            </a:extLst>
          </p:cNvPr>
          <p:cNvSpPr/>
          <p:nvPr/>
        </p:nvSpPr>
        <p:spPr>
          <a:xfrm>
            <a:off x="1586481" y="6194479"/>
            <a:ext cx="868987" cy="849923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Diagrama de flujo: conector 33">
            <a:extLst>
              <a:ext uri="{FF2B5EF4-FFF2-40B4-BE49-F238E27FC236}">
                <a16:creationId xmlns:a16="http://schemas.microsoft.com/office/drawing/2014/main" id="{81070A37-71C1-06D5-7F72-99814C6F8E9C}"/>
              </a:ext>
            </a:extLst>
          </p:cNvPr>
          <p:cNvSpPr/>
          <p:nvPr/>
        </p:nvSpPr>
        <p:spPr>
          <a:xfrm>
            <a:off x="9374790" y="208610"/>
            <a:ext cx="1322537" cy="115810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5" name="Diagrama de flujo: conector 34">
            <a:extLst>
              <a:ext uri="{FF2B5EF4-FFF2-40B4-BE49-F238E27FC236}">
                <a16:creationId xmlns:a16="http://schemas.microsoft.com/office/drawing/2014/main" id="{22A4EC1C-38DE-1B9B-60A5-B6BE076B7272}"/>
              </a:ext>
            </a:extLst>
          </p:cNvPr>
          <p:cNvSpPr/>
          <p:nvPr/>
        </p:nvSpPr>
        <p:spPr>
          <a:xfrm>
            <a:off x="11311291" y="2515463"/>
            <a:ext cx="457200" cy="457200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7" name="Diagrama de flujo: conector 36">
            <a:extLst>
              <a:ext uri="{FF2B5EF4-FFF2-40B4-BE49-F238E27FC236}">
                <a16:creationId xmlns:a16="http://schemas.microsoft.com/office/drawing/2014/main" id="{FB64FD0C-0971-8CC8-0D41-193E5B136C07}"/>
              </a:ext>
            </a:extLst>
          </p:cNvPr>
          <p:cNvSpPr/>
          <p:nvPr/>
        </p:nvSpPr>
        <p:spPr>
          <a:xfrm>
            <a:off x="963302" y="6185685"/>
            <a:ext cx="457200" cy="457200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9" name="Diagrama de flujo: conector 38">
            <a:extLst>
              <a:ext uri="{FF2B5EF4-FFF2-40B4-BE49-F238E27FC236}">
                <a16:creationId xmlns:a16="http://schemas.microsoft.com/office/drawing/2014/main" id="{5191DC74-E91B-3650-E1A4-E6A4A58EBD88}"/>
              </a:ext>
            </a:extLst>
          </p:cNvPr>
          <p:cNvSpPr/>
          <p:nvPr/>
        </p:nvSpPr>
        <p:spPr>
          <a:xfrm>
            <a:off x="10207181" y="1510321"/>
            <a:ext cx="457200" cy="457200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0" name="Diagrama de flujo: conector 39">
            <a:extLst>
              <a:ext uri="{FF2B5EF4-FFF2-40B4-BE49-F238E27FC236}">
                <a16:creationId xmlns:a16="http://schemas.microsoft.com/office/drawing/2014/main" id="{9005B469-95F7-8BFB-45A7-5AB7E0812415}"/>
              </a:ext>
            </a:extLst>
          </p:cNvPr>
          <p:cNvSpPr/>
          <p:nvPr/>
        </p:nvSpPr>
        <p:spPr>
          <a:xfrm>
            <a:off x="9072267" y="-13390"/>
            <a:ext cx="457200" cy="457200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44" name="Conector: angular 43">
            <a:extLst>
              <a:ext uri="{FF2B5EF4-FFF2-40B4-BE49-F238E27FC236}">
                <a16:creationId xmlns:a16="http://schemas.microsoft.com/office/drawing/2014/main" id="{FB0F7BA6-E605-7203-4565-D9E961BF74F1}"/>
              </a:ext>
            </a:extLst>
          </p:cNvPr>
          <p:cNvCxnSpPr/>
          <p:nvPr/>
        </p:nvCxnSpPr>
        <p:spPr>
          <a:xfrm>
            <a:off x="2643987" y="3378248"/>
            <a:ext cx="914400" cy="914400"/>
          </a:xfrm>
          <a:prstGeom prst="bentConnector3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6" name="Conector: angular 45">
            <a:extLst>
              <a:ext uri="{FF2B5EF4-FFF2-40B4-BE49-F238E27FC236}">
                <a16:creationId xmlns:a16="http://schemas.microsoft.com/office/drawing/2014/main" id="{DB717A08-CA13-442E-875C-0F811BE48B5E}"/>
              </a:ext>
            </a:extLst>
          </p:cNvPr>
          <p:cNvCxnSpPr>
            <a:cxnSpLocks/>
          </p:cNvCxnSpPr>
          <p:nvPr/>
        </p:nvCxnSpPr>
        <p:spPr>
          <a:xfrm rot="16200000" flipH="1">
            <a:off x="7524446" y="1331880"/>
            <a:ext cx="4851675" cy="2646360"/>
          </a:xfrm>
          <a:prstGeom prst="bentConnector3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1" name="Conector: angular 50">
            <a:extLst>
              <a:ext uri="{FF2B5EF4-FFF2-40B4-BE49-F238E27FC236}">
                <a16:creationId xmlns:a16="http://schemas.microsoft.com/office/drawing/2014/main" id="{1976EE8D-265B-7261-CC22-CDC950304A71}"/>
              </a:ext>
            </a:extLst>
          </p:cNvPr>
          <p:cNvCxnSpPr>
            <a:cxnSpLocks/>
          </p:cNvCxnSpPr>
          <p:nvPr/>
        </p:nvCxnSpPr>
        <p:spPr>
          <a:xfrm rot="16200000" flipH="1">
            <a:off x="-1230151" y="4538654"/>
            <a:ext cx="4913559" cy="1002641"/>
          </a:xfrm>
          <a:prstGeom prst="bentConnector3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2" name="Conector: angular 51">
            <a:extLst>
              <a:ext uri="{FF2B5EF4-FFF2-40B4-BE49-F238E27FC236}">
                <a16:creationId xmlns:a16="http://schemas.microsoft.com/office/drawing/2014/main" id="{FDF6E66D-1C96-4572-1196-115A3B0CF56A}"/>
              </a:ext>
            </a:extLst>
          </p:cNvPr>
          <p:cNvCxnSpPr>
            <a:cxnSpLocks/>
          </p:cNvCxnSpPr>
          <p:nvPr/>
        </p:nvCxnSpPr>
        <p:spPr>
          <a:xfrm>
            <a:off x="686592" y="601985"/>
            <a:ext cx="2956207" cy="1752300"/>
          </a:xfrm>
          <a:prstGeom prst="bentConnector3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3" name="Conector: angular 52">
            <a:extLst>
              <a:ext uri="{FF2B5EF4-FFF2-40B4-BE49-F238E27FC236}">
                <a16:creationId xmlns:a16="http://schemas.microsoft.com/office/drawing/2014/main" id="{18F813E6-053E-2538-DC40-98BAC3A9CD0E}"/>
              </a:ext>
            </a:extLst>
          </p:cNvPr>
          <p:cNvCxnSpPr>
            <a:cxnSpLocks/>
          </p:cNvCxnSpPr>
          <p:nvPr/>
        </p:nvCxnSpPr>
        <p:spPr>
          <a:xfrm>
            <a:off x="5608640" y="3505886"/>
            <a:ext cx="3150144" cy="3006036"/>
          </a:xfrm>
          <a:prstGeom prst="bentConnector3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6" name="CuadroTexto 55">
            <a:extLst>
              <a:ext uri="{FF2B5EF4-FFF2-40B4-BE49-F238E27FC236}">
                <a16:creationId xmlns:a16="http://schemas.microsoft.com/office/drawing/2014/main" id="{5929280C-A6BD-E858-9A50-F8D627EA0959}"/>
              </a:ext>
            </a:extLst>
          </p:cNvPr>
          <p:cNvSpPr txBox="1"/>
          <p:nvPr/>
        </p:nvSpPr>
        <p:spPr>
          <a:xfrm>
            <a:off x="1508612" y="4314048"/>
            <a:ext cx="59826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b="1" u="sng" dirty="0">
                <a:latin typeface="Bahnschrift Condensed" panose="020B0502040204020203" pitchFamily="34" charset="0"/>
              </a:rPr>
              <a:t>Nombre del Arquitecto</a:t>
            </a:r>
            <a:r>
              <a:rPr lang="es-MX" sz="1600" dirty="0">
                <a:latin typeface="Bahnschrift Condensed" panose="020B0502040204020203" pitchFamily="34" charset="0"/>
              </a:rPr>
              <a:t>:</a:t>
            </a:r>
          </a:p>
          <a:p>
            <a:r>
              <a:rPr lang="es-MX" sz="1800" dirty="0">
                <a:latin typeface="Bahnschrift Condensed" panose="020B0502040204020203" pitchFamily="34" charset="0"/>
              </a:rPr>
              <a:t>- </a:t>
            </a:r>
            <a:r>
              <a:rPr lang="es-MX" sz="2400" dirty="0">
                <a:latin typeface="Bahnschrift Condensed" panose="020B0502040204020203" pitchFamily="34" charset="0"/>
              </a:rPr>
              <a:t>Arq. Víctor Manuel Santiago Guillen </a:t>
            </a: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9093F48F-370C-8366-503D-85AED2EB6CF9}"/>
              </a:ext>
            </a:extLst>
          </p:cNvPr>
          <p:cNvSpPr txBox="1"/>
          <p:nvPr/>
        </p:nvSpPr>
        <p:spPr>
          <a:xfrm>
            <a:off x="2214956" y="5335284"/>
            <a:ext cx="59826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b="1" u="sng" dirty="0">
                <a:latin typeface="Bahnschrift Condensed" panose="020B0502040204020203" pitchFamily="34" charset="0"/>
              </a:rPr>
              <a:t>Cuatrimestre</a:t>
            </a:r>
            <a:r>
              <a:rPr lang="es-MX" sz="1600" dirty="0">
                <a:latin typeface="Bahnschrift Condensed" panose="020B0502040204020203" pitchFamily="34" charset="0"/>
              </a:rPr>
              <a:t>:</a:t>
            </a:r>
          </a:p>
          <a:p>
            <a:r>
              <a:rPr lang="es-MX" sz="1800" dirty="0">
                <a:latin typeface="Bahnschrift Condensed" panose="020B0502040204020203" pitchFamily="34" charset="0"/>
              </a:rPr>
              <a:t>- </a:t>
            </a:r>
            <a:r>
              <a:rPr lang="es-MX" sz="2400" dirty="0">
                <a:latin typeface="Bahnschrift Condensed" panose="020B0502040204020203" pitchFamily="34" charset="0"/>
              </a:rPr>
              <a:t>8º Primera Unidad “Casos de referencia”</a:t>
            </a: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D5BF2EA6-28F0-A0A6-A05A-D641BC550C9D}"/>
              </a:ext>
            </a:extLst>
          </p:cNvPr>
          <p:cNvSpPr txBox="1"/>
          <p:nvPr/>
        </p:nvSpPr>
        <p:spPr>
          <a:xfrm>
            <a:off x="3503145" y="6179576"/>
            <a:ext cx="59826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b="1" u="sng" dirty="0">
                <a:latin typeface="Bahnschrift Condensed" panose="020B0502040204020203" pitchFamily="34" charset="0"/>
              </a:rPr>
              <a:t>Carrera</a:t>
            </a:r>
            <a:r>
              <a:rPr lang="es-MX" sz="1600" dirty="0">
                <a:latin typeface="Bahnschrift Condensed" panose="020B0502040204020203" pitchFamily="34" charset="0"/>
              </a:rPr>
              <a:t>:</a:t>
            </a:r>
          </a:p>
          <a:p>
            <a:r>
              <a:rPr lang="es-MX" sz="1800" dirty="0">
                <a:latin typeface="Bahnschrift Condensed" panose="020B0502040204020203" pitchFamily="34" charset="0"/>
              </a:rPr>
              <a:t>- </a:t>
            </a:r>
            <a:r>
              <a:rPr lang="es-MX" sz="2400" dirty="0">
                <a:latin typeface="Bahnschrift Condensed" panose="020B0502040204020203" pitchFamily="34" charset="0"/>
              </a:rPr>
              <a:t>Arquitectura</a:t>
            </a:r>
          </a:p>
        </p:txBody>
      </p:sp>
      <p:pic>
        <p:nvPicPr>
          <p:cNvPr id="59" name="Imagen 58">
            <a:extLst>
              <a:ext uri="{FF2B5EF4-FFF2-40B4-BE49-F238E27FC236}">
                <a16:creationId xmlns:a16="http://schemas.microsoft.com/office/drawing/2014/main" id="{4D28F002-906B-8F53-849E-9DFE3DF96C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165" y="895517"/>
            <a:ext cx="1824775" cy="2737163"/>
          </a:xfrm>
          <a:prstGeom prst="rect">
            <a:avLst/>
          </a:prstGeom>
        </p:spPr>
      </p:pic>
      <p:pic>
        <p:nvPicPr>
          <p:cNvPr id="60" name="Imagen 59" descr="Vista de cerca de un edificio">
            <a:extLst>
              <a:ext uri="{FF2B5EF4-FFF2-40B4-BE49-F238E27FC236}">
                <a16:creationId xmlns:a16="http://schemas.microsoft.com/office/drawing/2014/main" id="{24A5F202-7B3F-9A96-C84A-417C60D34C9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036" y="4348849"/>
            <a:ext cx="3603798" cy="1703358"/>
          </a:xfrm>
          <a:prstGeom prst="rect">
            <a:avLst/>
          </a:prstGeom>
        </p:spPr>
      </p:pic>
      <p:sp>
        <p:nvSpPr>
          <p:cNvPr id="68" name="CuadroTexto 67">
            <a:extLst>
              <a:ext uri="{FF2B5EF4-FFF2-40B4-BE49-F238E27FC236}">
                <a16:creationId xmlns:a16="http://schemas.microsoft.com/office/drawing/2014/main" id="{B181010B-DF33-10C8-9E17-19D4854BD172}"/>
              </a:ext>
            </a:extLst>
          </p:cNvPr>
          <p:cNvSpPr txBox="1"/>
          <p:nvPr/>
        </p:nvSpPr>
        <p:spPr>
          <a:xfrm>
            <a:off x="6743608" y="3615220"/>
            <a:ext cx="66294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0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TORRE ADAMANT</a:t>
            </a:r>
          </a:p>
        </p:txBody>
      </p:sp>
      <p:sp>
        <p:nvSpPr>
          <p:cNvPr id="70" name="CuadroTexto 69">
            <a:extLst>
              <a:ext uri="{FF2B5EF4-FFF2-40B4-BE49-F238E27FC236}">
                <a16:creationId xmlns:a16="http://schemas.microsoft.com/office/drawing/2014/main" id="{5990EF0D-064B-A594-4490-11B3B3BBE6AC}"/>
              </a:ext>
            </a:extLst>
          </p:cNvPr>
          <p:cNvSpPr txBox="1"/>
          <p:nvPr/>
        </p:nvSpPr>
        <p:spPr>
          <a:xfrm>
            <a:off x="5517058" y="6097701"/>
            <a:ext cx="66838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0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CENTRO OPERATIVO Y ADMINISTRATIVO DEL SISTEMA TROLEBÚS</a:t>
            </a:r>
          </a:p>
        </p:txBody>
      </p:sp>
    </p:spTree>
    <p:extLst>
      <p:ext uri="{BB962C8B-B14F-4D97-AF65-F5344CB8AC3E}">
        <p14:creationId xmlns:p14="http://schemas.microsoft.com/office/powerpoint/2010/main" val="4283295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559F18-763E-6A37-C4AE-7347679049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Imagen 40" descr="Diagrama, Dibujo de ingeniería">
            <a:extLst>
              <a:ext uri="{FF2B5EF4-FFF2-40B4-BE49-F238E27FC236}">
                <a16:creationId xmlns:a16="http://schemas.microsoft.com/office/drawing/2014/main" id="{7975BA08-86B0-E3DC-A391-BB31F0072D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5" t="8136" r="19863" b="19888"/>
          <a:stretch/>
        </p:blipFill>
        <p:spPr>
          <a:xfrm>
            <a:off x="440039" y="4638646"/>
            <a:ext cx="2406750" cy="1882287"/>
          </a:xfrm>
          <a:prstGeom prst="rect">
            <a:avLst/>
          </a:prstGeom>
        </p:spPr>
      </p:pic>
      <p:sp>
        <p:nvSpPr>
          <p:cNvPr id="54" name="Rectángulo 53">
            <a:extLst>
              <a:ext uri="{FF2B5EF4-FFF2-40B4-BE49-F238E27FC236}">
                <a16:creationId xmlns:a16="http://schemas.microsoft.com/office/drawing/2014/main" id="{20D8CE3F-4990-C61D-37C8-943CF884F598}"/>
              </a:ext>
            </a:extLst>
          </p:cNvPr>
          <p:cNvSpPr/>
          <p:nvPr/>
        </p:nvSpPr>
        <p:spPr>
          <a:xfrm>
            <a:off x="433550" y="275971"/>
            <a:ext cx="9296240" cy="7060824"/>
          </a:xfrm>
          <a:prstGeom prst="rect">
            <a:avLst/>
          </a:prstGeom>
          <a:solidFill>
            <a:srgbClr val="CCCCF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13C15B99-EF10-8126-6EDC-C8648822BB20}"/>
              </a:ext>
            </a:extLst>
          </p:cNvPr>
          <p:cNvSpPr/>
          <p:nvPr/>
        </p:nvSpPr>
        <p:spPr>
          <a:xfrm>
            <a:off x="9861934" y="359869"/>
            <a:ext cx="1641386" cy="7055337"/>
          </a:xfrm>
          <a:prstGeom prst="rect">
            <a:avLst/>
          </a:prstGeom>
          <a:solidFill>
            <a:schemeClr val="accent1">
              <a:lumMod val="40000"/>
              <a:lumOff val="6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348AA822-5DE0-6579-FC2C-1614CB233FB2}"/>
              </a:ext>
            </a:extLst>
          </p:cNvPr>
          <p:cNvSpPr/>
          <p:nvPr/>
        </p:nvSpPr>
        <p:spPr>
          <a:xfrm>
            <a:off x="305911" y="297814"/>
            <a:ext cx="11267440" cy="717994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875"/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CB7B82D3-899C-ABBA-CC52-62DB25BE2C79}"/>
              </a:ext>
            </a:extLst>
          </p:cNvPr>
          <p:cNvCxnSpPr>
            <a:cxnSpLocks/>
          </p:cNvCxnSpPr>
          <p:nvPr/>
        </p:nvCxnSpPr>
        <p:spPr>
          <a:xfrm>
            <a:off x="9791905" y="297813"/>
            <a:ext cx="0" cy="71799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AEBD3424-F50C-15CA-488C-115717D594F7}"/>
              </a:ext>
            </a:extLst>
          </p:cNvPr>
          <p:cNvCxnSpPr/>
          <p:nvPr/>
        </p:nvCxnSpPr>
        <p:spPr>
          <a:xfrm>
            <a:off x="9807631" y="1438764"/>
            <a:ext cx="17814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7ECEB505-F3FB-29C0-7408-CAEF18D194AB}"/>
              </a:ext>
            </a:extLst>
          </p:cNvPr>
          <p:cNvCxnSpPr>
            <a:cxnSpLocks/>
          </p:cNvCxnSpPr>
          <p:nvPr/>
        </p:nvCxnSpPr>
        <p:spPr>
          <a:xfrm>
            <a:off x="10474960" y="2372152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B15997F0-BC5F-6161-1123-F9B20456D975}"/>
              </a:ext>
            </a:extLst>
          </p:cNvPr>
          <p:cNvCxnSpPr>
            <a:cxnSpLocks/>
          </p:cNvCxnSpPr>
          <p:nvPr/>
        </p:nvCxnSpPr>
        <p:spPr>
          <a:xfrm>
            <a:off x="9791905" y="3411447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A52BF382-0DA8-6482-E41B-03AB70E33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810" r="94265">
                        <a14:foregroundMark x1="41935" y1="48333" x2="41935" y2="48333"/>
                        <a14:foregroundMark x1="17921" y1="38333" x2="17921" y2="38333"/>
                        <a14:foregroundMark x1="16487" y1="48333" x2="16487" y2="48333"/>
                        <a14:foregroundMark x1="14337" y1="55000" x2="14337" y2="55000"/>
                        <a14:foregroundMark x1="13262" y1="67778" x2="13262" y2="67778"/>
                        <a14:foregroundMark x1="7168" y1="60000" x2="7168" y2="60000"/>
                        <a14:foregroundMark x1="84229" y1="43889" x2="84229" y2="43889"/>
                        <a14:foregroundMark x1="94265" y1="34444" x2="94265" y2="3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958" y="360365"/>
            <a:ext cx="1615433" cy="104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2DEDA693-B15A-3E5B-E25B-79CC5463A790}"/>
              </a:ext>
            </a:extLst>
          </p:cNvPr>
          <p:cNvSpPr txBox="1"/>
          <p:nvPr/>
        </p:nvSpPr>
        <p:spPr>
          <a:xfrm>
            <a:off x="9501823" y="1551355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Taller Integral de Arquitectura I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3E4047BA-7965-769C-80F9-72B0BC745069}"/>
              </a:ext>
            </a:extLst>
          </p:cNvPr>
          <p:cNvSpPr txBox="1"/>
          <p:nvPr/>
        </p:nvSpPr>
        <p:spPr>
          <a:xfrm>
            <a:off x="9532279" y="2557316"/>
            <a:ext cx="2377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Casos Referenciales</a:t>
            </a:r>
          </a:p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(Análisis Formal)</a:t>
            </a: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B8A9C5FD-8D5D-3ADC-7B38-1E75171EB185}"/>
              </a:ext>
            </a:extLst>
          </p:cNvPr>
          <p:cNvCxnSpPr>
            <a:cxnSpLocks/>
          </p:cNvCxnSpPr>
          <p:nvPr/>
        </p:nvCxnSpPr>
        <p:spPr>
          <a:xfrm>
            <a:off x="10490686" y="4531360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>
            <a:extLst>
              <a:ext uri="{FF2B5EF4-FFF2-40B4-BE49-F238E27FC236}">
                <a16:creationId xmlns:a16="http://schemas.microsoft.com/office/drawing/2014/main" id="{9FFAB1E1-AA6A-C912-949E-232DA58FB324}"/>
              </a:ext>
            </a:extLst>
          </p:cNvPr>
          <p:cNvSpPr txBox="1"/>
          <p:nvPr/>
        </p:nvSpPr>
        <p:spPr>
          <a:xfrm>
            <a:off x="9532279" y="3472884"/>
            <a:ext cx="2377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Edificio:</a:t>
            </a:r>
          </a:p>
          <a:p>
            <a:pPr algn="ctr"/>
            <a:r>
              <a:rPr lang="es-MX" sz="14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CENTRO OPERATIVO Y ADMINISTRATIVO DEL </a:t>
            </a:r>
          </a:p>
          <a:p>
            <a:pPr algn="ctr"/>
            <a:r>
              <a:rPr lang="es-MX" sz="14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SISTEMA TROLEBÚS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E4863D50-4C74-1BFA-A592-3817AAF4E830}"/>
              </a:ext>
            </a:extLst>
          </p:cNvPr>
          <p:cNvCxnSpPr>
            <a:cxnSpLocks/>
          </p:cNvCxnSpPr>
          <p:nvPr/>
        </p:nvCxnSpPr>
        <p:spPr>
          <a:xfrm>
            <a:off x="9799821" y="6770626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>
            <a:extLst>
              <a:ext uri="{FF2B5EF4-FFF2-40B4-BE49-F238E27FC236}">
                <a16:creationId xmlns:a16="http://schemas.microsoft.com/office/drawing/2014/main" id="{101C8980-1A79-99A5-1DA8-AEB3BAE9CE14}"/>
              </a:ext>
            </a:extLst>
          </p:cNvPr>
          <p:cNvSpPr txBox="1"/>
          <p:nvPr/>
        </p:nvSpPr>
        <p:spPr>
          <a:xfrm>
            <a:off x="9791905" y="4738353"/>
            <a:ext cx="186161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Bahnschrift Condensed" panose="020B0502040204020203" pitchFamily="34" charset="0"/>
              </a:rPr>
              <a:t>Equipo: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Gómez Aguilar Alejandra    Monserrath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Granados Pérez Ángel Gabriel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Guillen Velasco Néstor Iván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López Aguilar Ana Fabiola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B9B2CC5E-3898-9690-D65A-51E8FB800803}"/>
              </a:ext>
            </a:extLst>
          </p:cNvPr>
          <p:cNvSpPr/>
          <p:nvPr/>
        </p:nvSpPr>
        <p:spPr>
          <a:xfrm>
            <a:off x="10281921" y="225722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CF87E707-69E8-A0BF-28E3-0EA88B3CB4B5}"/>
              </a:ext>
            </a:extLst>
          </p:cNvPr>
          <p:cNvSpPr/>
          <p:nvPr/>
        </p:nvSpPr>
        <p:spPr>
          <a:xfrm>
            <a:off x="10682627" y="329371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C3D06F48-F7E3-640D-5438-BA279E9265DF}"/>
              </a:ext>
            </a:extLst>
          </p:cNvPr>
          <p:cNvSpPr/>
          <p:nvPr/>
        </p:nvSpPr>
        <p:spPr>
          <a:xfrm>
            <a:off x="10297647" y="4428697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8024C085-3DD6-2294-01BA-CECFC27C34CB}"/>
              </a:ext>
            </a:extLst>
          </p:cNvPr>
          <p:cNvSpPr/>
          <p:nvPr/>
        </p:nvSpPr>
        <p:spPr>
          <a:xfrm>
            <a:off x="10682627" y="667223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5FBDC7F-98E9-6394-740A-A4EC33E43084}"/>
              </a:ext>
            </a:extLst>
          </p:cNvPr>
          <p:cNvSpPr txBox="1"/>
          <p:nvPr/>
        </p:nvSpPr>
        <p:spPr>
          <a:xfrm>
            <a:off x="9501823" y="6897973"/>
            <a:ext cx="237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13 de enero de 2025</a:t>
            </a:r>
          </a:p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Comitán de Domínguez, Chis.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53BDA636-16AA-1F98-7818-878D0D7F150E}"/>
              </a:ext>
            </a:extLst>
          </p:cNvPr>
          <p:cNvSpPr/>
          <p:nvPr/>
        </p:nvSpPr>
        <p:spPr>
          <a:xfrm>
            <a:off x="10624480" y="133569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65F6B83C-B286-D5D8-10DF-8417D0AAC174}"/>
              </a:ext>
            </a:extLst>
          </p:cNvPr>
          <p:cNvSpPr/>
          <p:nvPr/>
        </p:nvSpPr>
        <p:spPr>
          <a:xfrm rot="2493989">
            <a:off x="8920940" y="6961185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CAB3505-9E48-3AB1-20FF-CB4DDFC8C67D}"/>
              </a:ext>
            </a:extLst>
          </p:cNvPr>
          <p:cNvSpPr/>
          <p:nvPr/>
        </p:nvSpPr>
        <p:spPr>
          <a:xfrm rot="2493989">
            <a:off x="8959819" y="6608503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5601FEFB-5D08-5140-A98E-D28969EB342F}"/>
              </a:ext>
            </a:extLst>
          </p:cNvPr>
          <p:cNvSpPr/>
          <p:nvPr/>
        </p:nvSpPr>
        <p:spPr>
          <a:xfrm rot="2493989">
            <a:off x="8550901" y="6994978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58637243-9FB0-2397-9C36-E4008E6719C4}"/>
              </a:ext>
            </a:extLst>
          </p:cNvPr>
          <p:cNvSpPr/>
          <p:nvPr/>
        </p:nvSpPr>
        <p:spPr>
          <a:xfrm rot="2493989">
            <a:off x="330392" y="616743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770AC298-20B1-9B2E-0F65-5CEDA3599982}"/>
              </a:ext>
            </a:extLst>
          </p:cNvPr>
          <p:cNvSpPr/>
          <p:nvPr/>
        </p:nvSpPr>
        <p:spPr>
          <a:xfrm rot="2493989">
            <a:off x="767049" y="563574"/>
            <a:ext cx="687426" cy="193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43CFA852-5835-7488-810F-1FDCECE1F2DF}"/>
              </a:ext>
            </a:extLst>
          </p:cNvPr>
          <p:cNvSpPr/>
          <p:nvPr/>
        </p:nvSpPr>
        <p:spPr>
          <a:xfrm rot="2493989">
            <a:off x="359311" y="953160"/>
            <a:ext cx="694443" cy="187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C7FD1647-FAA8-9257-515E-183C0E2455E6}"/>
              </a:ext>
            </a:extLst>
          </p:cNvPr>
          <p:cNvSpPr/>
          <p:nvPr/>
        </p:nvSpPr>
        <p:spPr>
          <a:xfrm>
            <a:off x="1253624" y="462230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41EE6894-D38D-1ABD-8100-66118859BF54}"/>
              </a:ext>
            </a:extLst>
          </p:cNvPr>
          <p:cNvSpPr/>
          <p:nvPr/>
        </p:nvSpPr>
        <p:spPr>
          <a:xfrm>
            <a:off x="453777" y="7244333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F034D9BB-CBFF-1FFC-1E9F-F566034CA0F8}"/>
              </a:ext>
            </a:extLst>
          </p:cNvPr>
          <p:cNvSpPr/>
          <p:nvPr/>
        </p:nvSpPr>
        <p:spPr>
          <a:xfrm>
            <a:off x="4707814" y="629999"/>
            <a:ext cx="4998335" cy="330630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5" name="Rectángulo 54">
            <a:extLst>
              <a:ext uri="{FF2B5EF4-FFF2-40B4-BE49-F238E27FC236}">
                <a16:creationId xmlns:a16="http://schemas.microsoft.com/office/drawing/2014/main" id="{43B577CD-B9DA-9C58-BFC0-6632ED930375}"/>
              </a:ext>
            </a:extLst>
          </p:cNvPr>
          <p:cNvSpPr/>
          <p:nvPr/>
        </p:nvSpPr>
        <p:spPr>
          <a:xfrm>
            <a:off x="4576865" y="684231"/>
            <a:ext cx="4998335" cy="330630"/>
          </a:xfrm>
          <a:prstGeom prst="rect">
            <a:avLst/>
          </a:prstGeom>
          <a:solidFill>
            <a:srgbClr val="CCCCFF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CENTRO OPERATIVO Y ADMINISTRATIVO DEL SISTEMA TROLEBÚS</a:t>
            </a: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14A97BD5-9C4F-1801-77EC-4521D069CAB1}"/>
              </a:ext>
            </a:extLst>
          </p:cNvPr>
          <p:cNvSpPr txBox="1"/>
          <p:nvPr/>
        </p:nvSpPr>
        <p:spPr>
          <a:xfrm>
            <a:off x="4408855" y="1190360"/>
            <a:ext cx="1861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latin typeface="Abadi Extra Light" panose="020B0204020104020204" pitchFamily="34" charset="0"/>
              </a:rPr>
              <a:t>Concepto Arquitectónico:</a:t>
            </a:r>
          </a:p>
          <a:p>
            <a:pPr marL="285750" indent="-285750">
              <a:buFontTx/>
              <a:buChar char="-"/>
            </a:pPr>
            <a:endParaRPr lang="es-MX" sz="1200" dirty="0">
              <a:latin typeface="Abadi Extra Light" panose="020B0204020104020204" pitchFamily="34" charset="0"/>
            </a:endParaRP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5A23FB5D-0A67-8415-253C-91F542881AB7}"/>
              </a:ext>
            </a:extLst>
          </p:cNvPr>
          <p:cNvSpPr txBox="1"/>
          <p:nvPr/>
        </p:nvSpPr>
        <p:spPr>
          <a:xfrm>
            <a:off x="4094507" y="1586673"/>
            <a:ext cx="801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Formas lineales</a:t>
            </a: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948D8699-E110-79E5-3C88-386E5D3D9492}"/>
              </a:ext>
            </a:extLst>
          </p:cNvPr>
          <p:cNvSpPr txBox="1"/>
          <p:nvPr/>
        </p:nvSpPr>
        <p:spPr>
          <a:xfrm>
            <a:off x="5307472" y="2363118"/>
            <a:ext cx="1303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formas que se disponen secuencialmente en fila o hilera.</a:t>
            </a:r>
          </a:p>
        </p:txBody>
      </p:sp>
      <p:cxnSp>
        <p:nvCxnSpPr>
          <p:cNvPr id="9" name="Conector: curvado 8">
            <a:extLst>
              <a:ext uri="{FF2B5EF4-FFF2-40B4-BE49-F238E27FC236}">
                <a16:creationId xmlns:a16="http://schemas.microsoft.com/office/drawing/2014/main" id="{CED9B95F-30C0-E2A9-66FC-DE742036CE75}"/>
              </a:ext>
            </a:extLst>
          </p:cNvPr>
          <p:cNvCxnSpPr>
            <a:cxnSpLocks/>
          </p:cNvCxnSpPr>
          <p:nvPr/>
        </p:nvCxnSpPr>
        <p:spPr>
          <a:xfrm>
            <a:off x="4743110" y="1797133"/>
            <a:ext cx="641536" cy="316394"/>
          </a:xfrm>
          <a:prstGeom prst="curvedConnector3">
            <a:avLst/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ector: curvado 85">
            <a:extLst>
              <a:ext uri="{FF2B5EF4-FFF2-40B4-BE49-F238E27FC236}">
                <a16:creationId xmlns:a16="http://schemas.microsoft.com/office/drawing/2014/main" id="{A1CED586-2EF9-5450-B476-6E4107D234ED}"/>
              </a:ext>
            </a:extLst>
          </p:cNvPr>
          <p:cNvCxnSpPr>
            <a:cxnSpLocks/>
          </p:cNvCxnSpPr>
          <p:nvPr/>
        </p:nvCxnSpPr>
        <p:spPr>
          <a:xfrm flipV="1">
            <a:off x="4163434" y="2685549"/>
            <a:ext cx="1303915" cy="461665"/>
          </a:xfrm>
          <a:prstGeom prst="curvedConnector3">
            <a:avLst>
              <a:gd name="adj1" fmla="val 80171"/>
            </a:avLst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>
            <a:extLst>
              <a:ext uri="{FF2B5EF4-FFF2-40B4-BE49-F238E27FC236}">
                <a16:creationId xmlns:a16="http://schemas.microsoft.com/office/drawing/2014/main" id="{12E6505C-F2E5-9E66-7912-14F2B4A61CB0}"/>
              </a:ext>
            </a:extLst>
          </p:cNvPr>
          <p:cNvSpPr txBox="1"/>
          <p:nvPr/>
        </p:nvSpPr>
        <p:spPr>
          <a:xfrm>
            <a:off x="4061234" y="2470936"/>
            <a:ext cx="1224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Secuencia lineal de espacios. </a:t>
            </a:r>
          </a:p>
        </p:txBody>
      </p:sp>
      <p:sp>
        <p:nvSpPr>
          <p:cNvPr id="91" name="CuadroTexto 90">
            <a:extLst>
              <a:ext uri="{FF2B5EF4-FFF2-40B4-BE49-F238E27FC236}">
                <a16:creationId xmlns:a16="http://schemas.microsoft.com/office/drawing/2014/main" id="{76FEBF7E-17D3-6735-A18E-7F745F6938B2}"/>
              </a:ext>
            </a:extLst>
          </p:cNvPr>
          <p:cNvSpPr txBox="1"/>
          <p:nvPr/>
        </p:nvSpPr>
        <p:spPr>
          <a:xfrm>
            <a:off x="3777929" y="5422919"/>
            <a:ext cx="1430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Espacios </a:t>
            </a:r>
          </a:p>
          <a:p>
            <a:endParaRPr lang="es-MX" sz="1200" dirty="0">
              <a:latin typeface="Abadi Extra Light" panose="020B0204020104020204" pitchFamily="34" charset="0"/>
            </a:endParaRPr>
          </a:p>
        </p:txBody>
      </p:sp>
      <p:sp>
        <p:nvSpPr>
          <p:cNvPr id="92" name="CuadroTexto 91">
            <a:extLst>
              <a:ext uri="{FF2B5EF4-FFF2-40B4-BE49-F238E27FC236}">
                <a16:creationId xmlns:a16="http://schemas.microsoft.com/office/drawing/2014/main" id="{52546FDA-ADEC-8493-D18F-5C5EBB8300C5}"/>
              </a:ext>
            </a:extLst>
          </p:cNvPr>
          <p:cNvSpPr txBox="1"/>
          <p:nvPr/>
        </p:nvSpPr>
        <p:spPr>
          <a:xfrm>
            <a:off x="4309832" y="4263388"/>
            <a:ext cx="19061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Sensación de trama con los espacios de trabajo</a:t>
            </a:r>
          </a:p>
        </p:txBody>
      </p:sp>
      <p:sp>
        <p:nvSpPr>
          <p:cNvPr id="102" name="CuadroTexto 101">
            <a:extLst>
              <a:ext uri="{FF2B5EF4-FFF2-40B4-BE49-F238E27FC236}">
                <a16:creationId xmlns:a16="http://schemas.microsoft.com/office/drawing/2014/main" id="{ECC155EA-1C34-8727-3D41-3CD09D9F9DCF}"/>
              </a:ext>
            </a:extLst>
          </p:cNvPr>
          <p:cNvSpPr txBox="1"/>
          <p:nvPr/>
        </p:nvSpPr>
        <p:spPr>
          <a:xfrm>
            <a:off x="4927234" y="3701345"/>
            <a:ext cx="15648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Uso del ritmo</a:t>
            </a:r>
          </a:p>
        </p:txBody>
      </p:sp>
      <p:sp>
        <p:nvSpPr>
          <p:cNvPr id="106" name="CuadroTexto 105">
            <a:extLst>
              <a:ext uri="{FF2B5EF4-FFF2-40B4-BE49-F238E27FC236}">
                <a16:creationId xmlns:a16="http://schemas.microsoft.com/office/drawing/2014/main" id="{992A3B25-D00A-EB2B-0021-86A2AC970E08}"/>
              </a:ext>
            </a:extLst>
          </p:cNvPr>
          <p:cNvSpPr txBox="1"/>
          <p:nvPr/>
        </p:nvSpPr>
        <p:spPr>
          <a:xfrm>
            <a:off x="8799985" y="5806184"/>
            <a:ext cx="1175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Jerarquía en el acceso</a:t>
            </a:r>
          </a:p>
        </p:txBody>
      </p:sp>
      <p:sp>
        <p:nvSpPr>
          <p:cNvPr id="107" name="Elipse 106">
            <a:extLst>
              <a:ext uri="{FF2B5EF4-FFF2-40B4-BE49-F238E27FC236}">
                <a16:creationId xmlns:a16="http://schemas.microsoft.com/office/drawing/2014/main" id="{D26B5B18-AB26-B131-6F25-87757A5D48E9}"/>
              </a:ext>
            </a:extLst>
          </p:cNvPr>
          <p:cNvSpPr/>
          <p:nvPr/>
        </p:nvSpPr>
        <p:spPr>
          <a:xfrm>
            <a:off x="7720939" y="5526201"/>
            <a:ext cx="565029" cy="55862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2" name="CuadroTexto 111">
            <a:extLst>
              <a:ext uri="{FF2B5EF4-FFF2-40B4-BE49-F238E27FC236}">
                <a16:creationId xmlns:a16="http://schemas.microsoft.com/office/drawing/2014/main" id="{00C4647C-2BCB-9156-7D06-ECAA36CED21B}"/>
              </a:ext>
            </a:extLst>
          </p:cNvPr>
          <p:cNvSpPr txBox="1"/>
          <p:nvPr/>
        </p:nvSpPr>
        <p:spPr>
          <a:xfrm>
            <a:off x="4461114" y="5912404"/>
            <a:ext cx="17823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Materiales en fachada</a:t>
            </a:r>
          </a:p>
        </p:txBody>
      </p:sp>
      <p:sp>
        <p:nvSpPr>
          <p:cNvPr id="105" name="CuadroTexto 104">
            <a:extLst>
              <a:ext uri="{FF2B5EF4-FFF2-40B4-BE49-F238E27FC236}">
                <a16:creationId xmlns:a16="http://schemas.microsoft.com/office/drawing/2014/main" id="{AB73E52A-7D7B-07CB-60A6-DDF0573E522A}"/>
              </a:ext>
            </a:extLst>
          </p:cNvPr>
          <p:cNvSpPr txBox="1"/>
          <p:nvPr/>
        </p:nvSpPr>
        <p:spPr>
          <a:xfrm>
            <a:off x="8791262" y="3789480"/>
            <a:ext cx="11759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Ritmo y repetición de espacios.</a:t>
            </a:r>
          </a:p>
        </p:txBody>
      </p:sp>
      <p:pic>
        <p:nvPicPr>
          <p:cNvPr id="1030" name="Picture 6" descr="Qué tipos de vidrio existen? - TecniMetalGlass">
            <a:extLst>
              <a:ext uri="{FF2B5EF4-FFF2-40B4-BE49-F238E27FC236}">
                <a16:creationId xmlns:a16="http://schemas.microsoft.com/office/drawing/2014/main" id="{A6BAD806-0022-91BB-5757-61BBF4E5C7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899" y="6175431"/>
            <a:ext cx="804456" cy="54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" name="CuadroTexto 130">
            <a:extLst>
              <a:ext uri="{FF2B5EF4-FFF2-40B4-BE49-F238E27FC236}">
                <a16:creationId xmlns:a16="http://schemas.microsoft.com/office/drawing/2014/main" id="{F2721DEF-F225-FFCD-BAC7-9C9004DD8046}"/>
              </a:ext>
            </a:extLst>
          </p:cNvPr>
          <p:cNvSpPr txBox="1"/>
          <p:nvPr/>
        </p:nvSpPr>
        <p:spPr>
          <a:xfrm>
            <a:off x="5098199" y="5085092"/>
            <a:ext cx="15648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Estilo moderno</a:t>
            </a:r>
          </a:p>
        </p:txBody>
      </p:sp>
      <p:pic>
        <p:nvPicPr>
          <p:cNvPr id="1032" name="Picture 8" descr="Cantera America Negra – Mármoles Everstone">
            <a:extLst>
              <a:ext uri="{FF2B5EF4-FFF2-40B4-BE49-F238E27FC236}">
                <a16:creationId xmlns:a16="http://schemas.microsoft.com/office/drawing/2014/main" id="{5B1581B9-0B7D-ECCB-B9AC-02AE39E43D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10" y="6175431"/>
            <a:ext cx="964675" cy="54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9" name="Conector: curvado 148">
            <a:extLst>
              <a:ext uri="{FF2B5EF4-FFF2-40B4-BE49-F238E27FC236}">
                <a16:creationId xmlns:a16="http://schemas.microsoft.com/office/drawing/2014/main" id="{63B960F3-0590-9334-B994-F5EC272C4261}"/>
              </a:ext>
            </a:extLst>
          </p:cNvPr>
          <p:cNvCxnSpPr>
            <a:cxnSpLocks/>
            <a:stCxn id="3" idx="2"/>
            <a:endCxn id="76" idx="0"/>
          </p:cNvCxnSpPr>
          <p:nvPr/>
        </p:nvCxnSpPr>
        <p:spPr>
          <a:xfrm rot="16200000" flipH="1">
            <a:off x="2448327" y="3232037"/>
            <a:ext cx="1500643" cy="1641037"/>
          </a:xfrm>
          <a:prstGeom prst="curvedConnector3">
            <a:avLst>
              <a:gd name="adj1" fmla="val 80245"/>
            </a:avLst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Conector: curvado 153">
            <a:extLst>
              <a:ext uri="{FF2B5EF4-FFF2-40B4-BE49-F238E27FC236}">
                <a16:creationId xmlns:a16="http://schemas.microsoft.com/office/drawing/2014/main" id="{E4B93070-1B98-70AC-97C4-AE46E1FD98D9}"/>
              </a:ext>
            </a:extLst>
          </p:cNvPr>
          <p:cNvCxnSpPr>
            <a:cxnSpLocks/>
            <a:stCxn id="218" idx="1"/>
          </p:cNvCxnSpPr>
          <p:nvPr/>
        </p:nvCxnSpPr>
        <p:spPr>
          <a:xfrm rot="10800000" flipH="1">
            <a:off x="2206927" y="6081143"/>
            <a:ext cx="238842" cy="886596"/>
          </a:xfrm>
          <a:prstGeom prst="curvedConnector4">
            <a:avLst>
              <a:gd name="adj1" fmla="val -95712"/>
              <a:gd name="adj2" fmla="val 61716"/>
            </a:avLst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CuadroTexto 155">
            <a:extLst>
              <a:ext uri="{FF2B5EF4-FFF2-40B4-BE49-F238E27FC236}">
                <a16:creationId xmlns:a16="http://schemas.microsoft.com/office/drawing/2014/main" id="{7DA7321C-2DD8-54CF-DEB7-0A93EAB64387}"/>
              </a:ext>
            </a:extLst>
          </p:cNvPr>
          <p:cNvSpPr txBox="1"/>
          <p:nvPr/>
        </p:nvSpPr>
        <p:spPr>
          <a:xfrm>
            <a:off x="3974760" y="3177295"/>
            <a:ext cx="1187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Organización lineal y ritmo</a:t>
            </a:r>
          </a:p>
        </p:txBody>
      </p:sp>
      <p:sp>
        <p:nvSpPr>
          <p:cNvPr id="163" name="CuadroTexto 162">
            <a:extLst>
              <a:ext uri="{FF2B5EF4-FFF2-40B4-BE49-F238E27FC236}">
                <a16:creationId xmlns:a16="http://schemas.microsoft.com/office/drawing/2014/main" id="{239A511E-AF90-279E-0B65-8F7021D60A02}"/>
              </a:ext>
            </a:extLst>
          </p:cNvPr>
          <p:cNvSpPr txBox="1"/>
          <p:nvPr/>
        </p:nvSpPr>
        <p:spPr>
          <a:xfrm>
            <a:off x="575398" y="4274059"/>
            <a:ext cx="1187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Áreas sociales</a:t>
            </a:r>
          </a:p>
        </p:txBody>
      </p:sp>
      <p:sp>
        <p:nvSpPr>
          <p:cNvPr id="164" name="CuadroTexto 163">
            <a:extLst>
              <a:ext uri="{FF2B5EF4-FFF2-40B4-BE49-F238E27FC236}">
                <a16:creationId xmlns:a16="http://schemas.microsoft.com/office/drawing/2014/main" id="{0B0CF9EA-2CB6-CD72-56C6-4951E1D459EF}"/>
              </a:ext>
            </a:extLst>
          </p:cNvPr>
          <p:cNvSpPr txBox="1"/>
          <p:nvPr/>
        </p:nvSpPr>
        <p:spPr>
          <a:xfrm>
            <a:off x="1489118" y="723971"/>
            <a:ext cx="17642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Edificio Administrativo 1</a:t>
            </a:r>
          </a:p>
        </p:txBody>
      </p:sp>
      <p:sp>
        <p:nvSpPr>
          <p:cNvPr id="192" name="CuadroTexto 191">
            <a:extLst>
              <a:ext uri="{FF2B5EF4-FFF2-40B4-BE49-F238E27FC236}">
                <a16:creationId xmlns:a16="http://schemas.microsoft.com/office/drawing/2014/main" id="{4EDC19DA-5785-E9E5-EC26-B6E477A04C43}"/>
              </a:ext>
            </a:extLst>
          </p:cNvPr>
          <p:cNvSpPr txBox="1"/>
          <p:nvPr/>
        </p:nvSpPr>
        <p:spPr>
          <a:xfrm>
            <a:off x="644664" y="3363015"/>
            <a:ext cx="1187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Simetría</a:t>
            </a:r>
          </a:p>
        </p:txBody>
      </p:sp>
      <p:sp>
        <p:nvSpPr>
          <p:cNvPr id="218" name="CuadroTexto 217">
            <a:extLst>
              <a:ext uri="{FF2B5EF4-FFF2-40B4-BE49-F238E27FC236}">
                <a16:creationId xmlns:a16="http://schemas.microsoft.com/office/drawing/2014/main" id="{DDF12194-323E-4A54-5B05-7C0BB8E3348D}"/>
              </a:ext>
            </a:extLst>
          </p:cNvPr>
          <p:cNvSpPr txBox="1"/>
          <p:nvPr/>
        </p:nvSpPr>
        <p:spPr>
          <a:xfrm>
            <a:off x="2206927" y="6759990"/>
            <a:ext cx="11875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50" dirty="0">
                <a:latin typeface="Abadi Extra Light" panose="020B0204020104020204" pitchFamily="34" charset="0"/>
              </a:rPr>
              <a:t>Organización agrupada</a:t>
            </a:r>
          </a:p>
        </p:txBody>
      </p:sp>
      <p:pic>
        <p:nvPicPr>
          <p:cNvPr id="30" name="Imagen 29" descr="Diagrama&#10;&#10;Descripción generada automáticamente">
            <a:extLst>
              <a:ext uri="{FF2B5EF4-FFF2-40B4-BE49-F238E27FC236}">
                <a16:creationId xmlns:a16="http://schemas.microsoft.com/office/drawing/2014/main" id="{B201608A-9E34-3F46-2984-A5DF67BF87E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58" t="947" r="47949" b="93131"/>
          <a:stretch/>
        </p:blipFill>
        <p:spPr>
          <a:xfrm>
            <a:off x="5444914" y="1987802"/>
            <a:ext cx="1163078" cy="216430"/>
          </a:xfrm>
          <a:prstGeom prst="rect">
            <a:avLst/>
          </a:prstGeom>
        </p:spPr>
      </p:pic>
      <p:pic>
        <p:nvPicPr>
          <p:cNvPr id="39" name="Imagen 38" descr="Vista de cerca de un edificio&#10;&#10;Descripción generada automáticamente con confianza media">
            <a:extLst>
              <a:ext uri="{FF2B5EF4-FFF2-40B4-BE49-F238E27FC236}">
                <a16:creationId xmlns:a16="http://schemas.microsoft.com/office/drawing/2014/main" id="{D0767ABA-6FD7-1D61-F1BA-6C791465255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754" y="1322347"/>
            <a:ext cx="2969669" cy="1658885"/>
          </a:xfrm>
          <a:prstGeom prst="rect">
            <a:avLst/>
          </a:prstGeom>
        </p:spPr>
      </p:pic>
      <p:pic>
        <p:nvPicPr>
          <p:cNvPr id="76" name="Imagen 75" descr="Diagrama, Dibujo de ingeniería">
            <a:extLst>
              <a:ext uri="{FF2B5EF4-FFF2-40B4-BE49-F238E27FC236}">
                <a16:creationId xmlns:a16="http://schemas.microsoft.com/office/drawing/2014/main" id="{1B58DDFF-D4B7-4323-4057-780772BBC8E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6" t="21421" r="31065" b="64505"/>
          <a:stretch/>
        </p:blipFill>
        <p:spPr>
          <a:xfrm>
            <a:off x="2989425" y="4802878"/>
            <a:ext cx="2059483" cy="630313"/>
          </a:xfrm>
          <a:prstGeom prst="rect">
            <a:avLst/>
          </a:prstGeom>
        </p:spPr>
      </p:pic>
      <p:sp>
        <p:nvSpPr>
          <p:cNvPr id="103" name="Elipse 102">
            <a:extLst>
              <a:ext uri="{FF2B5EF4-FFF2-40B4-BE49-F238E27FC236}">
                <a16:creationId xmlns:a16="http://schemas.microsoft.com/office/drawing/2014/main" id="{BF629D2A-4015-B1AF-31B7-7D6270F3B12F}"/>
              </a:ext>
            </a:extLst>
          </p:cNvPr>
          <p:cNvSpPr/>
          <p:nvPr/>
        </p:nvSpPr>
        <p:spPr>
          <a:xfrm>
            <a:off x="6632398" y="4248580"/>
            <a:ext cx="267288" cy="28278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72" name="Elipse 71">
            <a:extLst>
              <a:ext uri="{FF2B5EF4-FFF2-40B4-BE49-F238E27FC236}">
                <a16:creationId xmlns:a16="http://schemas.microsoft.com/office/drawing/2014/main" id="{408492D8-9256-B8B9-F496-578CDC6FB8F3}"/>
              </a:ext>
            </a:extLst>
          </p:cNvPr>
          <p:cNvSpPr/>
          <p:nvPr/>
        </p:nvSpPr>
        <p:spPr>
          <a:xfrm>
            <a:off x="6936073" y="4642915"/>
            <a:ext cx="312015" cy="33482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132" name="Conector recto 131">
            <a:extLst>
              <a:ext uri="{FF2B5EF4-FFF2-40B4-BE49-F238E27FC236}">
                <a16:creationId xmlns:a16="http://schemas.microsoft.com/office/drawing/2014/main" id="{CABB94AA-BF8A-9FCE-4B80-A18EF146D052}"/>
              </a:ext>
            </a:extLst>
          </p:cNvPr>
          <p:cNvCxnSpPr>
            <a:cxnSpLocks/>
          </p:cNvCxnSpPr>
          <p:nvPr/>
        </p:nvCxnSpPr>
        <p:spPr>
          <a:xfrm flipH="1" flipV="1">
            <a:off x="5691553" y="5364597"/>
            <a:ext cx="721272" cy="18052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Elipse 137">
            <a:extLst>
              <a:ext uri="{FF2B5EF4-FFF2-40B4-BE49-F238E27FC236}">
                <a16:creationId xmlns:a16="http://schemas.microsoft.com/office/drawing/2014/main" id="{7BE75AAA-6403-2065-477E-FF3E7175D406}"/>
              </a:ext>
            </a:extLst>
          </p:cNvPr>
          <p:cNvSpPr/>
          <p:nvPr/>
        </p:nvSpPr>
        <p:spPr>
          <a:xfrm>
            <a:off x="7605566" y="5014394"/>
            <a:ext cx="290726" cy="29933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44" name="Imagen 43" descr="Vista de cerca de un edificio&#10;&#10;Descripción generada automáticamente con confianza media">
            <a:extLst>
              <a:ext uri="{FF2B5EF4-FFF2-40B4-BE49-F238E27FC236}">
                <a16:creationId xmlns:a16="http://schemas.microsoft.com/office/drawing/2014/main" id="{655D4D70-DA04-257B-F76C-189C74540D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5" r="34367"/>
          <a:stretch/>
        </p:blipFill>
        <p:spPr>
          <a:xfrm>
            <a:off x="6452859" y="3451754"/>
            <a:ext cx="2277497" cy="3228502"/>
          </a:xfrm>
          <a:prstGeom prst="rect">
            <a:avLst/>
          </a:prstGeom>
        </p:spPr>
      </p:pic>
      <p:cxnSp>
        <p:nvCxnSpPr>
          <p:cNvPr id="109" name="Conector recto 108">
            <a:extLst>
              <a:ext uri="{FF2B5EF4-FFF2-40B4-BE49-F238E27FC236}">
                <a16:creationId xmlns:a16="http://schemas.microsoft.com/office/drawing/2014/main" id="{C4E729C8-B545-CEDA-1493-F8F221A81DAC}"/>
              </a:ext>
            </a:extLst>
          </p:cNvPr>
          <p:cNvCxnSpPr>
            <a:cxnSpLocks/>
            <a:stCxn id="105" idx="1"/>
          </p:cNvCxnSpPr>
          <p:nvPr/>
        </p:nvCxnSpPr>
        <p:spPr>
          <a:xfrm flipH="1">
            <a:off x="7773574" y="4112646"/>
            <a:ext cx="1017688" cy="71237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ector recto 74">
            <a:extLst>
              <a:ext uri="{FF2B5EF4-FFF2-40B4-BE49-F238E27FC236}">
                <a16:creationId xmlns:a16="http://schemas.microsoft.com/office/drawing/2014/main" id="{1A240FD1-E180-9B8F-C34A-2505556DCBEC}"/>
              </a:ext>
            </a:extLst>
          </p:cNvPr>
          <p:cNvCxnSpPr>
            <a:cxnSpLocks/>
            <a:stCxn id="72" idx="2"/>
          </p:cNvCxnSpPr>
          <p:nvPr/>
        </p:nvCxnSpPr>
        <p:spPr>
          <a:xfrm flipH="1" flipV="1">
            <a:off x="5702780" y="4565979"/>
            <a:ext cx="1233293" cy="2443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ector recto 103">
            <a:extLst>
              <a:ext uri="{FF2B5EF4-FFF2-40B4-BE49-F238E27FC236}">
                <a16:creationId xmlns:a16="http://schemas.microsoft.com/office/drawing/2014/main" id="{196D1B4B-5454-CD69-6BDF-494CEB271B7B}"/>
              </a:ext>
            </a:extLst>
          </p:cNvPr>
          <p:cNvCxnSpPr>
            <a:cxnSpLocks/>
          </p:cNvCxnSpPr>
          <p:nvPr/>
        </p:nvCxnSpPr>
        <p:spPr>
          <a:xfrm flipH="1" flipV="1">
            <a:off x="5954648" y="3945590"/>
            <a:ext cx="687661" cy="4520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Conector recto 135">
            <a:extLst>
              <a:ext uri="{FF2B5EF4-FFF2-40B4-BE49-F238E27FC236}">
                <a16:creationId xmlns:a16="http://schemas.microsoft.com/office/drawing/2014/main" id="{D9E7CE45-3A4D-C293-881F-7EA027AD55AE}"/>
              </a:ext>
            </a:extLst>
          </p:cNvPr>
          <p:cNvCxnSpPr>
            <a:cxnSpLocks/>
            <a:stCxn id="138" idx="2"/>
            <a:endCxn id="112" idx="3"/>
          </p:cNvCxnSpPr>
          <p:nvPr/>
        </p:nvCxnSpPr>
        <p:spPr>
          <a:xfrm flipH="1">
            <a:off x="6243489" y="5164062"/>
            <a:ext cx="1362077" cy="8868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ector recto 107">
            <a:extLst>
              <a:ext uri="{FF2B5EF4-FFF2-40B4-BE49-F238E27FC236}">
                <a16:creationId xmlns:a16="http://schemas.microsoft.com/office/drawing/2014/main" id="{4310A170-2643-9DD9-B3C2-65DB7B576238}"/>
              </a:ext>
            </a:extLst>
          </p:cNvPr>
          <p:cNvCxnSpPr>
            <a:cxnSpLocks/>
            <a:stCxn id="106" idx="1"/>
            <a:endCxn id="107" idx="6"/>
          </p:cNvCxnSpPr>
          <p:nvPr/>
        </p:nvCxnSpPr>
        <p:spPr>
          <a:xfrm flipH="1" flipV="1">
            <a:off x="8285968" y="5805514"/>
            <a:ext cx="514017" cy="23150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n 2" descr="Diagrama, Dibujo de ingeniería">
            <a:extLst>
              <a:ext uri="{FF2B5EF4-FFF2-40B4-BE49-F238E27FC236}">
                <a16:creationId xmlns:a16="http://schemas.microsoft.com/office/drawing/2014/main" id="{6C6834E7-AE44-E83B-71AE-A9021B5D747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0" t="21421" r="23355" b="37669"/>
          <a:stretch/>
        </p:blipFill>
        <p:spPr>
          <a:xfrm>
            <a:off x="689086" y="1470095"/>
            <a:ext cx="3378088" cy="1832140"/>
          </a:xfrm>
          <a:prstGeom prst="rect">
            <a:avLst/>
          </a:prstGeom>
        </p:spPr>
      </p:pic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084B8715-16FE-39FC-27BC-09D5CF6F8560}"/>
              </a:ext>
            </a:extLst>
          </p:cNvPr>
          <p:cNvCxnSpPr>
            <a:cxnSpLocks/>
          </p:cNvCxnSpPr>
          <p:nvPr/>
        </p:nvCxnSpPr>
        <p:spPr>
          <a:xfrm>
            <a:off x="3112506" y="1114662"/>
            <a:ext cx="16067" cy="27602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04DB60BA-63D9-B931-F161-4FBD38D1D543}"/>
              </a:ext>
            </a:extLst>
          </p:cNvPr>
          <p:cNvCxnSpPr>
            <a:cxnSpLocks/>
          </p:cNvCxnSpPr>
          <p:nvPr/>
        </p:nvCxnSpPr>
        <p:spPr>
          <a:xfrm>
            <a:off x="2613723" y="1114662"/>
            <a:ext cx="16067" cy="27602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64A3454B-8AB0-AB21-554C-1FAC47567CB1}"/>
              </a:ext>
            </a:extLst>
          </p:cNvPr>
          <p:cNvCxnSpPr>
            <a:cxnSpLocks/>
          </p:cNvCxnSpPr>
          <p:nvPr/>
        </p:nvCxnSpPr>
        <p:spPr>
          <a:xfrm>
            <a:off x="2130873" y="1121986"/>
            <a:ext cx="16067" cy="27602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1059564F-B393-FC81-BA6E-B0A55A39C37D}"/>
              </a:ext>
            </a:extLst>
          </p:cNvPr>
          <p:cNvCxnSpPr>
            <a:cxnSpLocks/>
          </p:cNvCxnSpPr>
          <p:nvPr/>
        </p:nvCxnSpPr>
        <p:spPr>
          <a:xfrm>
            <a:off x="1621255" y="1133115"/>
            <a:ext cx="16067" cy="27602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94247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16D940-6CB5-9460-588D-E321AE05A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Imagen 2058" descr="Diagrama">
            <a:extLst>
              <a:ext uri="{FF2B5EF4-FFF2-40B4-BE49-F238E27FC236}">
                <a16:creationId xmlns:a16="http://schemas.microsoft.com/office/drawing/2014/main" id="{A975329C-9AD0-1F10-C138-053E106415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33" t="13346" r="32657" b="59695"/>
          <a:stretch/>
        </p:blipFill>
        <p:spPr>
          <a:xfrm>
            <a:off x="5164772" y="5466825"/>
            <a:ext cx="1777166" cy="1844500"/>
          </a:xfrm>
          <a:prstGeom prst="rect">
            <a:avLst/>
          </a:prstGeom>
        </p:spPr>
      </p:pic>
      <p:sp>
        <p:nvSpPr>
          <p:cNvPr id="29" name="Rectángulo 28">
            <a:extLst>
              <a:ext uri="{FF2B5EF4-FFF2-40B4-BE49-F238E27FC236}">
                <a16:creationId xmlns:a16="http://schemas.microsoft.com/office/drawing/2014/main" id="{1DCA7EF6-47CD-A00F-0E2B-98D94B60BE37}"/>
              </a:ext>
            </a:extLst>
          </p:cNvPr>
          <p:cNvSpPr/>
          <p:nvPr/>
        </p:nvSpPr>
        <p:spPr>
          <a:xfrm>
            <a:off x="9861934" y="359869"/>
            <a:ext cx="1641386" cy="7055337"/>
          </a:xfrm>
          <a:prstGeom prst="rect">
            <a:avLst/>
          </a:prstGeom>
          <a:solidFill>
            <a:schemeClr val="accent1">
              <a:lumMod val="40000"/>
              <a:lumOff val="6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931868E6-24FD-B97B-1084-06A411937C53}"/>
              </a:ext>
            </a:extLst>
          </p:cNvPr>
          <p:cNvSpPr/>
          <p:nvPr/>
        </p:nvSpPr>
        <p:spPr>
          <a:xfrm>
            <a:off x="305911" y="297814"/>
            <a:ext cx="11267440" cy="717994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875"/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16D74C9-E93D-A161-E4E3-BC392E6C8A22}"/>
              </a:ext>
            </a:extLst>
          </p:cNvPr>
          <p:cNvCxnSpPr>
            <a:cxnSpLocks/>
          </p:cNvCxnSpPr>
          <p:nvPr/>
        </p:nvCxnSpPr>
        <p:spPr>
          <a:xfrm>
            <a:off x="9791905" y="297813"/>
            <a:ext cx="0" cy="71799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97DF6793-5894-F011-876D-F70B3A09AF53}"/>
              </a:ext>
            </a:extLst>
          </p:cNvPr>
          <p:cNvCxnSpPr/>
          <p:nvPr/>
        </p:nvCxnSpPr>
        <p:spPr>
          <a:xfrm>
            <a:off x="9807631" y="1438764"/>
            <a:ext cx="17814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76077AB2-1575-6A39-91C6-0A2C2E83785B}"/>
              </a:ext>
            </a:extLst>
          </p:cNvPr>
          <p:cNvCxnSpPr>
            <a:cxnSpLocks/>
          </p:cNvCxnSpPr>
          <p:nvPr/>
        </p:nvCxnSpPr>
        <p:spPr>
          <a:xfrm>
            <a:off x="10474960" y="2372152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F48041BB-32B6-581C-BBBE-25C95CC5A1C2}"/>
              </a:ext>
            </a:extLst>
          </p:cNvPr>
          <p:cNvCxnSpPr>
            <a:cxnSpLocks/>
          </p:cNvCxnSpPr>
          <p:nvPr/>
        </p:nvCxnSpPr>
        <p:spPr>
          <a:xfrm>
            <a:off x="9791905" y="3411447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6646E86C-6BD2-ED45-D8FE-E007D04835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810" r="94265">
                        <a14:foregroundMark x1="41935" y1="48333" x2="41935" y2="48333"/>
                        <a14:foregroundMark x1="17921" y1="38333" x2="17921" y2="38333"/>
                        <a14:foregroundMark x1="16487" y1="48333" x2="16487" y2="48333"/>
                        <a14:foregroundMark x1="14337" y1="55000" x2="14337" y2="55000"/>
                        <a14:foregroundMark x1="13262" y1="67778" x2="13262" y2="67778"/>
                        <a14:foregroundMark x1="7168" y1="60000" x2="7168" y2="60000"/>
                        <a14:foregroundMark x1="84229" y1="43889" x2="84229" y2="43889"/>
                        <a14:foregroundMark x1="94265" y1="34444" x2="94265" y2="3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958" y="360365"/>
            <a:ext cx="1615433" cy="104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278B941F-B69B-D146-8CE8-D4F63BE1D203}"/>
              </a:ext>
            </a:extLst>
          </p:cNvPr>
          <p:cNvSpPr txBox="1"/>
          <p:nvPr/>
        </p:nvSpPr>
        <p:spPr>
          <a:xfrm>
            <a:off x="9501823" y="1551355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Taller Integral de Arquitectura I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5EFC22EB-9E28-E6DF-65C4-20769EDFFC40}"/>
              </a:ext>
            </a:extLst>
          </p:cNvPr>
          <p:cNvSpPr txBox="1"/>
          <p:nvPr/>
        </p:nvSpPr>
        <p:spPr>
          <a:xfrm>
            <a:off x="9532279" y="2557316"/>
            <a:ext cx="2377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Casos Referenciales</a:t>
            </a:r>
          </a:p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(Análisis Formal)</a:t>
            </a: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28459A64-7115-D9DA-A7CA-092DAAA94580}"/>
              </a:ext>
            </a:extLst>
          </p:cNvPr>
          <p:cNvCxnSpPr>
            <a:cxnSpLocks/>
          </p:cNvCxnSpPr>
          <p:nvPr/>
        </p:nvCxnSpPr>
        <p:spPr>
          <a:xfrm>
            <a:off x="10490686" y="4531360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>
            <a:extLst>
              <a:ext uri="{FF2B5EF4-FFF2-40B4-BE49-F238E27FC236}">
                <a16:creationId xmlns:a16="http://schemas.microsoft.com/office/drawing/2014/main" id="{02BB02C5-4F39-1F4E-1912-FB132D756859}"/>
              </a:ext>
            </a:extLst>
          </p:cNvPr>
          <p:cNvSpPr txBox="1"/>
          <p:nvPr/>
        </p:nvSpPr>
        <p:spPr>
          <a:xfrm>
            <a:off x="9509634" y="3459870"/>
            <a:ext cx="2377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Edificio:</a:t>
            </a:r>
          </a:p>
          <a:p>
            <a:pPr algn="ctr"/>
            <a:r>
              <a:rPr lang="es-MX" sz="14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CENTRO OPERATIVO Y ADMINISTRATIVO DEL </a:t>
            </a:r>
          </a:p>
          <a:p>
            <a:pPr algn="ctr"/>
            <a:r>
              <a:rPr lang="es-MX" sz="14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SISTEMA TROLEBÚS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80769EB9-A47A-C65D-935F-9623185581E8}"/>
              </a:ext>
            </a:extLst>
          </p:cNvPr>
          <p:cNvCxnSpPr>
            <a:cxnSpLocks/>
          </p:cNvCxnSpPr>
          <p:nvPr/>
        </p:nvCxnSpPr>
        <p:spPr>
          <a:xfrm>
            <a:off x="9799821" y="6770626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F1315B3-DE0F-204E-4AFA-6C343407F5BC}"/>
              </a:ext>
            </a:extLst>
          </p:cNvPr>
          <p:cNvSpPr txBox="1"/>
          <p:nvPr/>
        </p:nvSpPr>
        <p:spPr>
          <a:xfrm>
            <a:off x="9791905" y="4738353"/>
            <a:ext cx="186161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Bahnschrift Condensed" panose="020B0502040204020203" pitchFamily="34" charset="0"/>
              </a:rPr>
              <a:t>Equipo: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Gómez Aguilar Alejandra    Monserrath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Granados Pérez Ángel Gabriel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Guillen Velasco Néstor Iván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López Aguilar Ana Fabiola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0E564C47-D87A-A1B8-3A4B-B955E6319FB3}"/>
              </a:ext>
            </a:extLst>
          </p:cNvPr>
          <p:cNvSpPr/>
          <p:nvPr/>
        </p:nvSpPr>
        <p:spPr>
          <a:xfrm>
            <a:off x="10281921" y="225722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D1B0B40B-24D4-67DD-4486-DDC72BB15C63}"/>
              </a:ext>
            </a:extLst>
          </p:cNvPr>
          <p:cNvSpPr/>
          <p:nvPr/>
        </p:nvSpPr>
        <p:spPr>
          <a:xfrm>
            <a:off x="10682627" y="329371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EB63FD35-E584-C24B-3112-746DCC5524B3}"/>
              </a:ext>
            </a:extLst>
          </p:cNvPr>
          <p:cNvSpPr/>
          <p:nvPr/>
        </p:nvSpPr>
        <p:spPr>
          <a:xfrm>
            <a:off x="10297647" y="4428697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311103DA-355C-01C5-B6C7-8050098CA414}"/>
              </a:ext>
            </a:extLst>
          </p:cNvPr>
          <p:cNvSpPr/>
          <p:nvPr/>
        </p:nvSpPr>
        <p:spPr>
          <a:xfrm>
            <a:off x="10682627" y="667223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55ED634-FCF2-6EF5-3D90-C3DF45F504E1}"/>
              </a:ext>
            </a:extLst>
          </p:cNvPr>
          <p:cNvSpPr txBox="1"/>
          <p:nvPr/>
        </p:nvSpPr>
        <p:spPr>
          <a:xfrm>
            <a:off x="9501823" y="6897973"/>
            <a:ext cx="237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13 de enero de 2025</a:t>
            </a:r>
          </a:p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Comitán de Domínguez, Chis.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E8D6027C-D325-8D2D-9D7A-60D21D69D56B}"/>
              </a:ext>
            </a:extLst>
          </p:cNvPr>
          <p:cNvSpPr/>
          <p:nvPr/>
        </p:nvSpPr>
        <p:spPr>
          <a:xfrm>
            <a:off x="10624480" y="133569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6B1E2C6E-BC13-4423-1F8C-1D14457683DB}"/>
              </a:ext>
            </a:extLst>
          </p:cNvPr>
          <p:cNvSpPr/>
          <p:nvPr/>
        </p:nvSpPr>
        <p:spPr>
          <a:xfrm>
            <a:off x="305910" y="354382"/>
            <a:ext cx="9408154" cy="7060824"/>
          </a:xfrm>
          <a:prstGeom prst="rect">
            <a:avLst/>
          </a:prstGeom>
          <a:solidFill>
            <a:srgbClr val="CCCCF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018FE388-3757-1CAC-D0BD-9BD2635F8759}"/>
              </a:ext>
            </a:extLst>
          </p:cNvPr>
          <p:cNvSpPr/>
          <p:nvPr/>
        </p:nvSpPr>
        <p:spPr>
          <a:xfrm rot="2493989">
            <a:off x="8920940" y="6961185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26B219F6-FC9A-2624-67C7-1A4D3C4D92B6}"/>
              </a:ext>
            </a:extLst>
          </p:cNvPr>
          <p:cNvSpPr/>
          <p:nvPr/>
        </p:nvSpPr>
        <p:spPr>
          <a:xfrm rot="2493989">
            <a:off x="8959819" y="6608503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B492CD93-7919-2B94-9BBE-939BDC3C6793}"/>
              </a:ext>
            </a:extLst>
          </p:cNvPr>
          <p:cNvSpPr/>
          <p:nvPr/>
        </p:nvSpPr>
        <p:spPr>
          <a:xfrm rot="2493989">
            <a:off x="8550901" y="6994978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585E656E-F3B2-111E-5E2F-6A4D2E852ACE}"/>
              </a:ext>
            </a:extLst>
          </p:cNvPr>
          <p:cNvSpPr/>
          <p:nvPr/>
        </p:nvSpPr>
        <p:spPr>
          <a:xfrm rot="2493989">
            <a:off x="330392" y="616743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8DC7298D-989A-882A-4923-C26B9EB7C44F}"/>
              </a:ext>
            </a:extLst>
          </p:cNvPr>
          <p:cNvSpPr/>
          <p:nvPr/>
        </p:nvSpPr>
        <p:spPr>
          <a:xfrm rot="2493989">
            <a:off x="767049" y="563574"/>
            <a:ext cx="687426" cy="193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4ADA51DC-DA33-DBBC-847F-035467F79880}"/>
              </a:ext>
            </a:extLst>
          </p:cNvPr>
          <p:cNvSpPr/>
          <p:nvPr/>
        </p:nvSpPr>
        <p:spPr>
          <a:xfrm rot="2493989">
            <a:off x="359311" y="953160"/>
            <a:ext cx="694443" cy="187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E47C63E8-135E-433E-09F3-CD8BDBF1447E}"/>
              </a:ext>
            </a:extLst>
          </p:cNvPr>
          <p:cNvSpPr/>
          <p:nvPr/>
        </p:nvSpPr>
        <p:spPr>
          <a:xfrm>
            <a:off x="1253624" y="462230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CA5288AF-8EEB-7264-EEF5-DF162E513FFC}"/>
              </a:ext>
            </a:extLst>
          </p:cNvPr>
          <p:cNvSpPr/>
          <p:nvPr/>
        </p:nvSpPr>
        <p:spPr>
          <a:xfrm>
            <a:off x="453777" y="7244333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3E317FE4-3091-0A44-AA16-E1D3109990A6}"/>
              </a:ext>
            </a:extLst>
          </p:cNvPr>
          <p:cNvSpPr/>
          <p:nvPr/>
        </p:nvSpPr>
        <p:spPr>
          <a:xfrm>
            <a:off x="4707814" y="629999"/>
            <a:ext cx="4998335" cy="330630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5" name="Rectángulo 44">
            <a:extLst>
              <a:ext uri="{FF2B5EF4-FFF2-40B4-BE49-F238E27FC236}">
                <a16:creationId xmlns:a16="http://schemas.microsoft.com/office/drawing/2014/main" id="{40B0C506-B0B9-8468-E26B-A83FB185DEAD}"/>
              </a:ext>
            </a:extLst>
          </p:cNvPr>
          <p:cNvSpPr/>
          <p:nvPr/>
        </p:nvSpPr>
        <p:spPr>
          <a:xfrm>
            <a:off x="4576865" y="684231"/>
            <a:ext cx="4998335" cy="330630"/>
          </a:xfrm>
          <a:prstGeom prst="rect">
            <a:avLst/>
          </a:prstGeom>
          <a:solidFill>
            <a:srgbClr val="CCCCFF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CENTRO OPERATIVO Y ADMINISTRATIVO DEL SISTEMA TROLEBÚS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75136461-BE45-6A44-6464-2D25AE6F0C70}"/>
              </a:ext>
            </a:extLst>
          </p:cNvPr>
          <p:cNvSpPr txBox="1"/>
          <p:nvPr/>
        </p:nvSpPr>
        <p:spPr>
          <a:xfrm>
            <a:off x="638266" y="3194358"/>
            <a:ext cx="1802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Transformaciones aditivas</a:t>
            </a:r>
            <a:endParaRPr lang="es-MX" sz="1200" dirty="0">
              <a:latin typeface="Abadi Extra Light" panose="020B0204020104020204" pitchFamily="34" charset="0"/>
            </a:endParaRP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A2914744-95C9-404D-C5CE-02F29CBA94B6}"/>
              </a:ext>
            </a:extLst>
          </p:cNvPr>
          <p:cNvSpPr txBox="1"/>
          <p:nvPr/>
        </p:nvSpPr>
        <p:spPr>
          <a:xfrm>
            <a:off x="2413077" y="3512417"/>
            <a:ext cx="1642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Transformaciones dimensionales en</a:t>
            </a:r>
            <a:r>
              <a:rPr lang="es-MX" sz="1200" dirty="0"/>
              <a:t> </a:t>
            </a:r>
            <a:r>
              <a:rPr lang="es-MX" sz="1200" dirty="0">
                <a:latin typeface="Abadi Extra Light" panose="020B0204020104020204" pitchFamily="34" charset="0"/>
              </a:rPr>
              <a:t>movimiento del edificio </a:t>
            </a:r>
          </a:p>
        </p:txBody>
      </p:sp>
      <p:cxnSp>
        <p:nvCxnSpPr>
          <p:cNvPr id="47" name="Conector recto 46">
            <a:extLst>
              <a:ext uri="{FF2B5EF4-FFF2-40B4-BE49-F238E27FC236}">
                <a16:creationId xmlns:a16="http://schemas.microsoft.com/office/drawing/2014/main" id="{E37F75FA-057B-C9C6-8BA8-6932507E4E04}"/>
              </a:ext>
            </a:extLst>
          </p:cNvPr>
          <p:cNvCxnSpPr>
            <a:cxnSpLocks/>
            <a:stCxn id="2074" idx="2"/>
            <a:endCxn id="39" idx="3"/>
          </p:cNvCxnSpPr>
          <p:nvPr/>
        </p:nvCxnSpPr>
        <p:spPr>
          <a:xfrm flipH="1">
            <a:off x="4055974" y="3425599"/>
            <a:ext cx="810755" cy="40998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recto 47">
            <a:extLst>
              <a:ext uri="{FF2B5EF4-FFF2-40B4-BE49-F238E27FC236}">
                <a16:creationId xmlns:a16="http://schemas.microsoft.com/office/drawing/2014/main" id="{44A13AC8-150F-CC65-2BD5-86580B58F6F2}"/>
              </a:ext>
            </a:extLst>
          </p:cNvPr>
          <p:cNvCxnSpPr>
            <a:cxnSpLocks/>
            <a:stCxn id="39" idx="1"/>
            <a:endCxn id="49" idx="2"/>
          </p:cNvCxnSpPr>
          <p:nvPr/>
        </p:nvCxnSpPr>
        <p:spPr>
          <a:xfrm flipH="1" flipV="1">
            <a:off x="1539663" y="3471357"/>
            <a:ext cx="873414" cy="36422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CuadroTexto 91">
            <a:extLst>
              <a:ext uri="{FF2B5EF4-FFF2-40B4-BE49-F238E27FC236}">
                <a16:creationId xmlns:a16="http://schemas.microsoft.com/office/drawing/2014/main" id="{64E48DE2-58D8-FD1A-DF72-848D70C756A6}"/>
              </a:ext>
            </a:extLst>
          </p:cNvPr>
          <p:cNvSpPr txBox="1"/>
          <p:nvPr/>
        </p:nvSpPr>
        <p:spPr>
          <a:xfrm>
            <a:off x="3996865" y="4946227"/>
            <a:ext cx="16428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Retícula en el eje principal</a:t>
            </a:r>
          </a:p>
        </p:txBody>
      </p:sp>
      <p:sp>
        <p:nvSpPr>
          <p:cNvPr id="101" name="CuadroTexto 100">
            <a:extLst>
              <a:ext uri="{FF2B5EF4-FFF2-40B4-BE49-F238E27FC236}">
                <a16:creationId xmlns:a16="http://schemas.microsoft.com/office/drawing/2014/main" id="{63670E24-360C-C77F-0869-240148A11210}"/>
              </a:ext>
            </a:extLst>
          </p:cNvPr>
          <p:cNvSpPr txBox="1"/>
          <p:nvPr/>
        </p:nvSpPr>
        <p:spPr>
          <a:xfrm>
            <a:off x="5504835" y="4967281"/>
            <a:ext cx="16428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Distribución centralizada</a:t>
            </a:r>
          </a:p>
        </p:txBody>
      </p:sp>
      <p:sp>
        <p:nvSpPr>
          <p:cNvPr id="121" name="CuadroTexto 120">
            <a:extLst>
              <a:ext uri="{FF2B5EF4-FFF2-40B4-BE49-F238E27FC236}">
                <a16:creationId xmlns:a16="http://schemas.microsoft.com/office/drawing/2014/main" id="{B0BDDC61-A82D-A64F-1653-3740D6C1AC48}"/>
              </a:ext>
            </a:extLst>
          </p:cNvPr>
          <p:cNvSpPr txBox="1"/>
          <p:nvPr/>
        </p:nvSpPr>
        <p:spPr>
          <a:xfrm>
            <a:off x="7605738" y="3742889"/>
            <a:ext cx="16428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Simetría</a:t>
            </a:r>
          </a:p>
        </p:txBody>
      </p:sp>
      <p:pic>
        <p:nvPicPr>
          <p:cNvPr id="3" name="Imagen 2" descr="Gráfico&#10;&#10;Descripción generada automáticamente">
            <a:extLst>
              <a:ext uri="{FF2B5EF4-FFF2-40B4-BE49-F238E27FC236}">
                <a16:creationId xmlns:a16="http://schemas.microsoft.com/office/drawing/2014/main" id="{05CC74F3-267E-AB0F-2388-E02995463E4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29" r="19264" b="20262"/>
          <a:stretch/>
        </p:blipFill>
        <p:spPr>
          <a:xfrm>
            <a:off x="1125045" y="4332884"/>
            <a:ext cx="2904882" cy="2821387"/>
          </a:xfrm>
          <a:prstGeom prst="rect">
            <a:avLst/>
          </a:prstGeom>
        </p:spPr>
      </p:pic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AB4A6E7C-C817-2EA1-D1AC-E2625D80B392}"/>
              </a:ext>
            </a:extLst>
          </p:cNvPr>
          <p:cNvCxnSpPr>
            <a:cxnSpLocks/>
          </p:cNvCxnSpPr>
          <p:nvPr/>
        </p:nvCxnSpPr>
        <p:spPr>
          <a:xfrm flipH="1">
            <a:off x="2159049" y="4131543"/>
            <a:ext cx="913946" cy="289054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B3FE75AE-E079-95FA-C135-3B142F50B368}"/>
              </a:ext>
            </a:extLst>
          </p:cNvPr>
          <p:cNvCxnSpPr>
            <a:cxnSpLocks/>
          </p:cNvCxnSpPr>
          <p:nvPr/>
        </p:nvCxnSpPr>
        <p:spPr>
          <a:xfrm>
            <a:off x="1342295" y="4422946"/>
            <a:ext cx="2301405" cy="23476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cto 31">
            <a:extLst>
              <a:ext uri="{FF2B5EF4-FFF2-40B4-BE49-F238E27FC236}">
                <a16:creationId xmlns:a16="http://schemas.microsoft.com/office/drawing/2014/main" id="{5EBF92E7-34D8-F3EF-7BDC-939F675B6F14}"/>
              </a:ext>
            </a:extLst>
          </p:cNvPr>
          <p:cNvCxnSpPr>
            <a:cxnSpLocks/>
          </p:cNvCxnSpPr>
          <p:nvPr/>
        </p:nvCxnSpPr>
        <p:spPr>
          <a:xfrm>
            <a:off x="1042459" y="5152514"/>
            <a:ext cx="2922873" cy="10197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 recto 45">
            <a:extLst>
              <a:ext uri="{FF2B5EF4-FFF2-40B4-BE49-F238E27FC236}">
                <a16:creationId xmlns:a16="http://schemas.microsoft.com/office/drawing/2014/main" id="{F7846739-0899-8A52-9C83-45511B1B6830}"/>
              </a:ext>
            </a:extLst>
          </p:cNvPr>
          <p:cNvCxnSpPr>
            <a:cxnSpLocks/>
          </p:cNvCxnSpPr>
          <p:nvPr/>
        </p:nvCxnSpPr>
        <p:spPr>
          <a:xfrm flipV="1">
            <a:off x="1195813" y="5237714"/>
            <a:ext cx="2743648" cy="88712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recto 52">
            <a:extLst>
              <a:ext uri="{FF2B5EF4-FFF2-40B4-BE49-F238E27FC236}">
                <a16:creationId xmlns:a16="http://schemas.microsoft.com/office/drawing/2014/main" id="{76449000-81F8-7014-F498-E69A0EE12C5E}"/>
              </a:ext>
            </a:extLst>
          </p:cNvPr>
          <p:cNvCxnSpPr>
            <a:cxnSpLocks/>
          </p:cNvCxnSpPr>
          <p:nvPr/>
        </p:nvCxnSpPr>
        <p:spPr>
          <a:xfrm flipV="1">
            <a:off x="1585357" y="4584496"/>
            <a:ext cx="2066340" cy="208773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ector recto 56">
            <a:extLst>
              <a:ext uri="{FF2B5EF4-FFF2-40B4-BE49-F238E27FC236}">
                <a16:creationId xmlns:a16="http://schemas.microsoft.com/office/drawing/2014/main" id="{3D0D41C6-57BD-8094-431F-8F0ADD7577BD}"/>
              </a:ext>
            </a:extLst>
          </p:cNvPr>
          <p:cNvCxnSpPr>
            <a:cxnSpLocks/>
          </p:cNvCxnSpPr>
          <p:nvPr/>
        </p:nvCxnSpPr>
        <p:spPr>
          <a:xfrm flipH="1" flipV="1">
            <a:off x="2111850" y="4267387"/>
            <a:ext cx="907970" cy="27688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Elipse 93">
            <a:extLst>
              <a:ext uri="{FF2B5EF4-FFF2-40B4-BE49-F238E27FC236}">
                <a16:creationId xmlns:a16="http://schemas.microsoft.com/office/drawing/2014/main" id="{1DEDB695-D1EB-69D0-9AAD-4CEEE4C37241}"/>
              </a:ext>
            </a:extLst>
          </p:cNvPr>
          <p:cNvSpPr/>
          <p:nvPr/>
        </p:nvSpPr>
        <p:spPr>
          <a:xfrm>
            <a:off x="2365632" y="5456513"/>
            <a:ext cx="415824" cy="422092"/>
          </a:xfrm>
          <a:prstGeom prst="ellipse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95" name="Conector recto 94">
            <a:extLst>
              <a:ext uri="{FF2B5EF4-FFF2-40B4-BE49-F238E27FC236}">
                <a16:creationId xmlns:a16="http://schemas.microsoft.com/office/drawing/2014/main" id="{3F83542C-26C5-C34A-582A-3DD0DEC5B9AF}"/>
              </a:ext>
            </a:extLst>
          </p:cNvPr>
          <p:cNvCxnSpPr>
            <a:cxnSpLocks/>
            <a:endCxn id="94" idx="6"/>
          </p:cNvCxnSpPr>
          <p:nvPr/>
        </p:nvCxnSpPr>
        <p:spPr>
          <a:xfrm flipH="1">
            <a:off x="2781456" y="4691153"/>
            <a:ext cx="1310584" cy="976406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7" name="CuadroTexto 2056">
            <a:extLst>
              <a:ext uri="{FF2B5EF4-FFF2-40B4-BE49-F238E27FC236}">
                <a16:creationId xmlns:a16="http://schemas.microsoft.com/office/drawing/2014/main" id="{80E66167-08ED-8819-B7FC-6559E237A840}"/>
              </a:ext>
            </a:extLst>
          </p:cNvPr>
          <p:cNvSpPr txBox="1"/>
          <p:nvPr/>
        </p:nvSpPr>
        <p:spPr>
          <a:xfrm>
            <a:off x="3902980" y="5734297"/>
            <a:ext cx="16428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Principio ordenador: Simetría </a:t>
            </a:r>
          </a:p>
        </p:txBody>
      </p:sp>
      <p:cxnSp>
        <p:nvCxnSpPr>
          <p:cNvPr id="107" name="Conector recto 106">
            <a:extLst>
              <a:ext uri="{FF2B5EF4-FFF2-40B4-BE49-F238E27FC236}">
                <a16:creationId xmlns:a16="http://schemas.microsoft.com/office/drawing/2014/main" id="{944FE08C-0654-EAC7-39EC-AE4ABC1A7A7A}"/>
              </a:ext>
            </a:extLst>
          </p:cNvPr>
          <p:cNvCxnSpPr>
            <a:cxnSpLocks/>
            <a:stCxn id="110" idx="0"/>
            <a:endCxn id="101" idx="2"/>
          </p:cNvCxnSpPr>
          <p:nvPr/>
        </p:nvCxnSpPr>
        <p:spPr>
          <a:xfrm flipV="1">
            <a:off x="6118371" y="5244280"/>
            <a:ext cx="207913" cy="756791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3" name="Imagen 2062" descr="Diagrama&#10;&#10;Descripción generada automáticamente con confianza baja">
            <a:extLst>
              <a:ext uri="{FF2B5EF4-FFF2-40B4-BE49-F238E27FC236}">
                <a16:creationId xmlns:a16="http://schemas.microsoft.com/office/drawing/2014/main" id="{0B6615B1-AD72-0E69-59AA-DC776E9F859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53" r="14605" b="32376"/>
          <a:stretch/>
        </p:blipFill>
        <p:spPr>
          <a:xfrm>
            <a:off x="1188556" y="989282"/>
            <a:ext cx="3195051" cy="2196101"/>
          </a:xfrm>
          <a:prstGeom prst="rect">
            <a:avLst/>
          </a:prstGeom>
        </p:spPr>
      </p:pic>
      <p:pic>
        <p:nvPicPr>
          <p:cNvPr id="2065" name="Imagen 2064" descr="Vista de cerca de un edificio">
            <a:extLst>
              <a:ext uri="{FF2B5EF4-FFF2-40B4-BE49-F238E27FC236}">
                <a16:creationId xmlns:a16="http://schemas.microsoft.com/office/drawing/2014/main" id="{2898F258-DF9E-F43B-CDDE-98D1834E686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76" t="25868" r="263" b="-516"/>
          <a:stretch/>
        </p:blipFill>
        <p:spPr>
          <a:xfrm>
            <a:off x="7169361" y="1102600"/>
            <a:ext cx="2375751" cy="2446636"/>
          </a:xfrm>
          <a:prstGeom prst="rect">
            <a:avLst/>
          </a:prstGeom>
        </p:spPr>
      </p:pic>
      <p:sp>
        <p:nvSpPr>
          <p:cNvPr id="110" name="Elipse 109">
            <a:extLst>
              <a:ext uri="{FF2B5EF4-FFF2-40B4-BE49-F238E27FC236}">
                <a16:creationId xmlns:a16="http://schemas.microsoft.com/office/drawing/2014/main" id="{4506E0A9-0729-C89C-4F6D-8903BBC9CF06}"/>
              </a:ext>
            </a:extLst>
          </p:cNvPr>
          <p:cNvSpPr/>
          <p:nvPr/>
        </p:nvSpPr>
        <p:spPr>
          <a:xfrm>
            <a:off x="5910459" y="6001071"/>
            <a:ext cx="415824" cy="422092"/>
          </a:xfrm>
          <a:prstGeom prst="ellipse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2068" name="Conector recto 2067">
            <a:extLst>
              <a:ext uri="{FF2B5EF4-FFF2-40B4-BE49-F238E27FC236}">
                <a16:creationId xmlns:a16="http://schemas.microsoft.com/office/drawing/2014/main" id="{3796412D-8B14-7414-DFC1-37355728C5C3}"/>
              </a:ext>
            </a:extLst>
          </p:cNvPr>
          <p:cNvCxnSpPr>
            <a:cxnSpLocks/>
          </p:cNvCxnSpPr>
          <p:nvPr/>
        </p:nvCxnSpPr>
        <p:spPr>
          <a:xfrm flipH="1">
            <a:off x="1539663" y="2566902"/>
            <a:ext cx="901397" cy="64458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4" name="CuadroTexto 2073">
            <a:extLst>
              <a:ext uri="{FF2B5EF4-FFF2-40B4-BE49-F238E27FC236}">
                <a16:creationId xmlns:a16="http://schemas.microsoft.com/office/drawing/2014/main" id="{6F6B3CCB-1FD1-79A8-6A55-99BD222BB7E2}"/>
              </a:ext>
            </a:extLst>
          </p:cNvPr>
          <p:cNvSpPr txBox="1"/>
          <p:nvPr/>
        </p:nvSpPr>
        <p:spPr>
          <a:xfrm>
            <a:off x="3965332" y="3148600"/>
            <a:ext cx="1802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Contacto arista-arista </a:t>
            </a:r>
            <a:endParaRPr lang="es-MX" sz="1200" dirty="0">
              <a:latin typeface="Abadi Extra Light" panose="020B0204020104020204" pitchFamily="34" charset="0"/>
            </a:endParaRPr>
          </a:p>
        </p:txBody>
      </p:sp>
      <p:cxnSp>
        <p:nvCxnSpPr>
          <p:cNvPr id="2078" name="Conector recto 2077">
            <a:extLst>
              <a:ext uri="{FF2B5EF4-FFF2-40B4-BE49-F238E27FC236}">
                <a16:creationId xmlns:a16="http://schemas.microsoft.com/office/drawing/2014/main" id="{9CA65798-4034-B396-CC41-E273DA3FB54A}"/>
              </a:ext>
            </a:extLst>
          </p:cNvPr>
          <p:cNvCxnSpPr>
            <a:cxnSpLocks/>
            <a:endCxn id="2074" idx="0"/>
          </p:cNvCxnSpPr>
          <p:nvPr/>
        </p:nvCxnSpPr>
        <p:spPr>
          <a:xfrm>
            <a:off x="3235052" y="2530400"/>
            <a:ext cx="1631677" cy="6182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CuadroTexto 66">
            <a:extLst>
              <a:ext uri="{FF2B5EF4-FFF2-40B4-BE49-F238E27FC236}">
                <a16:creationId xmlns:a16="http://schemas.microsoft.com/office/drawing/2014/main" id="{10EF4137-FD63-6030-28F0-327C90F03412}"/>
              </a:ext>
            </a:extLst>
          </p:cNvPr>
          <p:cNvSpPr txBox="1"/>
          <p:nvPr/>
        </p:nvSpPr>
        <p:spPr>
          <a:xfrm>
            <a:off x="3505899" y="1822799"/>
            <a:ext cx="59553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/>
              <a:t>Volúmenes</a:t>
            </a:r>
          </a:p>
          <a:p>
            <a:r>
              <a:rPr lang="es-MX" sz="1400" dirty="0"/>
              <a:t> mezclados</a:t>
            </a:r>
          </a:p>
        </p:txBody>
      </p:sp>
      <p:cxnSp>
        <p:nvCxnSpPr>
          <p:cNvPr id="68" name="Conector recto 67">
            <a:extLst>
              <a:ext uri="{FF2B5EF4-FFF2-40B4-BE49-F238E27FC236}">
                <a16:creationId xmlns:a16="http://schemas.microsoft.com/office/drawing/2014/main" id="{EEDDFC31-6BC3-6539-5639-49410BC77D93}"/>
              </a:ext>
            </a:extLst>
          </p:cNvPr>
          <p:cNvCxnSpPr>
            <a:cxnSpLocks/>
            <a:endCxn id="67" idx="1"/>
          </p:cNvCxnSpPr>
          <p:nvPr/>
        </p:nvCxnSpPr>
        <p:spPr>
          <a:xfrm>
            <a:off x="2781456" y="2062156"/>
            <a:ext cx="724443" cy="222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ector recto 73">
            <a:extLst>
              <a:ext uri="{FF2B5EF4-FFF2-40B4-BE49-F238E27FC236}">
                <a16:creationId xmlns:a16="http://schemas.microsoft.com/office/drawing/2014/main" id="{947B5CAD-E710-A582-744C-467228249DD4}"/>
              </a:ext>
            </a:extLst>
          </p:cNvPr>
          <p:cNvCxnSpPr>
            <a:cxnSpLocks/>
            <a:endCxn id="67" idx="1"/>
          </p:cNvCxnSpPr>
          <p:nvPr/>
        </p:nvCxnSpPr>
        <p:spPr>
          <a:xfrm>
            <a:off x="2365632" y="1224427"/>
            <a:ext cx="1140267" cy="85998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ector recto 125">
            <a:extLst>
              <a:ext uri="{FF2B5EF4-FFF2-40B4-BE49-F238E27FC236}">
                <a16:creationId xmlns:a16="http://schemas.microsoft.com/office/drawing/2014/main" id="{2397F620-8AD9-6282-0F98-AD1580F91FA9}"/>
              </a:ext>
            </a:extLst>
          </p:cNvPr>
          <p:cNvCxnSpPr>
            <a:cxnSpLocks/>
            <a:stCxn id="121" idx="0"/>
          </p:cNvCxnSpPr>
          <p:nvPr/>
        </p:nvCxnSpPr>
        <p:spPr>
          <a:xfrm flipV="1">
            <a:off x="8427187" y="2271505"/>
            <a:ext cx="374397" cy="147138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CuadroTexto 85">
            <a:extLst>
              <a:ext uri="{FF2B5EF4-FFF2-40B4-BE49-F238E27FC236}">
                <a16:creationId xmlns:a16="http://schemas.microsoft.com/office/drawing/2014/main" id="{F2EC4F43-AC8E-2C4C-AB02-9153C420339E}"/>
              </a:ext>
            </a:extLst>
          </p:cNvPr>
          <p:cNvSpPr txBox="1"/>
          <p:nvPr/>
        </p:nvSpPr>
        <p:spPr>
          <a:xfrm>
            <a:off x="5617359" y="2505476"/>
            <a:ext cx="16428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Ritmo</a:t>
            </a:r>
          </a:p>
        </p:txBody>
      </p:sp>
      <p:cxnSp>
        <p:nvCxnSpPr>
          <p:cNvPr id="87" name="Conector recto 86">
            <a:extLst>
              <a:ext uri="{FF2B5EF4-FFF2-40B4-BE49-F238E27FC236}">
                <a16:creationId xmlns:a16="http://schemas.microsoft.com/office/drawing/2014/main" id="{5721F585-C1E3-BBF6-5B2C-605399FE8068}"/>
              </a:ext>
            </a:extLst>
          </p:cNvPr>
          <p:cNvCxnSpPr>
            <a:cxnSpLocks/>
          </p:cNvCxnSpPr>
          <p:nvPr/>
        </p:nvCxnSpPr>
        <p:spPr>
          <a:xfrm flipH="1">
            <a:off x="6083905" y="2242380"/>
            <a:ext cx="2265208" cy="5187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6" name="Imagen 95" descr="Un edificio de fondo&#10;&#10;Descripción generada automáticamente">
            <a:extLst>
              <a:ext uri="{FF2B5EF4-FFF2-40B4-BE49-F238E27FC236}">
                <a16:creationId xmlns:a16="http://schemas.microsoft.com/office/drawing/2014/main" id="{DE773824-9267-C2E6-3BEF-00F911BEC85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8" r="30675"/>
          <a:stretch/>
        </p:blipFill>
        <p:spPr>
          <a:xfrm>
            <a:off x="7176258" y="4414070"/>
            <a:ext cx="2522627" cy="2415327"/>
          </a:xfrm>
          <a:prstGeom prst="rect">
            <a:avLst/>
          </a:prstGeom>
        </p:spPr>
      </p:pic>
      <p:cxnSp>
        <p:nvCxnSpPr>
          <p:cNvPr id="109" name="Conector recto 108">
            <a:extLst>
              <a:ext uri="{FF2B5EF4-FFF2-40B4-BE49-F238E27FC236}">
                <a16:creationId xmlns:a16="http://schemas.microsoft.com/office/drawing/2014/main" id="{4D2BF602-971B-D746-25AD-2AD683323066}"/>
              </a:ext>
            </a:extLst>
          </p:cNvPr>
          <p:cNvCxnSpPr>
            <a:cxnSpLocks/>
            <a:stCxn id="121" idx="2"/>
          </p:cNvCxnSpPr>
          <p:nvPr/>
        </p:nvCxnSpPr>
        <p:spPr>
          <a:xfrm>
            <a:off x="8427187" y="4019888"/>
            <a:ext cx="243576" cy="14366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Conector recto 112">
            <a:extLst>
              <a:ext uri="{FF2B5EF4-FFF2-40B4-BE49-F238E27FC236}">
                <a16:creationId xmlns:a16="http://schemas.microsoft.com/office/drawing/2014/main" id="{399C4139-0FF6-8B19-E19A-EFE51471F33F}"/>
              </a:ext>
            </a:extLst>
          </p:cNvPr>
          <p:cNvCxnSpPr>
            <a:cxnSpLocks/>
          </p:cNvCxnSpPr>
          <p:nvPr/>
        </p:nvCxnSpPr>
        <p:spPr>
          <a:xfrm flipH="1">
            <a:off x="7993777" y="3999134"/>
            <a:ext cx="430193" cy="140875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CuadroTexto 118">
            <a:extLst>
              <a:ext uri="{FF2B5EF4-FFF2-40B4-BE49-F238E27FC236}">
                <a16:creationId xmlns:a16="http://schemas.microsoft.com/office/drawing/2014/main" id="{9C8466AE-0061-A239-C89C-9E9382B1F227}"/>
              </a:ext>
            </a:extLst>
          </p:cNvPr>
          <p:cNvSpPr txBox="1"/>
          <p:nvPr/>
        </p:nvSpPr>
        <p:spPr>
          <a:xfrm>
            <a:off x="4446418" y="1460844"/>
            <a:ext cx="2715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es-MX" sz="1200" b="0" i="0" dirty="0">
                <a:solidFill>
                  <a:srgbClr val="505050"/>
                </a:solidFill>
                <a:effectLst/>
                <a:latin typeface="Barlow" panose="00000500000000000000" pitchFamily="2" charset="0"/>
              </a:rPr>
              <a:t>Su geometría responde, por yuxtaposición, a la volumetría circular del Centro de Control generando el marco para la plaza Central.</a:t>
            </a:r>
          </a:p>
        </p:txBody>
      </p:sp>
      <p:sp>
        <p:nvSpPr>
          <p:cNvPr id="124" name="CuadroTexto 123">
            <a:extLst>
              <a:ext uri="{FF2B5EF4-FFF2-40B4-BE49-F238E27FC236}">
                <a16:creationId xmlns:a16="http://schemas.microsoft.com/office/drawing/2014/main" id="{2047993C-D3A6-222B-AEE6-4B7129626F04}"/>
              </a:ext>
            </a:extLst>
          </p:cNvPr>
          <p:cNvSpPr txBox="1"/>
          <p:nvPr/>
        </p:nvSpPr>
        <p:spPr>
          <a:xfrm>
            <a:off x="4782922" y="3559279"/>
            <a:ext cx="27377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0" i="0" dirty="0">
                <a:solidFill>
                  <a:srgbClr val="505050"/>
                </a:solidFill>
                <a:effectLst/>
                <a:latin typeface="Barlow" panose="00000500000000000000" pitchFamily="2" charset="0"/>
              </a:rPr>
              <a:t>En el diseño interno del edificio privó la flexibilidad como principal objetivo, puesto que  la distribución interna dependerá de las funciones que allí se desarrollen y de futuras transformaciones. </a:t>
            </a:r>
            <a:endParaRPr lang="es-MX" sz="1200" b="1" dirty="0">
              <a:latin typeface="Abadi Extra Light" panose="020B0204020104020204" pitchFamily="34" charset="0"/>
            </a:endParaRPr>
          </a:p>
        </p:txBody>
      </p:sp>
      <p:sp>
        <p:nvSpPr>
          <p:cNvPr id="127" name="CuadroTexto 126">
            <a:extLst>
              <a:ext uri="{FF2B5EF4-FFF2-40B4-BE49-F238E27FC236}">
                <a16:creationId xmlns:a16="http://schemas.microsoft.com/office/drawing/2014/main" id="{3D432E3F-E09A-562F-919C-45D5731C6419}"/>
              </a:ext>
            </a:extLst>
          </p:cNvPr>
          <p:cNvSpPr txBox="1"/>
          <p:nvPr/>
        </p:nvSpPr>
        <p:spPr>
          <a:xfrm>
            <a:off x="3571906" y="4184182"/>
            <a:ext cx="16428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>
                <a:latin typeface="Abadi Extra Light" panose="020B0204020104020204" pitchFamily="34" charset="0"/>
              </a:rPr>
              <a:t>Organización radial,centralizada</a:t>
            </a:r>
          </a:p>
        </p:txBody>
      </p:sp>
    </p:spTree>
    <p:extLst>
      <p:ext uri="{BB962C8B-B14F-4D97-AF65-F5344CB8AC3E}">
        <p14:creationId xmlns:p14="http://schemas.microsoft.com/office/powerpoint/2010/main" val="13152442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F4B37-EA13-A9F4-7D77-8BC75287DB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1" name="Imagen 1040" descr="Dibujo de ingeniería&#10;&#10;Descripción generada automáticamente">
            <a:extLst>
              <a:ext uri="{FF2B5EF4-FFF2-40B4-BE49-F238E27FC236}">
                <a16:creationId xmlns:a16="http://schemas.microsoft.com/office/drawing/2014/main" id="{E2283728-1848-200D-89EC-1A94246892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633" y="1309082"/>
            <a:ext cx="2363732" cy="1474969"/>
          </a:xfrm>
          <a:prstGeom prst="rect">
            <a:avLst/>
          </a:prstGeom>
        </p:spPr>
      </p:pic>
      <p:pic>
        <p:nvPicPr>
          <p:cNvPr id="5" name="Imagen 4" descr="Diagrama, Dibujo de ingeniería">
            <a:extLst>
              <a:ext uri="{FF2B5EF4-FFF2-40B4-BE49-F238E27FC236}">
                <a16:creationId xmlns:a16="http://schemas.microsoft.com/office/drawing/2014/main" id="{CBB5777F-A2DA-9E39-C32B-5AE8FF574D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1" t="8657" r="11413" b="20785"/>
          <a:stretch/>
        </p:blipFill>
        <p:spPr>
          <a:xfrm>
            <a:off x="412427" y="4738353"/>
            <a:ext cx="3558186" cy="1982371"/>
          </a:xfrm>
          <a:prstGeom prst="rect">
            <a:avLst/>
          </a:prstGeom>
        </p:spPr>
      </p:pic>
      <p:pic>
        <p:nvPicPr>
          <p:cNvPr id="13" name="Imagen 12" descr="Diagrama, Dibujo de ingeniería&#10;&#10;Descripción generada automáticamente">
            <a:extLst>
              <a:ext uri="{FF2B5EF4-FFF2-40B4-BE49-F238E27FC236}">
                <a16:creationId xmlns:a16="http://schemas.microsoft.com/office/drawing/2014/main" id="{20F94FBF-41B7-938F-F00D-079EBDD2F4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94" r="19894" b="20391"/>
          <a:stretch/>
        </p:blipFill>
        <p:spPr>
          <a:xfrm>
            <a:off x="4549929" y="4514401"/>
            <a:ext cx="2888548" cy="2729932"/>
          </a:xfrm>
          <a:prstGeom prst="rect">
            <a:avLst/>
          </a:prstGeom>
        </p:spPr>
      </p:pic>
      <p:pic>
        <p:nvPicPr>
          <p:cNvPr id="15" name="Imagen 14" descr="Diagrama, Dibujo de ingeniería&#10;&#10;Descripción generada automáticamente">
            <a:extLst>
              <a:ext uri="{FF2B5EF4-FFF2-40B4-BE49-F238E27FC236}">
                <a16:creationId xmlns:a16="http://schemas.microsoft.com/office/drawing/2014/main" id="{2344EB62-4F5F-24F9-FFD0-68645BEBDBE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299" y="1074350"/>
            <a:ext cx="3790261" cy="2451818"/>
          </a:xfrm>
          <a:prstGeom prst="rect">
            <a:avLst/>
          </a:prstGeom>
        </p:spPr>
      </p:pic>
      <p:sp>
        <p:nvSpPr>
          <p:cNvPr id="29" name="Rectángulo 28">
            <a:extLst>
              <a:ext uri="{FF2B5EF4-FFF2-40B4-BE49-F238E27FC236}">
                <a16:creationId xmlns:a16="http://schemas.microsoft.com/office/drawing/2014/main" id="{576FCB3B-0AC2-C591-13E0-F6E5008EB0AA}"/>
              </a:ext>
            </a:extLst>
          </p:cNvPr>
          <p:cNvSpPr/>
          <p:nvPr/>
        </p:nvSpPr>
        <p:spPr>
          <a:xfrm>
            <a:off x="9837098" y="158633"/>
            <a:ext cx="1641386" cy="7055337"/>
          </a:xfrm>
          <a:prstGeom prst="rect">
            <a:avLst/>
          </a:prstGeom>
          <a:solidFill>
            <a:schemeClr val="accent1">
              <a:lumMod val="40000"/>
              <a:lumOff val="6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E0538AB9-7744-F39F-6A16-4CA9DB95C666}"/>
              </a:ext>
            </a:extLst>
          </p:cNvPr>
          <p:cNvSpPr/>
          <p:nvPr/>
        </p:nvSpPr>
        <p:spPr>
          <a:xfrm>
            <a:off x="305911" y="297814"/>
            <a:ext cx="11267440" cy="717994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875"/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43B1C18-F207-0937-E960-C3263C2E9E01}"/>
              </a:ext>
            </a:extLst>
          </p:cNvPr>
          <p:cNvCxnSpPr>
            <a:cxnSpLocks/>
          </p:cNvCxnSpPr>
          <p:nvPr/>
        </p:nvCxnSpPr>
        <p:spPr>
          <a:xfrm>
            <a:off x="9791905" y="297813"/>
            <a:ext cx="0" cy="71799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99BDC3F8-86A1-1397-A73D-F43EA44F3109}"/>
              </a:ext>
            </a:extLst>
          </p:cNvPr>
          <p:cNvCxnSpPr/>
          <p:nvPr/>
        </p:nvCxnSpPr>
        <p:spPr>
          <a:xfrm>
            <a:off x="9807631" y="1438764"/>
            <a:ext cx="17814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174D54B5-C19F-14D3-EB72-480B13B31B3D}"/>
              </a:ext>
            </a:extLst>
          </p:cNvPr>
          <p:cNvCxnSpPr>
            <a:cxnSpLocks/>
          </p:cNvCxnSpPr>
          <p:nvPr/>
        </p:nvCxnSpPr>
        <p:spPr>
          <a:xfrm>
            <a:off x="10474960" y="2372152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FCE8BF9D-7B2E-0AAA-4675-A91FA3F05D91}"/>
              </a:ext>
            </a:extLst>
          </p:cNvPr>
          <p:cNvCxnSpPr>
            <a:cxnSpLocks/>
          </p:cNvCxnSpPr>
          <p:nvPr/>
        </p:nvCxnSpPr>
        <p:spPr>
          <a:xfrm>
            <a:off x="9791905" y="3411447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E8526CD2-4A67-77AB-84E4-C3D40B4F84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6810" r="94265">
                        <a14:foregroundMark x1="41935" y1="48333" x2="41935" y2="48333"/>
                        <a14:foregroundMark x1="17921" y1="38333" x2="17921" y2="38333"/>
                        <a14:foregroundMark x1="16487" y1="48333" x2="16487" y2="48333"/>
                        <a14:foregroundMark x1="14337" y1="55000" x2="14337" y2="55000"/>
                        <a14:foregroundMark x1="13262" y1="67778" x2="13262" y2="67778"/>
                        <a14:foregroundMark x1="7168" y1="60000" x2="7168" y2="60000"/>
                        <a14:foregroundMark x1="84229" y1="43889" x2="84229" y2="43889"/>
                        <a14:foregroundMark x1="94265" y1="34444" x2="94265" y2="3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958" y="360365"/>
            <a:ext cx="1615433" cy="104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A29BCB93-EC4F-E534-FC31-7D64899BF147}"/>
              </a:ext>
            </a:extLst>
          </p:cNvPr>
          <p:cNvSpPr txBox="1"/>
          <p:nvPr/>
        </p:nvSpPr>
        <p:spPr>
          <a:xfrm>
            <a:off x="9501823" y="1551355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Taller Integral de Arquitectura I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1C859C7-B396-6D84-98D1-847DFAAEAB8B}"/>
              </a:ext>
            </a:extLst>
          </p:cNvPr>
          <p:cNvSpPr txBox="1"/>
          <p:nvPr/>
        </p:nvSpPr>
        <p:spPr>
          <a:xfrm>
            <a:off x="9532279" y="2557316"/>
            <a:ext cx="2377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Casos Referenciales</a:t>
            </a:r>
          </a:p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(Análisis Estructural)</a:t>
            </a: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A6AAE121-C61D-0CFC-6092-541F00A2CCF5}"/>
              </a:ext>
            </a:extLst>
          </p:cNvPr>
          <p:cNvCxnSpPr>
            <a:cxnSpLocks/>
          </p:cNvCxnSpPr>
          <p:nvPr/>
        </p:nvCxnSpPr>
        <p:spPr>
          <a:xfrm>
            <a:off x="10490686" y="4531360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>
            <a:extLst>
              <a:ext uri="{FF2B5EF4-FFF2-40B4-BE49-F238E27FC236}">
                <a16:creationId xmlns:a16="http://schemas.microsoft.com/office/drawing/2014/main" id="{BA05D919-07E1-DC06-28BB-EABE0103B64E}"/>
              </a:ext>
            </a:extLst>
          </p:cNvPr>
          <p:cNvSpPr txBox="1"/>
          <p:nvPr/>
        </p:nvSpPr>
        <p:spPr>
          <a:xfrm>
            <a:off x="9447204" y="3391030"/>
            <a:ext cx="2377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Edificio:</a:t>
            </a:r>
          </a:p>
          <a:p>
            <a:pPr algn="ctr"/>
            <a:r>
              <a:rPr lang="es-MX" sz="14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CENTRO OPERATIVO Y ADMINISTRATIVO DEL </a:t>
            </a:r>
          </a:p>
          <a:p>
            <a:pPr algn="ctr"/>
            <a:r>
              <a:rPr lang="es-MX" sz="14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SISTEMA TROLEBÚS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418199DB-94CE-66C2-4224-C8F5F072DDC6}"/>
              </a:ext>
            </a:extLst>
          </p:cNvPr>
          <p:cNvCxnSpPr>
            <a:cxnSpLocks/>
          </p:cNvCxnSpPr>
          <p:nvPr/>
        </p:nvCxnSpPr>
        <p:spPr>
          <a:xfrm>
            <a:off x="9799821" y="6770626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>
            <a:extLst>
              <a:ext uri="{FF2B5EF4-FFF2-40B4-BE49-F238E27FC236}">
                <a16:creationId xmlns:a16="http://schemas.microsoft.com/office/drawing/2014/main" id="{767F8806-B18E-AE1D-A34C-F3DC310A0EC5}"/>
              </a:ext>
            </a:extLst>
          </p:cNvPr>
          <p:cNvSpPr txBox="1"/>
          <p:nvPr/>
        </p:nvSpPr>
        <p:spPr>
          <a:xfrm>
            <a:off x="9791905" y="4738353"/>
            <a:ext cx="186161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Bahnschrift Condensed" panose="020B0502040204020203" pitchFamily="34" charset="0"/>
              </a:rPr>
              <a:t>Equipo: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Gómez Aguilar Alejandra    Monserrath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Granados Pérez Ángel Gabriel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Guillen Velasco Néstor Iván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López Aguilar Ana Fabiola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0727A0B2-D3A9-15FC-CE54-305BA4F0344F}"/>
              </a:ext>
            </a:extLst>
          </p:cNvPr>
          <p:cNvSpPr/>
          <p:nvPr/>
        </p:nvSpPr>
        <p:spPr>
          <a:xfrm>
            <a:off x="10281921" y="225722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40B9347A-B373-56F9-E6B6-36F939EEC0D0}"/>
              </a:ext>
            </a:extLst>
          </p:cNvPr>
          <p:cNvSpPr/>
          <p:nvPr/>
        </p:nvSpPr>
        <p:spPr>
          <a:xfrm>
            <a:off x="10682627" y="329371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B93F1D79-6BA0-29C4-2E81-5024A496D1EB}"/>
              </a:ext>
            </a:extLst>
          </p:cNvPr>
          <p:cNvSpPr/>
          <p:nvPr/>
        </p:nvSpPr>
        <p:spPr>
          <a:xfrm>
            <a:off x="10297647" y="4428697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11519D47-F7E2-F7B5-B9D9-8F92F91B8FD0}"/>
              </a:ext>
            </a:extLst>
          </p:cNvPr>
          <p:cNvSpPr/>
          <p:nvPr/>
        </p:nvSpPr>
        <p:spPr>
          <a:xfrm>
            <a:off x="10682627" y="667223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6C5DAE8F-FA35-FF8E-53AC-30D511AD3971}"/>
              </a:ext>
            </a:extLst>
          </p:cNvPr>
          <p:cNvSpPr txBox="1"/>
          <p:nvPr/>
        </p:nvSpPr>
        <p:spPr>
          <a:xfrm>
            <a:off x="9501823" y="6897973"/>
            <a:ext cx="237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13 de enero de 2025</a:t>
            </a:r>
          </a:p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Comitán de Domínguez, Chis.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E8EBFDE0-8BDA-3AA0-8472-AC0D50D709C6}"/>
              </a:ext>
            </a:extLst>
          </p:cNvPr>
          <p:cNvSpPr/>
          <p:nvPr/>
        </p:nvSpPr>
        <p:spPr>
          <a:xfrm>
            <a:off x="10624480" y="133569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D857AEA6-D02C-6F97-6FE2-130298C88D4A}"/>
              </a:ext>
            </a:extLst>
          </p:cNvPr>
          <p:cNvSpPr/>
          <p:nvPr/>
        </p:nvSpPr>
        <p:spPr>
          <a:xfrm>
            <a:off x="322828" y="354382"/>
            <a:ext cx="9430148" cy="7158278"/>
          </a:xfrm>
          <a:prstGeom prst="rect">
            <a:avLst/>
          </a:prstGeom>
          <a:solidFill>
            <a:srgbClr val="CCCCF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CA18164F-4C4C-5BEF-0514-04025ABA3B95}"/>
              </a:ext>
            </a:extLst>
          </p:cNvPr>
          <p:cNvSpPr/>
          <p:nvPr/>
        </p:nvSpPr>
        <p:spPr>
          <a:xfrm rot="2493989">
            <a:off x="8920940" y="6961185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FC91D0FD-C5E1-E961-3204-44CDE6B1D864}"/>
              </a:ext>
            </a:extLst>
          </p:cNvPr>
          <p:cNvSpPr/>
          <p:nvPr/>
        </p:nvSpPr>
        <p:spPr>
          <a:xfrm rot="2493989">
            <a:off x="8959819" y="6608503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F878E14E-A625-6C73-9743-564DE8ED28BE}"/>
              </a:ext>
            </a:extLst>
          </p:cNvPr>
          <p:cNvSpPr/>
          <p:nvPr/>
        </p:nvSpPr>
        <p:spPr>
          <a:xfrm rot="2493989">
            <a:off x="8614061" y="7025655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2F0620A1-475B-99F0-A0A7-D6D59DFD3012}"/>
              </a:ext>
            </a:extLst>
          </p:cNvPr>
          <p:cNvSpPr/>
          <p:nvPr/>
        </p:nvSpPr>
        <p:spPr>
          <a:xfrm rot="2493989">
            <a:off x="330392" y="616743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C0E89338-FE0F-28EB-9398-1487999313F6}"/>
              </a:ext>
            </a:extLst>
          </p:cNvPr>
          <p:cNvSpPr/>
          <p:nvPr/>
        </p:nvSpPr>
        <p:spPr>
          <a:xfrm rot="2493989">
            <a:off x="767049" y="563574"/>
            <a:ext cx="687426" cy="193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A594DB7C-C2ED-6936-7D80-05C1F4F5BB51}"/>
              </a:ext>
            </a:extLst>
          </p:cNvPr>
          <p:cNvSpPr/>
          <p:nvPr/>
        </p:nvSpPr>
        <p:spPr>
          <a:xfrm rot="2493989">
            <a:off x="359311" y="953160"/>
            <a:ext cx="694443" cy="187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332A4979-5320-0B08-F031-88274CD36F2F}"/>
              </a:ext>
            </a:extLst>
          </p:cNvPr>
          <p:cNvSpPr/>
          <p:nvPr/>
        </p:nvSpPr>
        <p:spPr>
          <a:xfrm>
            <a:off x="1253624" y="462230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5849DF90-BFDF-5D28-745F-50CDC0F49AF2}"/>
              </a:ext>
            </a:extLst>
          </p:cNvPr>
          <p:cNvSpPr/>
          <p:nvPr/>
        </p:nvSpPr>
        <p:spPr>
          <a:xfrm>
            <a:off x="453777" y="7244333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66373909-B014-9210-F76C-4ACDE12A064A}"/>
              </a:ext>
            </a:extLst>
          </p:cNvPr>
          <p:cNvSpPr/>
          <p:nvPr/>
        </p:nvSpPr>
        <p:spPr>
          <a:xfrm>
            <a:off x="4707814" y="629999"/>
            <a:ext cx="4998335" cy="330630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5" name="Rectángulo 44">
            <a:extLst>
              <a:ext uri="{FF2B5EF4-FFF2-40B4-BE49-F238E27FC236}">
                <a16:creationId xmlns:a16="http://schemas.microsoft.com/office/drawing/2014/main" id="{EFABDE8C-D15C-0E00-E7F2-4673DBDCCB3D}"/>
              </a:ext>
            </a:extLst>
          </p:cNvPr>
          <p:cNvSpPr/>
          <p:nvPr/>
        </p:nvSpPr>
        <p:spPr>
          <a:xfrm>
            <a:off x="4576865" y="684231"/>
            <a:ext cx="4998335" cy="330630"/>
          </a:xfrm>
          <a:prstGeom prst="rect">
            <a:avLst/>
          </a:prstGeom>
          <a:solidFill>
            <a:srgbClr val="CCCCFF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CENTRO OPERATIVO Y ADMINISTRATIVO DEL SISTEMA TROLEBÚS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FAA1D902-442E-95F7-BD50-E5F3DB8224A3}"/>
              </a:ext>
            </a:extLst>
          </p:cNvPr>
          <p:cNvSpPr txBox="1"/>
          <p:nvPr/>
        </p:nvSpPr>
        <p:spPr>
          <a:xfrm>
            <a:off x="7630077" y="3908568"/>
            <a:ext cx="20765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0" i="0" dirty="0">
                <a:solidFill>
                  <a:srgbClr val="505050"/>
                </a:solidFill>
                <a:effectLst/>
                <a:latin typeface="Barlow" panose="00000500000000000000" pitchFamily="2" charset="0"/>
              </a:rPr>
              <a:t>La estructura del edificio administrativo, es de concreto con una distribución de las columnas que contribuir a la flexibilidad de la planta.</a:t>
            </a:r>
            <a:endParaRPr lang="es-MX" sz="1200" dirty="0">
              <a:latin typeface="Abadi Extra Light" panose="020B0204020104020204" pitchFamily="34" charset="0"/>
            </a:endParaRP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363BD343-BED7-7798-CB6F-482BEBD0D220}"/>
              </a:ext>
            </a:extLst>
          </p:cNvPr>
          <p:cNvSpPr txBox="1"/>
          <p:nvPr/>
        </p:nvSpPr>
        <p:spPr>
          <a:xfrm>
            <a:off x="2432059" y="4061050"/>
            <a:ext cx="24276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latin typeface="Abadi Extra Light" panose="020B0204020104020204" pitchFamily="34" charset="0"/>
              </a:rPr>
              <a:t>Planta de cimentación </a:t>
            </a:r>
          </a:p>
        </p:txBody>
      </p:sp>
      <p:sp>
        <p:nvSpPr>
          <p:cNvPr id="64" name="Rectángulo 63">
            <a:extLst>
              <a:ext uri="{FF2B5EF4-FFF2-40B4-BE49-F238E27FC236}">
                <a16:creationId xmlns:a16="http://schemas.microsoft.com/office/drawing/2014/main" id="{7CF11C35-B4A8-D353-E519-6C22274B5B69}"/>
              </a:ext>
            </a:extLst>
          </p:cNvPr>
          <p:cNvSpPr/>
          <p:nvPr/>
        </p:nvSpPr>
        <p:spPr>
          <a:xfrm>
            <a:off x="7770436" y="6387951"/>
            <a:ext cx="226303" cy="178076"/>
          </a:xfrm>
          <a:prstGeom prst="rect">
            <a:avLst/>
          </a:prstGeom>
          <a:ln/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2D9644BD-4783-ED5E-7E88-EA05877DC453}"/>
              </a:ext>
            </a:extLst>
          </p:cNvPr>
          <p:cNvSpPr txBox="1"/>
          <p:nvPr/>
        </p:nvSpPr>
        <p:spPr>
          <a:xfrm>
            <a:off x="7768654" y="6337870"/>
            <a:ext cx="10973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Pilares</a:t>
            </a:r>
          </a:p>
        </p:txBody>
      </p:sp>
      <p:sp>
        <p:nvSpPr>
          <p:cNvPr id="66" name="Rectángulo 65">
            <a:extLst>
              <a:ext uri="{FF2B5EF4-FFF2-40B4-BE49-F238E27FC236}">
                <a16:creationId xmlns:a16="http://schemas.microsoft.com/office/drawing/2014/main" id="{40E75994-C2D4-C94E-2814-A3A1F30F6DDD}"/>
              </a:ext>
            </a:extLst>
          </p:cNvPr>
          <p:cNvSpPr/>
          <p:nvPr/>
        </p:nvSpPr>
        <p:spPr>
          <a:xfrm>
            <a:off x="7773330" y="6657965"/>
            <a:ext cx="226303" cy="178076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7" name="CuadroTexto 66">
            <a:extLst>
              <a:ext uri="{FF2B5EF4-FFF2-40B4-BE49-F238E27FC236}">
                <a16:creationId xmlns:a16="http://schemas.microsoft.com/office/drawing/2014/main" id="{37990564-7DA9-AA93-704E-A573F8764D86}"/>
              </a:ext>
            </a:extLst>
          </p:cNvPr>
          <p:cNvSpPr txBox="1"/>
          <p:nvPr/>
        </p:nvSpPr>
        <p:spPr>
          <a:xfrm>
            <a:off x="7848823" y="6612249"/>
            <a:ext cx="10973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Plataformas</a:t>
            </a:r>
          </a:p>
        </p:txBody>
      </p:sp>
      <p:cxnSp>
        <p:nvCxnSpPr>
          <p:cNvPr id="70" name="Conector: curvado 69">
            <a:extLst>
              <a:ext uri="{FF2B5EF4-FFF2-40B4-BE49-F238E27FC236}">
                <a16:creationId xmlns:a16="http://schemas.microsoft.com/office/drawing/2014/main" id="{3FC4BF55-36BB-C919-AA8A-EAFD6DD0A468}"/>
              </a:ext>
            </a:extLst>
          </p:cNvPr>
          <p:cNvCxnSpPr>
            <a:cxnSpLocks/>
            <a:stCxn id="73" idx="2"/>
            <a:endCxn id="5" idx="0"/>
          </p:cNvCxnSpPr>
          <p:nvPr/>
        </p:nvCxnSpPr>
        <p:spPr>
          <a:xfrm rot="16200000" flipH="1">
            <a:off x="1493091" y="4039923"/>
            <a:ext cx="727605" cy="669254"/>
          </a:xfrm>
          <a:prstGeom prst="curvedConnector3">
            <a:avLst/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CuadroTexto 72">
            <a:extLst>
              <a:ext uri="{FF2B5EF4-FFF2-40B4-BE49-F238E27FC236}">
                <a16:creationId xmlns:a16="http://schemas.microsoft.com/office/drawing/2014/main" id="{C7A6D654-FF5C-184B-B57B-E300A75B4905}"/>
              </a:ext>
            </a:extLst>
          </p:cNvPr>
          <p:cNvSpPr txBox="1"/>
          <p:nvPr/>
        </p:nvSpPr>
        <p:spPr>
          <a:xfrm>
            <a:off x="661434" y="3549083"/>
            <a:ext cx="1721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 Construcción de 11 pilares perimetrales</a:t>
            </a:r>
          </a:p>
        </p:txBody>
      </p:sp>
      <p:sp>
        <p:nvSpPr>
          <p:cNvPr id="85" name="CuadroTexto 84">
            <a:extLst>
              <a:ext uri="{FF2B5EF4-FFF2-40B4-BE49-F238E27FC236}">
                <a16:creationId xmlns:a16="http://schemas.microsoft.com/office/drawing/2014/main" id="{3CCBE5AA-3E6D-CA71-4268-25A3A2647E1B}"/>
              </a:ext>
            </a:extLst>
          </p:cNvPr>
          <p:cNvSpPr txBox="1"/>
          <p:nvPr/>
        </p:nvSpPr>
        <p:spPr>
          <a:xfrm>
            <a:off x="1034063" y="1014861"/>
            <a:ext cx="20067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Concreto</a:t>
            </a:r>
          </a:p>
          <a:p>
            <a:pPr marL="171450" indent="-1714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Piedra</a:t>
            </a:r>
          </a:p>
          <a:p>
            <a:pPr marL="171450" indent="-1714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Perfiles metálicos</a:t>
            </a:r>
          </a:p>
          <a:p>
            <a:pPr marL="171450" indent="-1714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Tubulares para estructura de acceso</a:t>
            </a:r>
          </a:p>
        </p:txBody>
      </p:sp>
      <p:sp>
        <p:nvSpPr>
          <p:cNvPr id="87" name="CuadroTexto 86">
            <a:extLst>
              <a:ext uri="{FF2B5EF4-FFF2-40B4-BE49-F238E27FC236}">
                <a16:creationId xmlns:a16="http://schemas.microsoft.com/office/drawing/2014/main" id="{CD0DE337-850F-A138-AA97-2CC980E0967B}"/>
              </a:ext>
            </a:extLst>
          </p:cNvPr>
          <p:cNvSpPr txBox="1"/>
          <p:nvPr/>
        </p:nvSpPr>
        <p:spPr>
          <a:xfrm>
            <a:off x="1386476" y="681805"/>
            <a:ext cx="885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>
                <a:latin typeface="Abadi Extra Light" panose="020B0204020104020204" pitchFamily="34" charset="0"/>
              </a:rPr>
              <a:t>Materiales:</a:t>
            </a: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BCB6D48C-DF6C-B922-D951-019F9A72C245}"/>
              </a:ext>
            </a:extLst>
          </p:cNvPr>
          <p:cNvSpPr txBox="1"/>
          <p:nvPr/>
        </p:nvSpPr>
        <p:spPr>
          <a:xfrm>
            <a:off x="4479380" y="3728817"/>
            <a:ext cx="1721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 Construcción de 13 pilares perimetrales</a:t>
            </a:r>
          </a:p>
        </p:txBody>
      </p:sp>
      <p:cxnSp>
        <p:nvCxnSpPr>
          <p:cNvPr id="51" name="Conector: curvado 50">
            <a:extLst>
              <a:ext uri="{FF2B5EF4-FFF2-40B4-BE49-F238E27FC236}">
                <a16:creationId xmlns:a16="http://schemas.microsoft.com/office/drawing/2014/main" id="{2D297DB8-8DD7-FCAA-63FD-3E0FC8DA106E}"/>
              </a:ext>
            </a:extLst>
          </p:cNvPr>
          <p:cNvCxnSpPr>
            <a:cxnSpLocks/>
            <a:stCxn id="46" idx="2"/>
            <a:endCxn id="13" idx="0"/>
          </p:cNvCxnSpPr>
          <p:nvPr/>
        </p:nvCxnSpPr>
        <p:spPr>
          <a:xfrm rot="16200000" flipH="1">
            <a:off x="5505248" y="4025445"/>
            <a:ext cx="323919" cy="653991"/>
          </a:xfrm>
          <a:prstGeom prst="curvedConnector3">
            <a:avLst>
              <a:gd name="adj1" fmla="val 50000"/>
            </a:avLst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ector: curvado 71">
            <a:extLst>
              <a:ext uri="{FF2B5EF4-FFF2-40B4-BE49-F238E27FC236}">
                <a16:creationId xmlns:a16="http://schemas.microsoft.com/office/drawing/2014/main" id="{877D5C7D-5ECC-70BA-495B-63A6C4E7490E}"/>
              </a:ext>
            </a:extLst>
          </p:cNvPr>
          <p:cNvCxnSpPr>
            <a:cxnSpLocks/>
            <a:stCxn id="1030" idx="0"/>
          </p:cNvCxnSpPr>
          <p:nvPr/>
        </p:nvCxnSpPr>
        <p:spPr>
          <a:xfrm rot="5400000" flipH="1" flipV="1">
            <a:off x="5854390" y="2596048"/>
            <a:ext cx="221142" cy="723206"/>
          </a:xfrm>
          <a:prstGeom prst="curvedConnector2">
            <a:avLst/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ector: curvado 82">
            <a:extLst>
              <a:ext uri="{FF2B5EF4-FFF2-40B4-BE49-F238E27FC236}">
                <a16:creationId xmlns:a16="http://schemas.microsoft.com/office/drawing/2014/main" id="{4E0AF754-7E75-9B0B-F165-71C1D9247E9D}"/>
              </a:ext>
            </a:extLst>
          </p:cNvPr>
          <p:cNvCxnSpPr>
            <a:cxnSpLocks/>
            <a:endCxn id="1030" idx="2"/>
          </p:cNvCxnSpPr>
          <p:nvPr/>
        </p:nvCxnSpPr>
        <p:spPr>
          <a:xfrm rot="10800000" flipV="1">
            <a:off x="5603358" y="2990927"/>
            <a:ext cx="2283920" cy="354294"/>
          </a:xfrm>
          <a:prstGeom prst="curvedConnector4">
            <a:avLst>
              <a:gd name="adj1" fmla="val 23427"/>
              <a:gd name="adj2" fmla="val 164523"/>
            </a:avLst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CuadroTexto 1029">
            <a:extLst>
              <a:ext uri="{FF2B5EF4-FFF2-40B4-BE49-F238E27FC236}">
                <a16:creationId xmlns:a16="http://schemas.microsoft.com/office/drawing/2014/main" id="{7416BE8E-0A08-2534-FB96-FC5F1111CE95}"/>
              </a:ext>
            </a:extLst>
          </p:cNvPr>
          <p:cNvSpPr txBox="1"/>
          <p:nvPr/>
        </p:nvSpPr>
        <p:spPr>
          <a:xfrm>
            <a:off x="4389548" y="3068222"/>
            <a:ext cx="24276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latin typeface="Abadi Extra Light" panose="020B0204020104020204" pitchFamily="34" charset="0"/>
              </a:rPr>
              <a:t>Zapatas corridas</a:t>
            </a:r>
          </a:p>
        </p:txBody>
      </p:sp>
      <p:cxnSp>
        <p:nvCxnSpPr>
          <p:cNvPr id="1042" name="Conector: curvado 1041">
            <a:extLst>
              <a:ext uri="{FF2B5EF4-FFF2-40B4-BE49-F238E27FC236}">
                <a16:creationId xmlns:a16="http://schemas.microsoft.com/office/drawing/2014/main" id="{4F42617E-2234-A3BF-27A0-BBFB143DCED1}"/>
              </a:ext>
            </a:extLst>
          </p:cNvPr>
          <p:cNvCxnSpPr>
            <a:cxnSpLocks/>
          </p:cNvCxnSpPr>
          <p:nvPr/>
        </p:nvCxnSpPr>
        <p:spPr>
          <a:xfrm rot="16200000" flipH="1">
            <a:off x="4846995" y="2632905"/>
            <a:ext cx="347907" cy="653991"/>
          </a:xfrm>
          <a:prstGeom prst="curvedConnector3">
            <a:avLst>
              <a:gd name="adj1" fmla="val 50000"/>
            </a:avLst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90869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F4B37-EA13-A9F4-7D77-8BC75287DB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ángulo 64">
            <a:extLst>
              <a:ext uri="{FF2B5EF4-FFF2-40B4-BE49-F238E27FC236}">
                <a16:creationId xmlns:a16="http://schemas.microsoft.com/office/drawing/2014/main" id="{D4C41D2C-2231-77F3-DFBC-2E1DBD00179F}"/>
              </a:ext>
            </a:extLst>
          </p:cNvPr>
          <p:cNvSpPr/>
          <p:nvPr/>
        </p:nvSpPr>
        <p:spPr>
          <a:xfrm>
            <a:off x="322828" y="354382"/>
            <a:ext cx="9430148" cy="7158278"/>
          </a:xfrm>
          <a:prstGeom prst="rect">
            <a:avLst/>
          </a:prstGeom>
          <a:solidFill>
            <a:srgbClr val="CCCCF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576FCB3B-0AC2-C591-13E0-F6E5008EB0AA}"/>
              </a:ext>
            </a:extLst>
          </p:cNvPr>
          <p:cNvSpPr/>
          <p:nvPr/>
        </p:nvSpPr>
        <p:spPr>
          <a:xfrm>
            <a:off x="9837098" y="158633"/>
            <a:ext cx="1641386" cy="7055337"/>
          </a:xfrm>
          <a:prstGeom prst="rect">
            <a:avLst/>
          </a:prstGeom>
          <a:solidFill>
            <a:schemeClr val="accent1">
              <a:lumMod val="40000"/>
              <a:lumOff val="6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E0538AB9-7744-F39F-6A16-4CA9DB95C666}"/>
              </a:ext>
            </a:extLst>
          </p:cNvPr>
          <p:cNvSpPr/>
          <p:nvPr/>
        </p:nvSpPr>
        <p:spPr>
          <a:xfrm>
            <a:off x="305911" y="297814"/>
            <a:ext cx="11267440" cy="717994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875"/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43B1C18-F207-0937-E960-C3263C2E9E01}"/>
              </a:ext>
            </a:extLst>
          </p:cNvPr>
          <p:cNvCxnSpPr>
            <a:cxnSpLocks/>
          </p:cNvCxnSpPr>
          <p:nvPr/>
        </p:nvCxnSpPr>
        <p:spPr>
          <a:xfrm>
            <a:off x="9791905" y="297813"/>
            <a:ext cx="0" cy="71799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99BDC3F8-86A1-1397-A73D-F43EA44F3109}"/>
              </a:ext>
            </a:extLst>
          </p:cNvPr>
          <p:cNvCxnSpPr/>
          <p:nvPr/>
        </p:nvCxnSpPr>
        <p:spPr>
          <a:xfrm>
            <a:off x="9807631" y="1438764"/>
            <a:ext cx="17814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174D54B5-C19F-14D3-EB72-480B13B31B3D}"/>
              </a:ext>
            </a:extLst>
          </p:cNvPr>
          <p:cNvCxnSpPr>
            <a:cxnSpLocks/>
          </p:cNvCxnSpPr>
          <p:nvPr/>
        </p:nvCxnSpPr>
        <p:spPr>
          <a:xfrm>
            <a:off x="10474960" y="2372152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FCE8BF9D-7B2E-0AAA-4675-A91FA3F05D91}"/>
              </a:ext>
            </a:extLst>
          </p:cNvPr>
          <p:cNvCxnSpPr>
            <a:cxnSpLocks/>
          </p:cNvCxnSpPr>
          <p:nvPr/>
        </p:nvCxnSpPr>
        <p:spPr>
          <a:xfrm>
            <a:off x="9791905" y="3411447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E8526CD2-4A67-77AB-84E4-C3D40B4F84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6810" r="94265">
                        <a14:foregroundMark x1="41935" y1="48333" x2="41935" y2="48333"/>
                        <a14:foregroundMark x1="17921" y1="38333" x2="17921" y2="38333"/>
                        <a14:foregroundMark x1="16487" y1="48333" x2="16487" y2="48333"/>
                        <a14:foregroundMark x1="14337" y1="55000" x2="14337" y2="55000"/>
                        <a14:foregroundMark x1="13262" y1="67778" x2="13262" y2="67778"/>
                        <a14:foregroundMark x1="7168" y1="60000" x2="7168" y2="60000"/>
                        <a14:foregroundMark x1="84229" y1="43889" x2="84229" y2="43889"/>
                        <a14:foregroundMark x1="94265" y1="34444" x2="94265" y2="3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958" y="360365"/>
            <a:ext cx="1615433" cy="104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A29BCB93-EC4F-E534-FC31-7D64899BF147}"/>
              </a:ext>
            </a:extLst>
          </p:cNvPr>
          <p:cNvSpPr txBox="1"/>
          <p:nvPr/>
        </p:nvSpPr>
        <p:spPr>
          <a:xfrm>
            <a:off x="9501823" y="1551355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Taller Integral de Arquitectura I</a:t>
            </a: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A6AAE121-C61D-0CFC-6092-541F00A2CCF5}"/>
              </a:ext>
            </a:extLst>
          </p:cNvPr>
          <p:cNvCxnSpPr>
            <a:cxnSpLocks/>
          </p:cNvCxnSpPr>
          <p:nvPr/>
        </p:nvCxnSpPr>
        <p:spPr>
          <a:xfrm>
            <a:off x="10490686" y="4531360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>
            <a:extLst>
              <a:ext uri="{FF2B5EF4-FFF2-40B4-BE49-F238E27FC236}">
                <a16:creationId xmlns:a16="http://schemas.microsoft.com/office/drawing/2014/main" id="{BA05D919-07E1-DC06-28BB-EABE0103B64E}"/>
              </a:ext>
            </a:extLst>
          </p:cNvPr>
          <p:cNvSpPr txBox="1"/>
          <p:nvPr/>
        </p:nvSpPr>
        <p:spPr>
          <a:xfrm>
            <a:off x="9447204" y="3391030"/>
            <a:ext cx="2377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Edificio:</a:t>
            </a:r>
          </a:p>
          <a:p>
            <a:pPr algn="ctr"/>
            <a:r>
              <a:rPr lang="es-MX" sz="12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CENTRO OPERATIVO Y ADMINISTRATIVO DEL </a:t>
            </a:r>
          </a:p>
          <a:p>
            <a:pPr algn="ctr"/>
            <a:r>
              <a:rPr lang="es-MX" sz="12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SISTEMA TROLEBÚS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418199DB-94CE-66C2-4224-C8F5F072DDC6}"/>
              </a:ext>
            </a:extLst>
          </p:cNvPr>
          <p:cNvCxnSpPr>
            <a:cxnSpLocks/>
          </p:cNvCxnSpPr>
          <p:nvPr/>
        </p:nvCxnSpPr>
        <p:spPr>
          <a:xfrm>
            <a:off x="9799821" y="6770626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>
            <a:extLst>
              <a:ext uri="{FF2B5EF4-FFF2-40B4-BE49-F238E27FC236}">
                <a16:creationId xmlns:a16="http://schemas.microsoft.com/office/drawing/2014/main" id="{767F8806-B18E-AE1D-A34C-F3DC310A0EC5}"/>
              </a:ext>
            </a:extLst>
          </p:cNvPr>
          <p:cNvSpPr txBox="1"/>
          <p:nvPr/>
        </p:nvSpPr>
        <p:spPr>
          <a:xfrm>
            <a:off x="9791905" y="4738353"/>
            <a:ext cx="186161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Bahnschrift Condensed" panose="020B0502040204020203" pitchFamily="34" charset="0"/>
              </a:rPr>
              <a:t>Equipo: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Gómez Aguilar Alejandra    Monserrath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Granados Pérez Ángel Gabriel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Guillen Velasco Néstor Iván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López Aguilar Ana Fabiola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0727A0B2-D3A9-15FC-CE54-305BA4F0344F}"/>
              </a:ext>
            </a:extLst>
          </p:cNvPr>
          <p:cNvSpPr/>
          <p:nvPr/>
        </p:nvSpPr>
        <p:spPr>
          <a:xfrm>
            <a:off x="10281921" y="225722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40B9347A-B373-56F9-E6B6-36F939EEC0D0}"/>
              </a:ext>
            </a:extLst>
          </p:cNvPr>
          <p:cNvSpPr/>
          <p:nvPr/>
        </p:nvSpPr>
        <p:spPr>
          <a:xfrm>
            <a:off x="10682627" y="329371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B93F1D79-6BA0-29C4-2E81-5024A496D1EB}"/>
              </a:ext>
            </a:extLst>
          </p:cNvPr>
          <p:cNvSpPr/>
          <p:nvPr/>
        </p:nvSpPr>
        <p:spPr>
          <a:xfrm>
            <a:off x="10297647" y="4428697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11519D47-F7E2-F7B5-B9D9-8F92F91B8FD0}"/>
              </a:ext>
            </a:extLst>
          </p:cNvPr>
          <p:cNvSpPr/>
          <p:nvPr/>
        </p:nvSpPr>
        <p:spPr>
          <a:xfrm>
            <a:off x="10682627" y="667223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6C5DAE8F-FA35-FF8E-53AC-30D511AD3971}"/>
              </a:ext>
            </a:extLst>
          </p:cNvPr>
          <p:cNvSpPr txBox="1"/>
          <p:nvPr/>
        </p:nvSpPr>
        <p:spPr>
          <a:xfrm>
            <a:off x="9501823" y="6897973"/>
            <a:ext cx="237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13 de enero de 2025</a:t>
            </a:r>
          </a:p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Comitán de Domínguez, Chis.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E8EBFDE0-8BDA-3AA0-8472-AC0D50D709C6}"/>
              </a:ext>
            </a:extLst>
          </p:cNvPr>
          <p:cNvSpPr/>
          <p:nvPr/>
        </p:nvSpPr>
        <p:spPr>
          <a:xfrm>
            <a:off x="10624480" y="133569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CA18164F-4C4C-5BEF-0514-04025ABA3B95}"/>
              </a:ext>
            </a:extLst>
          </p:cNvPr>
          <p:cNvSpPr/>
          <p:nvPr/>
        </p:nvSpPr>
        <p:spPr>
          <a:xfrm rot="2493989">
            <a:off x="8920940" y="6961185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FC91D0FD-C5E1-E961-3204-44CDE6B1D864}"/>
              </a:ext>
            </a:extLst>
          </p:cNvPr>
          <p:cNvSpPr/>
          <p:nvPr/>
        </p:nvSpPr>
        <p:spPr>
          <a:xfrm rot="2493989">
            <a:off x="8959819" y="6608503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F878E14E-A625-6C73-9743-564DE8ED28BE}"/>
              </a:ext>
            </a:extLst>
          </p:cNvPr>
          <p:cNvSpPr/>
          <p:nvPr/>
        </p:nvSpPr>
        <p:spPr>
          <a:xfrm rot="2493989">
            <a:off x="8614061" y="7025655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2F0620A1-475B-99F0-A0A7-D6D59DFD3012}"/>
              </a:ext>
            </a:extLst>
          </p:cNvPr>
          <p:cNvSpPr/>
          <p:nvPr/>
        </p:nvSpPr>
        <p:spPr>
          <a:xfrm rot="2493989">
            <a:off x="330392" y="616743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C0E89338-FE0F-28EB-9398-1487999313F6}"/>
              </a:ext>
            </a:extLst>
          </p:cNvPr>
          <p:cNvSpPr/>
          <p:nvPr/>
        </p:nvSpPr>
        <p:spPr>
          <a:xfrm rot="2493989">
            <a:off x="767049" y="563574"/>
            <a:ext cx="687426" cy="193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A594DB7C-C2ED-6936-7D80-05C1F4F5BB51}"/>
              </a:ext>
            </a:extLst>
          </p:cNvPr>
          <p:cNvSpPr/>
          <p:nvPr/>
        </p:nvSpPr>
        <p:spPr>
          <a:xfrm rot="2493989">
            <a:off x="359311" y="953160"/>
            <a:ext cx="694443" cy="187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332A4979-5320-0B08-F031-88274CD36F2F}"/>
              </a:ext>
            </a:extLst>
          </p:cNvPr>
          <p:cNvSpPr/>
          <p:nvPr/>
        </p:nvSpPr>
        <p:spPr>
          <a:xfrm>
            <a:off x="1253624" y="462230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66373909-B014-9210-F76C-4ACDE12A064A}"/>
              </a:ext>
            </a:extLst>
          </p:cNvPr>
          <p:cNvSpPr/>
          <p:nvPr/>
        </p:nvSpPr>
        <p:spPr>
          <a:xfrm>
            <a:off x="4707814" y="629999"/>
            <a:ext cx="4998335" cy="330630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5" name="Rectángulo 44">
            <a:extLst>
              <a:ext uri="{FF2B5EF4-FFF2-40B4-BE49-F238E27FC236}">
                <a16:creationId xmlns:a16="http://schemas.microsoft.com/office/drawing/2014/main" id="{EFABDE8C-D15C-0E00-E7F2-4673DBDCCB3D}"/>
              </a:ext>
            </a:extLst>
          </p:cNvPr>
          <p:cNvSpPr/>
          <p:nvPr/>
        </p:nvSpPr>
        <p:spPr>
          <a:xfrm>
            <a:off x="4576865" y="684231"/>
            <a:ext cx="4998335" cy="330630"/>
          </a:xfrm>
          <a:prstGeom prst="rect">
            <a:avLst/>
          </a:prstGeom>
          <a:solidFill>
            <a:srgbClr val="CCCCFF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CENTRO OPERATIVO Y ADMINISTRATIVO DEL SISTEMA TROLEBÚS</a:t>
            </a:r>
          </a:p>
        </p:txBody>
      </p:sp>
      <p:sp>
        <p:nvSpPr>
          <p:cNvPr id="2" name="1 Rectángulo"/>
          <p:cNvSpPr/>
          <p:nvPr/>
        </p:nvSpPr>
        <p:spPr>
          <a:xfrm>
            <a:off x="1389447" y="1014861"/>
            <a:ext cx="32903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b="1" dirty="0">
                <a:latin typeface="Abadi Extra Light" panose="020B0204020104020204" pitchFamily="34" charset="0"/>
              </a:rPr>
              <a:t>DIAGRAMA DE FUNCIONAMIENTO</a:t>
            </a:r>
          </a:p>
        </p:txBody>
      </p:sp>
      <p:sp>
        <p:nvSpPr>
          <p:cNvPr id="3" name="2 Rectángulo"/>
          <p:cNvSpPr/>
          <p:nvPr/>
        </p:nvSpPr>
        <p:spPr>
          <a:xfrm>
            <a:off x="688263" y="5861294"/>
            <a:ext cx="1809277" cy="4921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dirty="0"/>
              <a:t>VESTIBULO </a:t>
            </a:r>
          </a:p>
        </p:txBody>
      </p:sp>
      <p:sp>
        <p:nvSpPr>
          <p:cNvPr id="8" name="7 Rectángulo"/>
          <p:cNvSpPr/>
          <p:nvPr/>
        </p:nvSpPr>
        <p:spPr>
          <a:xfrm>
            <a:off x="706532" y="3293715"/>
            <a:ext cx="2028378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dirty="0"/>
              <a:t>SALA DE ESPERA </a:t>
            </a:r>
          </a:p>
        </p:txBody>
      </p:sp>
      <p:sp>
        <p:nvSpPr>
          <p:cNvPr id="56" name="55 Rectángulo"/>
          <p:cNvSpPr/>
          <p:nvPr/>
        </p:nvSpPr>
        <p:spPr>
          <a:xfrm>
            <a:off x="7395794" y="4531360"/>
            <a:ext cx="2028378" cy="182211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dirty="0"/>
              <a:t>AREAS VERDES</a:t>
            </a:r>
          </a:p>
        </p:txBody>
      </p:sp>
      <p:sp>
        <p:nvSpPr>
          <p:cNvPr id="57" name="56 Rectángulo"/>
          <p:cNvSpPr/>
          <p:nvPr/>
        </p:nvSpPr>
        <p:spPr>
          <a:xfrm>
            <a:off x="3106046" y="4309704"/>
            <a:ext cx="1081118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dirty="0"/>
              <a:t>SANITARIOS(HOMBRE)</a:t>
            </a:r>
          </a:p>
        </p:txBody>
      </p:sp>
      <p:sp>
        <p:nvSpPr>
          <p:cNvPr id="58" name="57 Rectángulo"/>
          <p:cNvSpPr/>
          <p:nvPr/>
        </p:nvSpPr>
        <p:spPr>
          <a:xfrm>
            <a:off x="2964199" y="1532479"/>
            <a:ext cx="2028378" cy="52540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dirty="0"/>
              <a:t>ZONA DE TRABAJO</a:t>
            </a:r>
          </a:p>
        </p:txBody>
      </p:sp>
      <p:sp>
        <p:nvSpPr>
          <p:cNvPr id="59" name="58 Rectángulo"/>
          <p:cNvSpPr/>
          <p:nvPr/>
        </p:nvSpPr>
        <p:spPr>
          <a:xfrm>
            <a:off x="688263" y="1532479"/>
            <a:ext cx="2028378" cy="55559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dirty="0"/>
              <a:t>ZONA DE ARCHIVO</a:t>
            </a:r>
          </a:p>
        </p:txBody>
      </p:sp>
      <p:sp>
        <p:nvSpPr>
          <p:cNvPr id="60" name="59 Rectángulo"/>
          <p:cNvSpPr/>
          <p:nvPr/>
        </p:nvSpPr>
        <p:spPr>
          <a:xfrm>
            <a:off x="688263" y="4625483"/>
            <a:ext cx="2028378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dirty="0"/>
              <a:t>ADMINISTRACION</a:t>
            </a:r>
          </a:p>
        </p:txBody>
      </p:sp>
      <p:sp>
        <p:nvSpPr>
          <p:cNvPr id="61" name="60 Rectángulo"/>
          <p:cNvSpPr/>
          <p:nvPr/>
        </p:nvSpPr>
        <p:spPr>
          <a:xfrm>
            <a:off x="7546822" y="1584146"/>
            <a:ext cx="2028378" cy="4737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dirty="0"/>
              <a:t>OFICINAS DE APOYO</a:t>
            </a:r>
          </a:p>
        </p:txBody>
      </p:sp>
      <p:sp>
        <p:nvSpPr>
          <p:cNvPr id="62" name="61 Rectángulo"/>
          <p:cNvSpPr/>
          <p:nvPr/>
        </p:nvSpPr>
        <p:spPr>
          <a:xfrm>
            <a:off x="5251007" y="1532478"/>
            <a:ext cx="2028378" cy="5254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dirty="0"/>
              <a:t>OFICINAS GENERALES</a:t>
            </a:r>
          </a:p>
        </p:txBody>
      </p:sp>
      <p:sp>
        <p:nvSpPr>
          <p:cNvPr id="63" name="62 Rectángulo"/>
          <p:cNvSpPr/>
          <p:nvPr/>
        </p:nvSpPr>
        <p:spPr>
          <a:xfrm>
            <a:off x="3248904" y="5878784"/>
            <a:ext cx="2028378" cy="4572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dirty="0"/>
              <a:t>ESTACIONAMIENTO</a:t>
            </a:r>
          </a:p>
        </p:txBody>
      </p:sp>
      <p:sp>
        <p:nvSpPr>
          <p:cNvPr id="68" name="67 Rectángulo"/>
          <p:cNvSpPr/>
          <p:nvPr/>
        </p:nvSpPr>
        <p:spPr>
          <a:xfrm>
            <a:off x="7393277" y="3293715"/>
            <a:ext cx="2028378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dirty="0"/>
              <a:t>TERRAZA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3140719" y="3443347"/>
            <a:ext cx="2484860" cy="5218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dirty="0"/>
              <a:t>VESTIBULO SANITARIO</a:t>
            </a:r>
            <a:r>
              <a:rPr lang="es-MX" dirty="0"/>
              <a:t> </a:t>
            </a:r>
          </a:p>
        </p:txBody>
      </p:sp>
      <p:sp>
        <p:nvSpPr>
          <p:cNvPr id="74" name="73 Rectángulo"/>
          <p:cNvSpPr/>
          <p:nvPr/>
        </p:nvSpPr>
        <p:spPr>
          <a:xfrm>
            <a:off x="5767888" y="5885686"/>
            <a:ext cx="1186344" cy="4572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dirty="0"/>
              <a:t>CASETA DE VIGILANCIA</a:t>
            </a:r>
          </a:p>
        </p:txBody>
      </p:sp>
      <p:sp>
        <p:nvSpPr>
          <p:cNvPr id="76" name="75 Rectángulo"/>
          <p:cNvSpPr/>
          <p:nvPr/>
        </p:nvSpPr>
        <p:spPr>
          <a:xfrm>
            <a:off x="4424491" y="4309704"/>
            <a:ext cx="1081118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dirty="0"/>
              <a:t>SANITARIOS(MUJERES)</a:t>
            </a:r>
          </a:p>
        </p:txBody>
      </p:sp>
      <p:sp>
        <p:nvSpPr>
          <p:cNvPr id="77" name="76 Rectángulo"/>
          <p:cNvSpPr/>
          <p:nvPr/>
        </p:nvSpPr>
        <p:spPr>
          <a:xfrm>
            <a:off x="688263" y="2454011"/>
            <a:ext cx="8882111" cy="5218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dirty="0"/>
              <a:t>VESTIBULO DE TRABAJO</a:t>
            </a:r>
            <a:r>
              <a:rPr lang="es-MX" dirty="0"/>
              <a:t> </a:t>
            </a:r>
          </a:p>
        </p:txBody>
      </p:sp>
      <p:sp>
        <p:nvSpPr>
          <p:cNvPr id="44" name="43 Flecha arriba"/>
          <p:cNvSpPr/>
          <p:nvPr/>
        </p:nvSpPr>
        <p:spPr>
          <a:xfrm>
            <a:off x="1350585" y="6502139"/>
            <a:ext cx="484632" cy="41715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9" name="78 Flecha arriba"/>
          <p:cNvSpPr/>
          <p:nvPr/>
        </p:nvSpPr>
        <p:spPr>
          <a:xfrm>
            <a:off x="4034723" y="6463657"/>
            <a:ext cx="484632" cy="41715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7" name="46 Rectángulo"/>
          <p:cNvSpPr/>
          <p:nvPr/>
        </p:nvSpPr>
        <p:spPr>
          <a:xfrm>
            <a:off x="610356" y="6974917"/>
            <a:ext cx="19650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ACCESO PEATONAL</a:t>
            </a:r>
          </a:p>
        </p:txBody>
      </p:sp>
      <p:sp>
        <p:nvSpPr>
          <p:cNvPr id="48" name="47 Rectángulo"/>
          <p:cNvSpPr/>
          <p:nvPr/>
        </p:nvSpPr>
        <p:spPr>
          <a:xfrm>
            <a:off x="3248904" y="6919291"/>
            <a:ext cx="20562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ACCESO VEHICULAR</a:t>
            </a:r>
          </a:p>
        </p:txBody>
      </p:sp>
      <p:cxnSp>
        <p:nvCxnSpPr>
          <p:cNvPr id="53" name="52 Conector recto"/>
          <p:cNvCxnSpPr>
            <a:stCxn id="59" idx="2"/>
          </p:cNvCxnSpPr>
          <p:nvPr/>
        </p:nvCxnSpPr>
        <p:spPr>
          <a:xfrm>
            <a:off x="1702452" y="2088072"/>
            <a:ext cx="0" cy="3659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83 Conector recto"/>
          <p:cNvCxnSpPr/>
          <p:nvPr/>
        </p:nvCxnSpPr>
        <p:spPr>
          <a:xfrm>
            <a:off x="3963497" y="2074255"/>
            <a:ext cx="0" cy="3659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85 Conector recto"/>
          <p:cNvCxnSpPr/>
          <p:nvPr/>
        </p:nvCxnSpPr>
        <p:spPr>
          <a:xfrm>
            <a:off x="6277600" y="2077095"/>
            <a:ext cx="0" cy="3659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87 Conector recto"/>
          <p:cNvCxnSpPr/>
          <p:nvPr/>
        </p:nvCxnSpPr>
        <p:spPr>
          <a:xfrm>
            <a:off x="8561011" y="2057502"/>
            <a:ext cx="0" cy="3659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88 Conector recto"/>
          <p:cNvCxnSpPr/>
          <p:nvPr/>
        </p:nvCxnSpPr>
        <p:spPr>
          <a:xfrm>
            <a:off x="1702452" y="2959121"/>
            <a:ext cx="0" cy="3659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89 Conector recto"/>
          <p:cNvCxnSpPr/>
          <p:nvPr/>
        </p:nvCxnSpPr>
        <p:spPr>
          <a:xfrm>
            <a:off x="1702452" y="4245726"/>
            <a:ext cx="0" cy="3659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90 Conector recto"/>
          <p:cNvCxnSpPr/>
          <p:nvPr/>
        </p:nvCxnSpPr>
        <p:spPr>
          <a:xfrm>
            <a:off x="1702452" y="5518321"/>
            <a:ext cx="0" cy="3659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91 Conector recto"/>
          <p:cNvCxnSpPr/>
          <p:nvPr/>
        </p:nvCxnSpPr>
        <p:spPr>
          <a:xfrm flipH="1">
            <a:off x="2721902" y="3750915"/>
            <a:ext cx="42517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92 Conector recto"/>
          <p:cNvCxnSpPr/>
          <p:nvPr/>
        </p:nvCxnSpPr>
        <p:spPr>
          <a:xfrm>
            <a:off x="3646605" y="3948421"/>
            <a:ext cx="0" cy="3659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93 Conector recto"/>
          <p:cNvCxnSpPr/>
          <p:nvPr/>
        </p:nvCxnSpPr>
        <p:spPr>
          <a:xfrm>
            <a:off x="4954526" y="3948420"/>
            <a:ext cx="0" cy="3659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94 Conector recto"/>
          <p:cNvCxnSpPr>
            <a:stCxn id="63" idx="1"/>
            <a:endCxn id="3" idx="3"/>
          </p:cNvCxnSpPr>
          <p:nvPr/>
        </p:nvCxnSpPr>
        <p:spPr>
          <a:xfrm flipH="1">
            <a:off x="2497540" y="6107384"/>
            <a:ext cx="7513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100 Conector recto"/>
          <p:cNvCxnSpPr>
            <a:stCxn id="74" idx="1"/>
            <a:endCxn id="63" idx="3"/>
          </p:cNvCxnSpPr>
          <p:nvPr/>
        </p:nvCxnSpPr>
        <p:spPr>
          <a:xfrm flipH="1" flipV="1">
            <a:off x="5277282" y="6107384"/>
            <a:ext cx="490606" cy="69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106 Conector recto"/>
          <p:cNvCxnSpPr/>
          <p:nvPr/>
        </p:nvCxnSpPr>
        <p:spPr>
          <a:xfrm flipH="1" flipV="1">
            <a:off x="6945755" y="6100482"/>
            <a:ext cx="490606" cy="69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107 Conector recto"/>
          <p:cNvCxnSpPr/>
          <p:nvPr/>
        </p:nvCxnSpPr>
        <p:spPr>
          <a:xfrm>
            <a:off x="8409983" y="4165421"/>
            <a:ext cx="0" cy="3659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CuadroTexto 65">
            <a:extLst>
              <a:ext uri="{FF2B5EF4-FFF2-40B4-BE49-F238E27FC236}">
                <a16:creationId xmlns:a16="http://schemas.microsoft.com/office/drawing/2014/main" id="{7F76097B-4E5A-C070-5836-370213EF434A}"/>
              </a:ext>
            </a:extLst>
          </p:cNvPr>
          <p:cNvSpPr txBox="1"/>
          <p:nvPr/>
        </p:nvSpPr>
        <p:spPr>
          <a:xfrm>
            <a:off x="9532279" y="2505657"/>
            <a:ext cx="2377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Casos Referenciales</a:t>
            </a:r>
          </a:p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(Diagrama de </a:t>
            </a:r>
          </a:p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 Funcionamiento)</a:t>
            </a:r>
          </a:p>
        </p:txBody>
      </p:sp>
    </p:spTree>
    <p:extLst>
      <p:ext uri="{BB962C8B-B14F-4D97-AF65-F5344CB8AC3E}">
        <p14:creationId xmlns:p14="http://schemas.microsoft.com/office/powerpoint/2010/main" val="38502001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F0C4AA-9A09-055A-3F4E-A4F9DB592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Rectángulo 200">
            <a:extLst>
              <a:ext uri="{FF2B5EF4-FFF2-40B4-BE49-F238E27FC236}">
                <a16:creationId xmlns:a16="http://schemas.microsoft.com/office/drawing/2014/main" id="{F75ABC49-77C5-88B1-B81D-59830980F123}"/>
              </a:ext>
            </a:extLst>
          </p:cNvPr>
          <p:cNvSpPr/>
          <p:nvPr/>
        </p:nvSpPr>
        <p:spPr>
          <a:xfrm>
            <a:off x="305910" y="354382"/>
            <a:ext cx="9408154" cy="7060824"/>
          </a:xfrm>
          <a:prstGeom prst="rect">
            <a:avLst/>
          </a:prstGeom>
          <a:solidFill>
            <a:srgbClr val="CCCCF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EE36D759-F1FE-6FC1-1D03-DDC1B7BE6B02}"/>
              </a:ext>
            </a:extLst>
          </p:cNvPr>
          <p:cNvSpPr/>
          <p:nvPr/>
        </p:nvSpPr>
        <p:spPr>
          <a:xfrm>
            <a:off x="9861934" y="359869"/>
            <a:ext cx="1641386" cy="7055337"/>
          </a:xfrm>
          <a:prstGeom prst="rect">
            <a:avLst/>
          </a:prstGeom>
          <a:solidFill>
            <a:schemeClr val="accent1">
              <a:lumMod val="40000"/>
              <a:lumOff val="6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793AAAAC-4F40-64B0-BD53-02D45CF5A245}"/>
              </a:ext>
            </a:extLst>
          </p:cNvPr>
          <p:cNvSpPr/>
          <p:nvPr/>
        </p:nvSpPr>
        <p:spPr>
          <a:xfrm>
            <a:off x="305911" y="297814"/>
            <a:ext cx="11267440" cy="717994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875"/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6C87BF4-1B87-9DFC-EB5F-F05169147EB2}"/>
              </a:ext>
            </a:extLst>
          </p:cNvPr>
          <p:cNvCxnSpPr>
            <a:cxnSpLocks/>
          </p:cNvCxnSpPr>
          <p:nvPr/>
        </p:nvCxnSpPr>
        <p:spPr>
          <a:xfrm>
            <a:off x="9791905" y="297813"/>
            <a:ext cx="0" cy="71799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2B0A8E67-1F6C-BC36-D190-CD11AA67BEE1}"/>
              </a:ext>
            </a:extLst>
          </p:cNvPr>
          <p:cNvCxnSpPr/>
          <p:nvPr/>
        </p:nvCxnSpPr>
        <p:spPr>
          <a:xfrm>
            <a:off x="9807631" y="1438764"/>
            <a:ext cx="17814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C2164FE7-89A9-20CA-9EEA-694E2F13FE2D}"/>
              </a:ext>
            </a:extLst>
          </p:cNvPr>
          <p:cNvCxnSpPr>
            <a:cxnSpLocks/>
          </p:cNvCxnSpPr>
          <p:nvPr/>
        </p:nvCxnSpPr>
        <p:spPr>
          <a:xfrm>
            <a:off x="10474960" y="2372152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B524FECE-3530-C739-A087-3F4040AA3E8A}"/>
              </a:ext>
            </a:extLst>
          </p:cNvPr>
          <p:cNvCxnSpPr>
            <a:cxnSpLocks/>
          </p:cNvCxnSpPr>
          <p:nvPr/>
        </p:nvCxnSpPr>
        <p:spPr>
          <a:xfrm>
            <a:off x="9791905" y="3411447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6887D567-A774-E693-B9BC-2A00B75A94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6810" r="94265">
                        <a14:foregroundMark x1="41935" y1="48333" x2="41935" y2="48333"/>
                        <a14:foregroundMark x1="17921" y1="38333" x2="17921" y2="38333"/>
                        <a14:foregroundMark x1="16487" y1="48333" x2="16487" y2="48333"/>
                        <a14:foregroundMark x1="14337" y1="55000" x2="14337" y2="55000"/>
                        <a14:foregroundMark x1="13262" y1="67778" x2="13262" y2="67778"/>
                        <a14:foregroundMark x1="7168" y1="60000" x2="7168" y2="60000"/>
                        <a14:foregroundMark x1="84229" y1="43889" x2="84229" y2="43889"/>
                        <a14:foregroundMark x1="94265" y1="34444" x2="94265" y2="3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958" y="360365"/>
            <a:ext cx="1615433" cy="104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E2166764-8AA8-D9AB-FAF6-F6D8CD6DDE02}"/>
              </a:ext>
            </a:extLst>
          </p:cNvPr>
          <p:cNvSpPr txBox="1"/>
          <p:nvPr/>
        </p:nvSpPr>
        <p:spPr>
          <a:xfrm>
            <a:off x="9501823" y="1551355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Taller Integral de Arquitectura I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23A256E1-6262-A1F9-840C-7ED6CCCDF969}"/>
              </a:ext>
            </a:extLst>
          </p:cNvPr>
          <p:cNvSpPr txBox="1"/>
          <p:nvPr/>
        </p:nvSpPr>
        <p:spPr>
          <a:xfrm>
            <a:off x="9532279" y="2557316"/>
            <a:ext cx="2377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DEPENDENCIAS GUBERNAMENTALES</a:t>
            </a: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32F2E2D9-D3A9-70D3-F7EF-B87965D6F4D8}"/>
              </a:ext>
            </a:extLst>
          </p:cNvPr>
          <p:cNvCxnSpPr>
            <a:cxnSpLocks/>
          </p:cNvCxnSpPr>
          <p:nvPr/>
        </p:nvCxnSpPr>
        <p:spPr>
          <a:xfrm>
            <a:off x="10490686" y="4531360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>
            <a:extLst>
              <a:ext uri="{FF2B5EF4-FFF2-40B4-BE49-F238E27FC236}">
                <a16:creationId xmlns:a16="http://schemas.microsoft.com/office/drawing/2014/main" id="{6A2B5A37-4F2D-B631-EDF2-844C18E717B0}"/>
              </a:ext>
            </a:extLst>
          </p:cNvPr>
          <p:cNvSpPr txBox="1"/>
          <p:nvPr/>
        </p:nvSpPr>
        <p:spPr>
          <a:xfrm>
            <a:off x="9548133" y="3319696"/>
            <a:ext cx="22170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MX" dirty="0">
              <a:latin typeface="Bahnschrift Condensed" panose="020B0502040204020203" pitchFamily="34" charset="0"/>
            </a:endParaRPr>
          </a:p>
          <a:p>
            <a:pPr algn="ctr"/>
            <a:r>
              <a:rPr lang="es-MX" sz="1400" b="1" dirty="0">
                <a:latin typeface="Abadi Extra Light" panose="020B0204020104020204" pitchFamily="34" charset="0"/>
              </a:rPr>
              <a:t>DEPENDENCIAS GUBERNAMENTALES DE COMITAN</a:t>
            </a:r>
            <a:endParaRPr lang="es-MX" sz="1400" b="1" dirty="0">
              <a:solidFill>
                <a:schemeClr val="tx1"/>
              </a:solidFill>
              <a:latin typeface="Abadi Extra Light" panose="020B0204020104020204" pitchFamily="34" charset="0"/>
            </a:endParaRP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10A54432-73EF-FFC1-3C7B-51B88EA9A655}"/>
              </a:ext>
            </a:extLst>
          </p:cNvPr>
          <p:cNvCxnSpPr>
            <a:cxnSpLocks/>
          </p:cNvCxnSpPr>
          <p:nvPr/>
        </p:nvCxnSpPr>
        <p:spPr>
          <a:xfrm>
            <a:off x="9799821" y="6770626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>
            <a:extLst>
              <a:ext uri="{FF2B5EF4-FFF2-40B4-BE49-F238E27FC236}">
                <a16:creationId xmlns:a16="http://schemas.microsoft.com/office/drawing/2014/main" id="{BCB50FC3-F1B5-29D7-F4CA-A27B5BF93E8F}"/>
              </a:ext>
            </a:extLst>
          </p:cNvPr>
          <p:cNvSpPr txBox="1"/>
          <p:nvPr/>
        </p:nvSpPr>
        <p:spPr>
          <a:xfrm>
            <a:off x="9791905" y="4738353"/>
            <a:ext cx="186161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Bahnschrift Condensed" panose="020B0502040204020203" pitchFamily="34" charset="0"/>
              </a:rPr>
              <a:t>Equipo: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Gómez Aguilar Alejandra    Monserrath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Granados Pérez Ángel Gabriel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Guillen Velasco Néstor Iván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López Aguilar Ana Fabiola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D50D9E78-A9CC-74D1-DA03-F06D914AE2AF}"/>
              </a:ext>
            </a:extLst>
          </p:cNvPr>
          <p:cNvSpPr/>
          <p:nvPr/>
        </p:nvSpPr>
        <p:spPr>
          <a:xfrm>
            <a:off x="10281921" y="225722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BA3857A9-0B86-6C4E-CB13-B38CA1F49028}"/>
              </a:ext>
            </a:extLst>
          </p:cNvPr>
          <p:cNvSpPr/>
          <p:nvPr/>
        </p:nvSpPr>
        <p:spPr>
          <a:xfrm>
            <a:off x="10682627" y="329371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0658D757-8561-8382-57C7-8F62AEFFB8E7}"/>
              </a:ext>
            </a:extLst>
          </p:cNvPr>
          <p:cNvSpPr/>
          <p:nvPr/>
        </p:nvSpPr>
        <p:spPr>
          <a:xfrm>
            <a:off x="10297647" y="4428697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9F45D6C2-08A3-AD38-F5CA-16DA6CDEDBCC}"/>
              </a:ext>
            </a:extLst>
          </p:cNvPr>
          <p:cNvSpPr/>
          <p:nvPr/>
        </p:nvSpPr>
        <p:spPr>
          <a:xfrm>
            <a:off x="10682627" y="667223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FE2E0BE1-E49F-3AC5-2753-2ACCA8CAAAB0}"/>
              </a:ext>
            </a:extLst>
          </p:cNvPr>
          <p:cNvSpPr txBox="1"/>
          <p:nvPr/>
        </p:nvSpPr>
        <p:spPr>
          <a:xfrm>
            <a:off x="9501823" y="6897973"/>
            <a:ext cx="237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13 de enero de 2025</a:t>
            </a:r>
          </a:p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Comitán de Domínguez, Chis.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B620C5A5-177E-B321-3F41-E77060618B0A}"/>
              </a:ext>
            </a:extLst>
          </p:cNvPr>
          <p:cNvSpPr/>
          <p:nvPr/>
        </p:nvSpPr>
        <p:spPr>
          <a:xfrm>
            <a:off x="10624480" y="133569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C6DC3C13-49D8-76CE-E551-162550DF515B}"/>
              </a:ext>
            </a:extLst>
          </p:cNvPr>
          <p:cNvSpPr/>
          <p:nvPr/>
        </p:nvSpPr>
        <p:spPr>
          <a:xfrm rot="2493989">
            <a:off x="8920940" y="6961185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5B813323-984A-BA0D-39C0-C677D14E38D2}"/>
              </a:ext>
            </a:extLst>
          </p:cNvPr>
          <p:cNvSpPr/>
          <p:nvPr/>
        </p:nvSpPr>
        <p:spPr>
          <a:xfrm rot="2493989">
            <a:off x="8959819" y="6608503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7A788191-7525-2C1A-D590-8C2E9E57B687}"/>
              </a:ext>
            </a:extLst>
          </p:cNvPr>
          <p:cNvSpPr/>
          <p:nvPr/>
        </p:nvSpPr>
        <p:spPr>
          <a:xfrm rot="2493989">
            <a:off x="8550901" y="6994978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55AC5387-6010-74FF-CD23-DE618680719A}"/>
              </a:ext>
            </a:extLst>
          </p:cNvPr>
          <p:cNvSpPr/>
          <p:nvPr/>
        </p:nvSpPr>
        <p:spPr>
          <a:xfrm rot="2493989">
            <a:off x="330392" y="616743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807BD94A-5235-CE44-F058-636DCBC9164C}"/>
              </a:ext>
            </a:extLst>
          </p:cNvPr>
          <p:cNvSpPr/>
          <p:nvPr/>
        </p:nvSpPr>
        <p:spPr>
          <a:xfrm rot="2493989">
            <a:off x="767049" y="563574"/>
            <a:ext cx="687426" cy="193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69AB51B3-F034-5F50-6F57-BD09554AE466}"/>
              </a:ext>
            </a:extLst>
          </p:cNvPr>
          <p:cNvSpPr/>
          <p:nvPr/>
        </p:nvSpPr>
        <p:spPr>
          <a:xfrm rot="2493989">
            <a:off x="359311" y="953160"/>
            <a:ext cx="694443" cy="187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80F956B6-0E9A-7940-E5B1-4F60EDC4106D}"/>
              </a:ext>
            </a:extLst>
          </p:cNvPr>
          <p:cNvSpPr/>
          <p:nvPr/>
        </p:nvSpPr>
        <p:spPr>
          <a:xfrm>
            <a:off x="1253624" y="462230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17A4AF29-893C-EBDE-B8D8-572795926602}"/>
              </a:ext>
            </a:extLst>
          </p:cNvPr>
          <p:cNvSpPr/>
          <p:nvPr/>
        </p:nvSpPr>
        <p:spPr>
          <a:xfrm>
            <a:off x="453777" y="7244333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7071F20D-2200-6770-4EF7-4BF5025A751A}"/>
              </a:ext>
            </a:extLst>
          </p:cNvPr>
          <p:cNvSpPr/>
          <p:nvPr/>
        </p:nvSpPr>
        <p:spPr>
          <a:xfrm>
            <a:off x="4707814" y="629999"/>
            <a:ext cx="4998335" cy="330630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5" name="Rectángulo 44">
            <a:extLst>
              <a:ext uri="{FF2B5EF4-FFF2-40B4-BE49-F238E27FC236}">
                <a16:creationId xmlns:a16="http://schemas.microsoft.com/office/drawing/2014/main" id="{32BF7DF0-54DA-83F5-105D-C583EAA542B8}"/>
              </a:ext>
            </a:extLst>
          </p:cNvPr>
          <p:cNvSpPr/>
          <p:nvPr/>
        </p:nvSpPr>
        <p:spPr>
          <a:xfrm>
            <a:off x="4576865" y="684231"/>
            <a:ext cx="4998335" cy="330630"/>
          </a:xfrm>
          <a:prstGeom prst="rect">
            <a:avLst/>
          </a:prstGeom>
          <a:solidFill>
            <a:srgbClr val="CCCCFF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400" b="1" dirty="0">
              <a:solidFill>
                <a:schemeClr val="tx1"/>
              </a:solidFill>
              <a:latin typeface="Abadi Extra Light" panose="020B0204020104020204" pitchFamily="34" charset="0"/>
            </a:endParaRPr>
          </a:p>
          <a:p>
            <a:pPr algn="ctr"/>
            <a:r>
              <a:rPr lang="es-MX" sz="14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DEPENDENCIAS GUBERNAMENTALES DE COMITAN</a:t>
            </a:r>
          </a:p>
          <a:p>
            <a:pPr algn="ctr"/>
            <a:endParaRPr lang="es-MX" b="1" dirty="0">
              <a:solidFill>
                <a:schemeClr val="tx1"/>
              </a:solidFill>
              <a:latin typeface="Abadi Extra Light" panose="020B0204020104020204" pitchFamily="34" charset="0"/>
            </a:endParaRPr>
          </a:p>
        </p:txBody>
      </p:sp>
      <p:sp>
        <p:nvSpPr>
          <p:cNvPr id="89" name="Google Shape;1123;p33">
            <a:extLst>
              <a:ext uri="{FF2B5EF4-FFF2-40B4-BE49-F238E27FC236}">
                <a16:creationId xmlns:a16="http://schemas.microsoft.com/office/drawing/2014/main" id="{AC7CBC71-7DE9-BB9C-B99D-F0F9921A3A1C}"/>
              </a:ext>
            </a:extLst>
          </p:cNvPr>
          <p:cNvSpPr txBox="1">
            <a:spLocks/>
          </p:cNvSpPr>
          <p:nvPr/>
        </p:nvSpPr>
        <p:spPr>
          <a:xfrm flipH="1">
            <a:off x="1098426" y="1084731"/>
            <a:ext cx="252934" cy="215985"/>
          </a:xfrm>
          <a:prstGeom prst="rect">
            <a:avLst/>
          </a:prstGeom>
          <a:ln w="28575">
            <a:solidFill>
              <a:srgbClr val="7030A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103674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" sz="1200" b="1" dirty="0"/>
              <a:t>1</a:t>
            </a:r>
          </a:p>
        </p:txBody>
      </p:sp>
      <p:sp>
        <p:nvSpPr>
          <p:cNvPr id="90" name="Google Shape;1124;p33">
            <a:extLst>
              <a:ext uri="{FF2B5EF4-FFF2-40B4-BE49-F238E27FC236}">
                <a16:creationId xmlns:a16="http://schemas.microsoft.com/office/drawing/2014/main" id="{88298425-B3B1-61BC-1155-4CE6EB1AC95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 flipH="1">
            <a:off x="1472793" y="1097855"/>
            <a:ext cx="4726200" cy="332786"/>
          </a:xfrm>
          <a:prstGeom prst="rect">
            <a:avLst/>
          </a:prstGeom>
          <a:ln w="28575">
            <a:solidFill>
              <a:srgbClr val="7030A0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/>
              <a:t>Ayuntamiento de Comitán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MX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1" name="Google Shape;1124;p33">
            <a:extLst>
              <a:ext uri="{FF2B5EF4-FFF2-40B4-BE49-F238E27FC236}">
                <a16:creationId xmlns:a16="http://schemas.microsoft.com/office/drawing/2014/main" id="{D762CD25-75EC-75A8-F519-8DFF017794F1}"/>
              </a:ext>
            </a:extLst>
          </p:cNvPr>
          <p:cNvSpPr txBox="1">
            <a:spLocks/>
          </p:cNvSpPr>
          <p:nvPr/>
        </p:nvSpPr>
        <p:spPr>
          <a:xfrm flipH="1">
            <a:off x="1472793" y="1477599"/>
            <a:ext cx="4726200" cy="332786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6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chemeClr val="tx1"/>
                </a:solidFill>
              </a:rPr>
              <a:t>La Secretaría de Hacienda del Estado</a:t>
            </a:r>
          </a:p>
          <a:p>
            <a:pPr marL="0" indent="0"/>
            <a:endParaRPr lang="es-MX" dirty="0">
              <a:solidFill>
                <a:schemeClr val="tx1"/>
              </a:solidFill>
            </a:endParaRPr>
          </a:p>
          <a:p>
            <a:pPr marL="0" indent="0"/>
            <a:endParaRPr lang="es-MX" dirty="0">
              <a:solidFill>
                <a:schemeClr val="tx1"/>
              </a:solidFill>
            </a:endParaRPr>
          </a:p>
        </p:txBody>
      </p:sp>
      <p:sp>
        <p:nvSpPr>
          <p:cNvPr id="92" name="Google Shape;1124;p33">
            <a:extLst>
              <a:ext uri="{FF2B5EF4-FFF2-40B4-BE49-F238E27FC236}">
                <a16:creationId xmlns:a16="http://schemas.microsoft.com/office/drawing/2014/main" id="{88993DCF-C607-0092-E0C9-0A0CBD0E2FB2}"/>
              </a:ext>
            </a:extLst>
          </p:cNvPr>
          <p:cNvSpPr txBox="1">
            <a:spLocks/>
          </p:cNvSpPr>
          <p:nvPr/>
        </p:nvSpPr>
        <p:spPr>
          <a:xfrm flipH="1">
            <a:off x="1472793" y="1858604"/>
            <a:ext cx="4726200" cy="332786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6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chemeClr val="tx1"/>
                </a:solidFill>
              </a:rPr>
              <a:t>El Instituto Mexicano del Seguro Social</a:t>
            </a:r>
          </a:p>
          <a:p>
            <a:pPr marL="0" indent="0"/>
            <a:endParaRPr lang="es-MX" sz="1400" dirty="0">
              <a:solidFill>
                <a:schemeClr val="tx1"/>
              </a:solidFill>
            </a:endParaRPr>
          </a:p>
          <a:p>
            <a:pPr marL="0" indent="0"/>
            <a:endParaRPr lang="es-MX" sz="1400" dirty="0">
              <a:solidFill>
                <a:schemeClr val="tx1"/>
              </a:solidFill>
            </a:endParaRPr>
          </a:p>
        </p:txBody>
      </p:sp>
      <p:sp>
        <p:nvSpPr>
          <p:cNvPr id="93" name="Google Shape;1123;p33">
            <a:extLst>
              <a:ext uri="{FF2B5EF4-FFF2-40B4-BE49-F238E27FC236}">
                <a16:creationId xmlns:a16="http://schemas.microsoft.com/office/drawing/2014/main" id="{54AF6745-0880-4F0A-A8AF-A85F56997FF3}"/>
              </a:ext>
            </a:extLst>
          </p:cNvPr>
          <p:cNvSpPr txBox="1">
            <a:spLocks/>
          </p:cNvSpPr>
          <p:nvPr/>
        </p:nvSpPr>
        <p:spPr>
          <a:xfrm flipH="1">
            <a:off x="1108424" y="1477599"/>
            <a:ext cx="252934" cy="215985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senal"/>
              <a:buNone/>
              <a:defRPr sz="5500" b="1" i="0" u="none" strike="noStrike" cap="none">
                <a:solidFill>
                  <a:schemeClr val="dk1"/>
                </a:solidFill>
                <a:latin typeface="Arsenal"/>
                <a:ea typeface="Arsenal"/>
                <a:cs typeface="Arsenal"/>
                <a:sym typeface="Arsen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9pPr>
          </a:lstStyle>
          <a:p>
            <a:r>
              <a:rPr lang="en" sz="12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4" name="Google Shape;1123;p33">
            <a:extLst>
              <a:ext uri="{FF2B5EF4-FFF2-40B4-BE49-F238E27FC236}">
                <a16:creationId xmlns:a16="http://schemas.microsoft.com/office/drawing/2014/main" id="{CF1437F9-7967-8323-F90C-AAD2655F1CF4}"/>
              </a:ext>
            </a:extLst>
          </p:cNvPr>
          <p:cNvSpPr txBox="1">
            <a:spLocks/>
          </p:cNvSpPr>
          <p:nvPr/>
        </p:nvSpPr>
        <p:spPr>
          <a:xfrm flipH="1">
            <a:off x="1108424" y="1858604"/>
            <a:ext cx="252934" cy="215985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senal"/>
              <a:buNone/>
              <a:defRPr sz="5500" b="1" i="0" u="none" strike="noStrike" cap="none">
                <a:solidFill>
                  <a:schemeClr val="dk1"/>
                </a:solidFill>
                <a:latin typeface="Arsenal"/>
                <a:ea typeface="Arsenal"/>
                <a:cs typeface="Arsenal"/>
                <a:sym typeface="Arsen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9pPr>
          </a:lstStyle>
          <a:p>
            <a:r>
              <a:rPr lang="en" sz="12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95" name="Google Shape;1124;p33">
            <a:extLst>
              <a:ext uri="{FF2B5EF4-FFF2-40B4-BE49-F238E27FC236}">
                <a16:creationId xmlns:a16="http://schemas.microsoft.com/office/drawing/2014/main" id="{1F22E7A7-ED30-2CF5-20DE-988357CF2E76}"/>
              </a:ext>
            </a:extLst>
          </p:cNvPr>
          <p:cNvSpPr txBox="1">
            <a:spLocks/>
          </p:cNvSpPr>
          <p:nvPr/>
        </p:nvSpPr>
        <p:spPr>
          <a:xfrm flipH="1">
            <a:off x="1472793" y="2250258"/>
            <a:ext cx="4726200" cy="570772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6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chemeClr val="tx1"/>
                </a:solidFill>
              </a:rPr>
              <a:t>Delegación Regional de la Secretaría de Educación Federalizada</a:t>
            </a:r>
          </a:p>
          <a:p>
            <a:pPr marL="0" indent="0"/>
            <a:endParaRPr lang="es-MX" sz="1400" dirty="0">
              <a:solidFill>
                <a:schemeClr val="tx1"/>
              </a:solidFill>
            </a:endParaRPr>
          </a:p>
          <a:p>
            <a:pPr marL="0" indent="0"/>
            <a:endParaRPr lang="es-MX" sz="1400" dirty="0">
              <a:solidFill>
                <a:schemeClr val="tx1"/>
              </a:solidFill>
            </a:endParaRPr>
          </a:p>
        </p:txBody>
      </p:sp>
      <p:sp>
        <p:nvSpPr>
          <p:cNvPr id="96" name="Google Shape;1123;p33">
            <a:extLst>
              <a:ext uri="{FF2B5EF4-FFF2-40B4-BE49-F238E27FC236}">
                <a16:creationId xmlns:a16="http://schemas.microsoft.com/office/drawing/2014/main" id="{E2B3E8CE-5D72-B92C-C703-D6634E1FA551}"/>
              </a:ext>
            </a:extLst>
          </p:cNvPr>
          <p:cNvSpPr txBox="1">
            <a:spLocks/>
          </p:cNvSpPr>
          <p:nvPr/>
        </p:nvSpPr>
        <p:spPr>
          <a:xfrm flipH="1">
            <a:off x="1109795" y="2248264"/>
            <a:ext cx="252934" cy="215985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senal"/>
              <a:buNone/>
              <a:defRPr sz="5500" b="1" i="0" u="none" strike="noStrike" cap="none">
                <a:solidFill>
                  <a:schemeClr val="dk1"/>
                </a:solidFill>
                <a:latin typeface="Arsenal"/>
                <a:ea typeface="Arsenal"/>
                <a:cs typeface="Arsenal"/>
                <a:sym typeface="Arsen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9pPr>
          </a:lstStyle>
          <a:p>
            <a:r>
              <a:rPr lang="en" sz="12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97" name="Google Shape;1124;p33">
            <a:extLst>
              <a:ext uri="{FF2B5EF4-FFF2-40B4-BE49-F238E27FC236}">
                <a16:creationId xmlns:a16="http://schemas.microsoft.com/office/drawing/2014/main" id="{C05075FB-D470-3B42-E89F-2DA31E598A4E}"/>
              </a:ext>
            </a:extLst>
          </p:cNvPr>
          <p:cNvSpPr txBox="1">
            <a:spLocks/>
          </p:cNvSpPr>
          <p:nvPr/>
        </p:nvSpPr>
        <p:spPr>
          <a:xfrm flipH="1">
            <a:off x="1472793" y="2882532"/>
            <a:ext cx="4726200" cy="332786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6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chemeClr val="tx1"/>
                </a:solidFill>
              </a:rPr>
              <a:t>La Secretaría de Seguridad Pública</a:t>
            </a:r>
          </a:p>
          <a:p>
            <a:pPr marL="0" indent="0"/>
            <a:endParaRPr lang="es-MX" dirty="0">
              <a:solidFill>
                <a:schemeClr val="tx1"/>
              </a:solidFill>
            </a:endParaRPr>
          </a:p>
          <a:p>
            <a:pPr marL="0" indent="0"/>
            <a:endParaRPr lang="es-MX" dirty="0">
              <a:solidFill>
                <a:schemeClr val="tx1"/>
              </a:solidFill>
            </a:endParaRPr>
          </a:p>
        </p:txBody>
      </p:sp>
      <p:sp>
        <p:nvSpPr>
          <p:cNvPr id="100" name="Google Shape;1123;p33">
            <a:extLst>
              <a:ext uri="{FF2B5EF4-FFF2-40B4-BE49-F238E27FC236}">
                <a16:creationId xmlns:a16="http://schemas.microsoft.com/office/drawing/2014/main" id="{2421470E-D778-8E20-52A4-81367AD51634}"/>
              </a:ext>
            </a:extLst>
          </p:cNvPr>
          <p:cNvSpPr txBox="1">
            <a:spLocks/>
          </p:cNvSpPr>
          <p:nvPr/>
        </p:nvSpPr>
        <p:spPr>
          <a:xfrm flipH="1">
            <a:off x="1108181" y="2892194"/>
            <a:ext cx="252934" cy="215985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senal"/>
              <a:buNone/>
              <a:defRPr sz="5500" b="1" i="0" u="none" strike="noStrike" cap="none">
                <a:solidFill>
                  <a:schemeClr val="dk1"/>
                </a:solidFill>
                <a:latin typeface="Arsenal"/>
                <a:ea typeface="Arsenal"/>
                <a:cs typeface="Arsenal"/>
                <a:sym typeface="Arsen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9pPr>
          </a:lstStyle>
          <a:p>
            <a:r>
              <a:rPr lang="en" sz="12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1" name="Google Shape;1123;p33">
            <a:extLst>
              <a:ext uri="{FF2B5EF4-FFF2-40B4-BE49-F238E27FC236}">
                <a16:creationId xmlns:a16="http://schemas.microsoft.com/office/drawing/2014/main" id="{4FCA4411-8561-104F-7B02-0D8A114CC19E}"/>
              </a:ext>
            </a:extLst>
          </p:cNvPr>
          <p:cNvSpPr txBox="1">
            <a:spLocks/>
          </p:cNvSpPr>
          <p:nvPr/>
        </p:nvSpPr>
        <p:spPr>
          <a:xfrm flipH="1">
            <a:off x="1119188" y="3291397"/>
            <a:ext cx="252934" cy="215985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senal"/>
              <a:buNone/>
              <a:defRPr sz="5500" b="1" i="0" u="none" strike="noStrike" cap="none">
                <a:solidFill>
                  <a:schemeClr val="dk1"/>
                </a:solidFill>
                <a:latin typeface="Arsenal"/>
                <a:ea typeface="Arsenal"/>
                <a:cs typeface="Arsenal"/>
                <a:sym typeface="Arsen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9pPr>
          </a:lstStyle>
          <a:p>
            <a:r>
              <a:rPr lang="en" sz="1200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03" name="Google Shape;1124;p33">
            <a:extLst>
              <a:ext uri="{FF2B5EF4-FFF2-40B4-BE49-F238E27FC236}">
                <a16:creationId xmlns:a16="http://schemas.microsoft.com/office/drawing/2014/main" id="{EFD65A99-1A02-FA3C-5D5C-2BD96F93E095}"/>
              </a:ext>
            </a:extLst>
          </p:cNvPr>
          <p:cNvSpPr txBox="1">
            <a:spLocks/>
          </p:cNvSpPr>
          <p:nvPr/>
        </p:nvSpPr>
        <p:spPr>
          <a:xfrm flipH="1">
            <a:off x="1472793" y="3284448"/>
            <a:ext cx="4726200" cy="332786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6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chemeClr val="tx1"/>
                </a:solidFill>
              </a:rPr>
              <a:t>Gobierno Express</a:t>
            </a:r>
          </a:p>
          <a:p>
            <a:pPr marL="0" indent="0"/>
            <a:endParaRPr lang="es-MX" dirty="0">
              <a:solidFill>
                <a:schemeClr val="tx1"/>
              </a:solidFill>
            </a:endParaRPr>
          </a:p>
          <a:p>
            <a:pPr marL="0" indent="0"/>
            <a:endParaRPr lang="es-MX" dirty="0">
              <a:solidFill>
                <a:schemeClr val="tx1"/>
              </a:solidFill>
            </a:endParaRPr>
          </a:p>
        </p:txBody>
      </p:sp>
      <p:sp>
        <p:nvSpPr>
          <p:cNvPr id="104" name="Google Shape;1124;p33">
            <a:extLst>
              <a:ext uri="{FF2B5EF4-FFF2-40B4-BE49-F238E27FC236}">
                <a16:creationId xmlns:a16="http://schemas.microsoft.com/office/drawing/2014/main" id="{2CD02B73-A214-9EC7-EF43-057C1F1A2587}"/>
              </a:ext>
            </a:extLst>
          </p:cNvPr>
          <p:cNvSpPr txBox="1">
            <a:spLocks/>
          </p:cNvSpPr>
          <p:nvPr/>
        </p:nvSpPr>
        <p:spPr>
          <a:xfrm flipH="1">
            <a:off x="1472793" y="3681899"/>
            <a:ext cx="4726200" cy="332786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6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chemeClr val="tx1"/>
                </a:solidFill>
              </a:rPr>
              <a:t>Secretaria de Desarrollo Urbano</a:t>
            </a:r>
          </a:p>
          <a:p>
            <a:pPr marL="0" indent="0"/>
            <a:endParaRPr lang="es-MX" dirty="0">
              <a:solidFill>
                <a:schemeClr val="tx1"/>
              </a:solidFill>
            </a:endParaRPr>
          </a:p>
          <a:p>
            <a:pPr marL="0" indent="0"/>
            <a:endParaRPr lang="es-MX" dirty="0">
              <a:solidFill>
                <a:schemeClr val="tx1"/>
              </a:solidFill>
            </a:endParaRPr>
          </a:p>
        </p:txBody>
      </p:sp>
      <p:sp>
        <p:nvSpPr>
          <p:cNvPr id="105" name="Google Shape;1123;p33">
            <a:extLst>
              <a:ext uri="{FF2B5EF4-FFF2-40B4-BE49-F238E27FC236}">
                <a16:creationId xmlns:a16="http://schemas.microsoft.com/office/drawing/2014/main" id="{21CE4593-3025-D4B8-D55B-A2054E25FC94}"/>
              </a:ext>
            </a:extLst>
          </p:cNvPr>
          <p:cNvSpPr txBox="1">
            <a:spLocks/>
          </p:cNvSpPr>
          <p:nvPr/>
        </p:nvSpPr>
        <p:spPr>
          <a:xfrm flipH="1">
            <a:off x="1119188" y="3719342"/>
            <a:ext cx="252934" cy="215985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senal"/>
              <a:buNone/>
              <a:defRPr sz="5500" b="1" i="0" u="none" strike="noStrike" cap="none">
                <a:solidFill>
                  <a:schemeClr val="dk1"/>
                </a:solidFill>
                <a:latin typeface="Arsenal"/>
                <a:ea typeface="Arsenal"/>
                <a:cs typeface="Arsenal"/>
                <a:sym typeface="Arsen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9pPr>
          </a:lstStyle>
          <a:p>
            <a:r>
              <a:rPr lang="en" sz="1200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06" name="Google Shape;1124;p33">
            <a:extLst>
              <a:ext uri="{FF2B5EF4-FFF2-40B4-BE49-F238E27FC236}">
                <a16:creationId xmlns:a16="http://schemas.microsoft.com/office/drawing/2014/main" id="{3A8EEFD0-7E3A-3648-2AAE-1D62ACD0D8CF}"/>
              </a:ext>
            </a:extLst>
          </p:cNvPr>
          <p:cNvSpPr txBox="1">
            <a:spLocks/>
          </p:cNvSpPr>
          <p:nvPr/>
        </p:nvSpPr>
        <p:spPr>
          <a:xfrm flipH="1">
            <a:off x="1472793" y="4079080"/>
            <a:ext cx="4726200" cy="332786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6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chemeClr val="tx1"/>
                </a:solidFill>
              </a:rPr>
              <a:t>Registro Civil</a:t>
            </a:r>
          </a:p>
          <a:p>
            <a:pPr marL="0" indent="0"/>
            <a:endParaRPr lang="es-MX" dirty="0">
              <a:solidFill>
                <a:schemeClr val="tx1"/>
              </a:solidFill>
            </a:endParaRPr>
          </a:p>
          <a:p>
            <a:pPr marL="0" indent="0"/>
            <a:endParaRPr lang="es-MX" dirty="0">
              <a:solidFill>
                <a:schemeClr val="tx1"/>
              </a:solidFill>
            </a:endParaRPr>
          </a:p>
        </p:txBody>
      </p:sp>
      <p:sp>
        <p:nvSpPr>
          <p:cNvPr id="107" name="Google Shape;1123;p33">
            <a:extLst>
              <a:ext uri="{FF2B5EF4-FFF2-40B4-BE49-F238E27FC236}">
                <a16:creationId xmlns:a16="http://schemas.microsoft.com/office/drawing/2014/main" id="{AF4AAFAD-9450-E32C-7912-D25A11FDC3DA}"/>
              </a:ext>
            </a:extLst>
          </p:cNvPr>
          <p:cNvSpPr txBox="1">
            <a:spLocks/>
          </p:cNvSpPr>
          <p:nvPr/>
        </p:nvSpPr>
        <p:spPr>
          <a:xfrm flipH="1">
            <a:off x="1115250" y="4079080"/>
            <a:ext cx="252934" cy="215985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senal"/>
              <a:buNone/>
              <a:defRPr sz="5500" b="1" i="0" u="none" strike="noStrike" cap="none">
                <a:solidFill>
                  <a:schemeClr val="dk1"/>
                </a:solidFill>
                <a:latin typeface="Arsenal"/>
                <a:ea typeface="Arsenal"/>
                <a:cs typeface="Arsenal"/>
                <a:sym typeface="Arsen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9pPr>
          </a:lstStyle>
          <a:p>
            <a:r>
              <a:rPr lang="en" sz="1200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183" name="Google Shape;1124;p33">
            <a:extLst>
              <a:ext uri="{FF2B5EF4-FFF2-40B4-BE49-F238E27FC236}">
                <a16:creationId xmlns:a16="http://schemas.microsoft.com/office/drawing/2014/main" id="{C4CC4842-DD14-0997-F8EA-0EC5E47C1FE1}"/>
              </a:ext>
            </a:extLst>
          </p:cNvPr>
          <p:cNvSpPr txBox="1">
            <a:spLocks/>
          </p:cNvSpPr>
          <p:nvPr/>
        </p:nvSpPr>
        <p:spPr>
          <a:xfrm flipH="1">
            <a:off x="1472793" y="4501256"/>
            <a:ext cx="4726200" cy="332786"/>
          </a:xfrm>
          <a:prstGeom prst="rect">
            <a:avLst/>
          </a:prstGeom>
          <a:ln w="28575">
            <a:solidFill>
              <a:srgbClr val="7030A0"/>
            </a:solidFill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0" indent="0" algn="ctr" defTabSz="1036747" rtl="0" eaLnBrk="1" latinLnBrk="0" hangingPunct="1">
              <a:lnSpc>
                <a:spcPct val="90000"/>
              </a:lnSpc>
              <a:spcBef>
                <a:spcPts val="1134"/>
              </a:spcBef>
              <a:buFont typeface="Arial" panose="020B0604020202020204" pitchFamily="34" charset="0"/>
              <a:buNone/>
              <a:defRPr sz="272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8373" indent="0" algn="ctr" defTabSz="1036747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None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6747" indent="0" algn="ctr" defTabSz="1036747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None/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5120" indent="0" algn="ctr" defTabSz="1036747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None/>
              <a:defRPr sz="18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3493" indent="0" algn="ctr" defTabSz="1036747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None/>
              <a:defRPr sz="18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1867" indent="0" algn="ctr" defTabSz="1036747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None/>
              <a:defRPr sz="18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0240" indent="0" algn="ctr" defTabSz="1036747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None/>
              <a:defRPr sz="18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28614" indent="0" algn="ctr" defTabSz="1036747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None/>
              <a:defRPr sz="18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46987" indent="0" algn="ctr" defTabSz="1036747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None/>
              <a:defRPr sz="18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s-MX" sz="1400"/>
              <a:t>Fiscalía General del Estado</a:t>
            </a:r>
          </a:p>
          <a:p>
            <a:pPr>
              <a:spcBef>
                <a:spcPts val="0"/>
              </a:spcBef>
            </a:pPr>
            <a:endParaRPr lang="es-MX"/>
          </a:p>
          <a:p>
            <a:pPr>
              <a:spcBef>
                <a:spcPts val="0"/>
              </a:spcBef>
            </a:pPr>
            <a:endParaRPr lang="es-MX"/>
          </a:p>
          <a:p>
            <a:pPr>
              <a:spcBef>
                <a:spcPts val="0"/>
              </a:spcBef>
            </a:pPr>
            <a:endParaRPr lang="es-MX" dirty="0"/>
          </a:p>
        </p:txBody>
      </p:sp>
      <p:sp>
        <p:nvSpPr>
          <p:cNvPr id="184" name="Google Shape;1124;p33">
            <a:extLst>
              <a:ext uri="{FF2B5EF4-FFF2-40B4-BE49-F238E27FC236}">
                <a16:creationId xmlns:a16="http://schemas.microsoft.com/office/drawing/2014/main" id="{C3FD61AA-59EE-2BFC-339F-B1F5A6E46F38}"/>
              </a:ext>
            </a:extLst>
          </p:cNvPr>
          <p:cNvSpPr txBox="1">
            <a:spLocks/>
          </p:cNvSpPr>
          <p:nvPr/>
        </p:nvSpPr>
        <p:spPr>
          <a:xfrm flipH="1">
            <a:off x="1472793" y="4881000"/>
            <a:ext cx="4726200" cy="332786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6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chemeClr val="tx1"/>
                </a:solidFill>
              </a:rPr>
              <a:t>Dirección de Educación</a:t>
            </a:r>
          </a:p>
          <a:p>
            <a:pPr marL="0" indent="0"/>
            <a:endParaRPr lang="es-MX" dirty="0">
              <a:solidFill>
                <a:schemeClr val="tx1"/>
              </a:solidFill>
            </a:endParaRPr>
          </a:p>
          <a:p>
            <a:pPr marL="0" indent="0"/>
            <a:endParaRPr lang="es-MX" dirty="0">
              <a:solidFill>
                <a:schemeClr val="tx1"/>
              </a:solidFill>
            </a:endParaRPr>
          </a:p>
        </p:txBody>
      </p:sp>
      <p:sp>
        <p:nvSpPr>
          <p:cNvPr id="185" name="Google Shape;1124;p33">
            <a:extLst>
              <a:ext uri="{FF2B5EF4-FFF2-40B4-BE49-F238E27FC236}">
                <a16:creationId xmlns:a16="http://schemas.microsoft.com/office/drawing/2014/main" id="{072FAAB8-0F7B-8C71-1B87-BF3468CFE178}"/>
              </a:ext>
            </a:extLst>
          </p:cNvPr>
          <p:cNvSpPr txBox="1">
            <a:spLocks/>
          </p:cNvSpPr>
          <p:nvPr/>
        </p:nvSpPr>
        <p:spPr>
          <a:xfrm flipH="1">
            <a:off x="1472793" y="5262005"/>
            <a:ext cx="4726200" cy="332786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6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9pPr>
          </a:lstStyle>
          <a:p>
            <a:pPr marL="0" indent="0"/>
            <a:r>
              <a:rPr lang="es-MX" sz="1400" dirty="0">
                <a:solidFill>
                  <a:schemeClr val="tx1"/>
                </a:solidFill>
              </a:rPr>
              <a:t>Dirección de Trabajo y Gestión</a:t>
            </a:r>
          </a:p>
          <a:p>
            <a:pPr marL="0" indent="0"/>
            <a:endParaRPr lang="es-MX" sz="1400" dirty="0">
              <a:solidFill>
                <a:schemeClr val="tx1"/>
              </a:solidFill>
            </a:endParaRPr>
          </a:p>
        </p:txBody>
      </p:sp>
      <p:sp>
        <p:nvSpPr>
          <p:cNvPr id="186" name="Google Shape;1123;p33">
            <a:extLst>
              <a:ext uri="{FF2B5EF4-FFF2-40B4-BE49-F238E27FC236}">
                <a16:creationId xmlns:a16="http://schemas.microsoft.com/office/drawing/2014/main" id="{CE49AFF6-519B-BC50-2BFF-AD0BF271FC32}"/>
              </a:ext>
            </a:extLst>
          </p:cNvPr>
          <p:cNvSpPr txBox="1">
            <a:spLocks/>
          </p:cNvSpPr>
          <p:nvPr/>
        </p:nvSpPr>
        <p:spPr>
          <a:xfrm flipH="1">
            <a:off x="1016488" y="4910434"/>
            <a:ext cx="344870" cy="186551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senal"/>
              <a:buNone/>
              <a:defRPr sz="5500" b="1" i="0" u="none" strike="noStrike" cap="none">
                <a:solidFill>
                  <a:schemeClr val="dk1"/>
                </a:solidFill>
                <a:latin typeface="Arsenal"/>
                <a:ea typeface="Arsenal"/>
                <a:cs typeface="Arsenal"/>
                <a:sym typeface="Arsen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9pPr>
          </a:lstStyle>
          <a:p>
            <a:r>
              <a:rPr lang="en" sz="900" b="0" dirty="0">
                <a:ln>
                  <a:solidFill>
                    <a:sysClr val="windowText" lastClr="000000"/>
                  </a:solidFill>
                </a:ln>
              </a:rPr>
              <a:t>10</a:t>
            </a:r>
          </a:p>
        </p:txBody>
      </p:sp>
      <p:sp>
        <p:nvSpPr>
          <p:cNvPr id="187" name="Google Shape;1124;p33">
            <a:extLst>
              <a:ext uri="{FF2B5EF4-FFF2-40B4-BE49-F238E27FC236}">
                <a16:creationId xmlns:a16="http://schemas.microsoft.com/office/drawing/2014/main" id="{8659AA78-14FB-A1A7-8D4F-9AC1CCD56239}"/>
              </a:ext>
            </a:extLst>
          </p:cNvPr>
          <p:cNvSpPr txBox="1">
            <a:spLocks/>
          </p:cNvSpPr>
          <p:nvPr/>
        </p:nvSpPr>
        <p:spPr>
          <a:xfrm flipH="1">
            <a:off x="1468570" y="5651317"/>
            <a:ext cx="4726200" cy="332786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6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9pPr>
          </a:lstStyle>
          <a:p>
            <a:pPr marL="0" indent="0"/>
            <a:r>
              <a:rPr lang="es-MX" sz="1400" dirty="0">
                <a:solidFill>
                  <a:schemeClr val="tx1"/>
                </a:solidFill>
              </a:rPr>
              <a:t>Poder judicial del Estado</a:t>
            </a:r>
          </a:p>
          <a:p>
            <a:pPr marL="0" indent="0"/>
            <a:endParaRPr lang="es-MX" dirty="0">
              <a:solidFill>
                <a:schemeClr val="tx1"/>
              </a:solidFill>
            </a:endParaRPr>
          </a:p>
        </p:txBody>
      </p:sp>
      <p:sp>
        <p:nvSpPr>
          <p:cNvPr id="188" name="Google Shape;1124;p33">
            <a:extLst>
              <a:ext uri="{FF2B5EF4-FFF2-40B4-BE49-F238E27FC236}">
                <a16:creationId xmlns:a16="http://schemas.microsoft.com/office/drawing/2014/main" id="{7154E806-D245-BE36-E57A-51A09929F307}"/>
              </a:ext>
            </a:extLst>
          </p:cNvPr>
          <p:cNvSpPr txBox="1">
            <a:spLocks/>
          </p:cNvSpPr>
          <p:nvPr/>
        </p:nvSpPr>
        <p:spPr>
          <a:xfrm flipH="1">
            <a:off x="1468570" y="6039356"/>
            <a:ext cx="4726200" cy="332786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6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chemeClr val="tx1"/>
                </a:solidFill>
              </a:rPr>
              <a:t>Comisión Federal de Electricidad</a:t>
            </a:r>
          </a:p>
          <a:p>
            <a:pPr marL="0" indent="0"/>
            <a:endParaRPr lang="es-MX" dirty="0">
              <a:solidFill>
                <a:schemeClr val="tx1"/>
              </a:solidFill>
            </a:endParaRPr>
          </a:p>
          <a:p>
            <a:pPr marL="0" indent="0"/>
            <a:endParaRPr lang="es-MX" dirty="0">
              <a:solidFill>
                <a:schemeClr val="tx1"/>
              </a:solidFill>
            </a:endParaRPr>
          </a:p>
        </p:txBody>
      </p:sp>
      <p:sp>
        <p:nvSpPr>
          <p:cNvPr id="189" name="Google Shape;1124;p33">
            <a:extLst>
              <a:ext uri="{FF2B5EF4-FFF2-40B4-BE49-F238E27FC236}">
                <a16:creationId xmlns:a16="http://schemas.microsoft.com/office/drawing/2014/main" id="{52575C6D-ECC6-1140-A792-3B2DD1E23204}"/>
              </a:ext>
            </a:extLst>
          </p:cNvPr>
          <p:cNvSpPr txBox="1">
            <a:spLocks/>
          </p:cNvSpPr>
          <p:nvPr/>
        </p:nvSpPr>
        <p:spPr>
          <a:xfrm flipH="1">
            <a:off x="1464810" y="6425992"/>
            <a:ext cx="4726200" cy="332786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6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chemeClr val="tx1"/>
                </a:solidFill>
              </a:rPr>
              <a:t>Instituto Municipal de Planeación</a:t>
            </a:r>
            <a:endParaRPr lang="es-MX" dirty="0">
              <a:solidFill>
                <a:schemeClr val="tx1"/>
              </a:solidFill>
            </a:endParaRPr>
          </a:p>
          <a:p>
            <a:pPr marL="0" indent="0"/>
            <a:endParaRPr lang="es-MX" dirty="0">
              <a:solidFill>
                <a:schemeClr val="tx1"/>
              </a:solidFill>
            </a:endParaRPr>
          </a:p>
        </p:txBody>
      </p:sp>
      <p:sp>
        <p:nvSpPr>
          <p:cNvPr id="190" name="Google Shape;1123;p33">
            <a:extLst>
              <a:ext uri="{FF2B5EF4-FFF2-40B4-BE49-F238E27FC236}">
                <a16:creationId xmlns:a16="http://schemas.microsoft.com/office/drawing/2014/main" id="{8BC85D61-E8F3-296C-B3DD-71D68A7BF8D3}"/>
              </a:ext>
            </a:extLst>
          </p:cNvPr>
          <p:cNvSpPr txBox="1">
            <a:spLocks/>
          </p:cNvSpPr>
          <p:nvPr/>
        </p:nvSpPr>
        <p:spPr>
          <a:xfrm flipH="1">
            <a:off x="1014166" y="5261249"/>
            <a:ext cx="344870" cy="186551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senal"/>
              <a:buNone/>
              <a:defRPr sz="5500" b="1" i="0" u="none" strike="noStrike" cap="none">
                <a:solidFill>
                  <a:schemeClr val="dk1"/>
                </a:solidFill>
                <a:latin typeface="Arsenal"/>
                <a:ea typeface="Arsenal"/>
                <a:cs typeface="Arsenal"/>
                <a:sym typeface="Arsen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9pPr>
          </a:lstStyle>
          <a:p>
            <a:r>
              <a:rPr lang="en" sz="900" b="0" dirty="0">
                <a:ln>
                  <a:solidFill>
                    <a:sysClr val="windowText" lastClr="000000"/>
                  </a:solidFill>
                </a:ln>
              </a:rPr>
              <a:t>11</a:t>
            </a:r>
          </a:p>
        </p:txBody>
      </p:sp>
      <p:sp>
        <p:nvSpPr>
          <p:cNvPr id="191" name="Google Shape;1123;p33">
            <a:extLst>
              <a:ext uri="{FF2B5EF4-FFF2-40B4-BE49-F238E27FC236}">
                <a16:creationId xmlns:a16="http://schemas.microsoft.com/office/drawing/2014/main" id="{E3576E30-1DA2-238A-C80C-4D1223AAEB0F}"/>
              </a:ext>
            </a:extLst>
          </p:cNvPr>
          <p:cNvSpPr txBox="1">
            <a:spLocks/>
          </p:cNvSpPr>
          <p:nvPr/>
        </p:nvSpPr>
        <p:spPr>
          <a:xfrm flipH="1">
            <a:off x="1014166" y="5648902"/>
            <a:ext cx="344870" cy="186551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senal"/>
              <a:buNone/>
              <a:defRPr sz="5500" b="1" i="0" u="none" strike="noStrike" cap="none">
                <a:solidFill>
                  <a:schemeClr val="dk1"/>
                </a:solidFill>
                <a:latin typeface="Arsenal"/>
                <a:ea typeface="Arsenal"/>
                <a:cs typeface="Arsenal"/>
                <a:sym typeface="Arsen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9pPr>
          </a:lstStyle>
          <a:p>
            <a:r>
              <a:rPr lang="en" sz="900" dirty="0">
                <a:ln>
                  <a:solidFill>
                    <a:sysClr val="windowText" lastClr="000000"/>
                  </a:solidFill>
                </a:ln>
              </a:rPr>
              <a:t>12</a:t>
            </a:r>
          </a:p>
        </p:txBody>
      </p:sp>
      <p:sp>
        <p:nvSpPr>
          <p:cNvPr id="192" name="Google Shape;1123;p33">
            <a:extLst>
              <a:ext uri="{FF2B5EF4-FFF2-40B4-BE49-F238E27FC236}">
                <a16:creationId xmlns:a16="http://schemas.microsoft.com/office/drawing/2014/main" id="{0336950D-FB12-BC35-4B57-D8A76BD17DB1}"/>
              </a:ext>
            </a:extLst>
          </p:cNvPr>
          <p:cNvSpPr txBox="1">
            <a:spLocks/>
          </p:cNvSpPr>
          <p:nvPr/>
        </p:nvSpPr>
        <p:spPr>
          <a:xfrm flipH="1">
            <a:off x="1020697" y="6037409"/>
            <a:ext cx="344870" cy="186551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senal"/>
              <a:buNone/>
              <a:defRPr sz="5500" b="1" i="0" u="none" strike="noStrike" cap="none">
                <a:solidFill>
                  <a:schemeClr val="dk1"/>
                </a:solidFill>
                <a:latin typeface="Arsenal"/>
                <a:ea typeface="Arsenal"/>
                <a:cs typeface="Arsenal"/>
                <a:sym typeface="Arsen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9pPr>
          </a:lstStyle>
          <a:p>
            <a:r>
              <a:rPr lang="en" sz="900" dirty="0">
                <a:ln>
                  <a:solidFill>
                    <a:sysClr val="windowText" lastClr="000000"/>
                  </a:solidFill>
                </a:ln>
              </a:rPr>
              <a:t>13</a:t>
            </a:r>
          </a:p>
        </p:txBody>
      </p:sp>
      <p:sp>
        <p:nvSpPr>
          <p:cNvPr id="193" name="Google Shape;1123;p33">
            <a:extLst>
              <a:ext uri="{FF2B5EF4-FFF2-40B4-BE49-F238E27FC236}">
                <a16:creationId xmlns:a16="http://schemas.microsoft.com/office/drawing/2014/main" id="{6A702F39-3946-01E6-E87D-56B933F3CAB7}"/>
              </a:ext>
            </a:extLst>
          </p:cNvPr>
          <p:cNvSpPr txBox="1">
            <a:spLocks/>
          </p:cNvSpPr>
          <p:nvPr/>
        </p:nvSpPr>
        <p:spPr>
          <a:xfrm flipH="1">
            <a:off x="1020697" y="6430545"/>
            <a:ext cx="344870" cy="186551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senal"/>
              <a:buNone/>
              <a:defRPr sz="5500" b="1" i="0" u="none" strike="noStrike" cap="none">
                <a:solidFill>
                  <a:schemeClr val="dk1"/>
                </a:solidFill>
                <a:latin typeface="Arsenal"/>
                <a:ea typeface="Arsenal"/>
                <a:cs typeface="Arsenal"/>
                <a:sym typeface="Arsen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9pPr>
          </a:lstStyle>
          <a:p>
            <a:r>
              <a:rPr lang="en" sz="900" b="0" dirty="0">
                <a:ln>
                  <a:solidFill>
                    <a:sysClr val="windowText" lastClr="000000"/>
                  </a:solidFill>
                </a:ln>
              </a:rPr>
              <a:t>14</a:t>
            </a:r>
          </a:p>
        </p:txBody>
      </p:sp>
      <p:sp>
        <p:nvSpPr>
          <p:cNvPr id="196" name="Google Shape;1124;p33">
            <a:extLst>
              <a:ext uri="{FF2B5EF4-FFF2-40B4-BE49-F238E27FC236}">
                <a16:creationId xmlns:a16="http://schemas.microsoft.com/office/drawing/2014/main" id="{402DF355-0DF0-41FB-0F78-06D0020FC8E3}"/>
              </a:ext>
            </a:extLst>
          </p:cNvPr>
          <p:cNvSpPr txBox="1">
            <a:spLocks/>
          </p:cNvSpPr>
          <p:nvPr/>
        </p:nvSpPr>
        <p:spPr>
          <a:xfrm flipH="1">
            <a:off x="1427585" y="6846227"/>
            <a:ext cx="4726200" cy="332787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6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utfit"/>
              <a:buNone/>
              <a:defRPr sz="1200" b="0" i="0" u="none" strike="noStrike" cap="none">
                <a:solidFill>
                  <a:schemeClr val="lt1"/>
                </a:solidFill>
                <a:latin typeface="Outfit"/>
                <a:ea typeface="Outfit"/>
                <a:cs typeface="Outfit"/>
                <a:sym typeface="Outfit"/>
              </a:defRPr>
            </a:lvl9pPr>
          </a:lstStyle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dirty="0">
                <a:solidFill>
                  <a:schemeClr val="tx1"/>
                </a:solidFill>
              </a:rPr>
              <a:t>Juzgado de control y tribunales de Enjuicamiento poder judicial</a:t>
            </a:r>
          </a:p>
        </p:txBody>
      </p:sp>
      <p:sp>
        <p:nvSpPr>
          <p:cNvPr id="197" name="Google Shape;1123;p33">
            <a:extLst>
              <a:ext uri="{FF2B5EF4-FFF2-40B4-BE49-F238E27FC236}">
                <a16:creationId xmlns:a16="http://schemas.microsoft.com/office/drawing/2014/main" id="{1F095984-2483-6480-1E49-478AEC1A9AAD}"/>
              </a:ext>
            </a:extLst>
          </p:cNvPr>
          <p:cNvSpPr txBox="1">
            <a:spLocks/>
          </p:cNvSpPr>
          <p:nvPr/>
        </p:nvSpPr>
        <p:spPr>
          <a:xfrm flipH="1">
            <a:off x="983472" y="6850781"/>
            <a:ext cx="344870" cy="186551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senal"/>
              <a:buNone/>
              <a:defRPr sz="5500" b="1" i="0" u="none" strike="noStrike" cap="none">
                <a:solidFill>
                  <a:schemeClr val="dk1"/>
                </a:solidFill>
                <a:latin typeface="Arsenal"/>
                <a:ea typeface="Arsenal"/>
                <a:cs typeface="Arsenal"/>
                <a:sym typeface="Arsen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9pPr>
          </a:lstStyle>
          <a:p>
            <a:r>
              <a:rPr lang="en" sz="900" b="0" dirty="0">
                <a:ln>
                  <a:solidFill>
                    <a:sysClr val="windowText" lastClr="000000"/>
                  </a:solidFill>
                </a:ln>
              </a:rPr>
              <a:t>16</a:t>
            </a:r>
          </a:p>
        </p:txBody>
      </p:sp>
      <p:sp>
        <p:nvSpPr>
          <p:cNvPr id="200" name="Google Shape;1123;p33">
            <a:extLst>
              <a:ext uri="{FF2B5EF4-FFF2-40B4-BE49-F238E27FC236}">
                <a16:creationId xmlns:a16="http://schemas.microsoft.com/office/drawing/2014/main" id="{10E26F93-4395-F399-FE46-3EA10744FCC7}"/>
              </a:ext>
            </a:extLst>
          </p:cNvPr>
          <p:cNvSpPr txBox="1">
            <a:spLocks/>
          </p:cNvSpPr>
          <p:nvPr/>
        </p:nvSpPr>
        <p:spPr>
          <a:xfrm flipH="1">
            <a:off x="1014166" y="4491504"/>
            <a:ext cx="344870" cy="186551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senal"/>
              <a:buNone/>
              <a:defRPr sz="5500" b="1" i="0" u="none" strike="noStrike" cap="none">
                <a:solidFill>
                  <a:schemeClr val="dk1"/>
                </a:solidFill>
                <a:latin typeface="Arsenal"/>
                <a:ea typeface="Arsenal"/>
                <a:cs typeface="Arsenal"/>
                <a:sym typeface="Arsen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nuphan"/>
              <a:buNone/>
              <a:defRPr sz="6000" b="1" i="0" u="none" strike="noStrike" cap="none">
                <a:solidFill>
                  <a:schemeClr val="lt1"/>
                </a:solidFill>
                <a:latin typeface="Anuphan"/>
                <a:ea typeface="Anuphan"/>
                <a:cs typeface="Anuphan"/>
                <a:sym typeface="Anuphan"/>
              </a:defRPr>
            </a:lvl9pPr>
          </a:lstStyle>
          <a:p>
            <a:r>
              <a:rPr lang="en" sz="900" dirty="0">
                <a:ln>
                  <a:solidFill>
                    <a:sysClr val="windowText" lastClr="000000"/>
                  </a:solidFill>
                </a:ln>
              </a:rPr>
              <a:t>9</a:t>
            </a:r>
          </a:p>
        </p:txBody>
      </p:sp>
      <p:pic>
        <p:nvPicPr>
          <p:cNvPr id="2" name="Picture 2" descr="Estas son las 22 instituciones que integran el sector hacendario.  #HaciendaTambiénEs | Secretaría de Hacienda y Crédito Público | Gobierno |  gob.mx">
            <a:extLst>
              <a:ext uri="{FF2B5EF4-FFF2-40B4-BE49-F238E27FC236}">
                <a16:creationId xmlns:a16="http://schemas.microsoft.com/office/drawing/2014/main" id="{B2C21812-3373-0E6F-DE5A-E6784683F7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930" y="1508335"/>
            <a:ext cx="291465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oluciones Instituciones gubernamentales | Yo quiero yo puedo">
            <a:extLst>
              <a:ext uri="{FF2B5EF4-FFF2-40B4-BE49-F238E27FC236}">
                <a16:creationId xmlns:a16="http://schemas.microsoft.com/office/drawing/2014/main" id="{E84E702B-1A1A-A64D-852B-018EE073CF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4909" y="3269132"/>
            <a:ext cx="1952595" cy="325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5143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F0C4AA-9A09-055A-3F4E-A4F9DB592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ángulo 65">
            <a:extLst>
              <a:ext uri="{FF2B5EF4-FFF2-40B4-BE49-F238E27FC236}">
                <a16:creationId xmlns:a16="http://schemas.microsoft.com/office/drawing/2014/main" id="{0189FA59-EA4D-65C1-36D5-D671B7B8917F}"/>
              </a:ext>
            </a:extLst>
          </p:cNvPr>
          <p:cNvSpPr/>
          <p:nvPr/>
        </p:nvSpPr>
        <p:spPr>
          <a:xfrm>
            <a:off x="305910" y="354382"/>
            <a:ext cx="9408154" cy="7060824"/>
          </a:xfrm>
          <a:prstGeom prst="rect">
            <a:avLst/>
          </a:prstGeom>
          <a:solidFill>
            <a:srgbClr val="CCCCF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EE36D759-F1FE-6FC1-1D03-DDC1B7BE6B02}"/>
              </a:ext>
            </a:extLst>
          </p:cNvPr>
          <p:cNvSpPr/>
          <p:nvPr/>
        </p:nvSpPr>
        <p:spPr>
          <a:xfrm>
            <a:off x="9861934" y="359869"/>
            <a:ext cx="1641386" cy="7055337"/>
          </a:xfrm>
          <a:prstGeom prst="rect">
            <a:avLst/>
          </a:prstGeom>
          <a:solidFill>
            <a:schemeClr val="accent1">
              <a:lumMod val="40000"/>
              <a:lumOff val="6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793AAAAC-4F40-64B0-BD53-02D45CF5A245}"/>
              </a:ext>
            </a:extLst>
          </p:cNvPr>
          <p:cNvSpPr/>
          <p:nvPr/>
        </p:nvSpPr>
        <p:spPr>
          <a:xfrm>
            <a:off x="305911" y="297814"/>
            <a:ext cx="11267440" cy="717994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875"/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6C87BF4-1B87-9DFC-EB5F-F05169147EB2}"/>
              </a:ext>
            </a:extLst>
          </p:cNvPr>
          <p:cNvCxnSpPr>
            <a:cxnSpLocks/>
          </p:cNvCxnSpPr>
          <p:nvPr/>
        </p:nvCxnSpPr>
        <p:spPr>
          <a:xfrm>
            <a:off x="9791905" y="297813"/>
            <a:ext cx="0" cy="71799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2B0A8E67-1F6C-BC36-D190-CD11AA67BEE1}"/>
              </a:ext>
            </a:extLst>
          </p:cNvPr>
          <p:cNvCxnSpPr/>
          <p:nvPr/>
        </p:nvCxnSpPr>
        <p:spPr>
          <a:xfrm>
            <a:off x="9807631" y="1438764"/>
            <a:ext cx="17814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C2164FE7-89A9-20CA-9EEA-694E2F13FE2D}"/>
              </a:ext>
            </a:extLst>
          </p:cNvPr>
          <p:cNvCxnSpPr>
            <a:cxnSpLocks/>
          </p:cNvCxnSpPr>
          <p:nvPr/>
        </p:nvCxnSpPr>
        <p:spPr>
          <a:xfrm>
            <a:off x="10474960" y="2372152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B524FECE-3530-C739-A087-3F4040AA3E8A}"/>
              </a:ext>
            </a:extLst>
          </p:cNvPr>
          <p:cNvCxnSpPr>
            <a:cxnSpLocks/>
          </p:cNvCxnSpPr>
          <p:nvPr/>
        </p:nvCxnSpPr>
        <p:spPr>
          <a:xfrm>
            <a:off x="9791905" y="3411447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6887D567-A774-E693-B9BC-2A00B75A94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6810" r="94265">
                        <a14:foregroundMark x1="41935" y1="48333" x2="41935" y2="48333"/>
                        <a14:foregroundMark x1="17921" y1="38333" x2="17921" y2="38333"/>
                        <a14:foregroundMark x1="16487" y1="48333" x2="16487" y2="48333"/>
                        <a14:foregroundMark x1="14337" y1="55000" x2="14337" y2="55000"/>
                        <a14:foregroundMark x1="13262" y1="67778" x2="13262" y2="67778"/>
                        <a14:foregroundMark x1="7168" y1="60000" x2="7168" y2="60000"/>
                        <a14:foregroundMark x1="84229" y1="43889" x2="84229" y2="43889"/>
                        <a14:foregroundMark x1="94265" y1="34444" x2="94265" y2="3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958" y="360365"/>
            <a:ext cx="1615433" cy="104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E2166764-8AA8-D9AB-FAF6-F6D8CD6DDE02}"/>
              </a:ext>
            </a:extLst>
          </p:cNvPr>
          <p:cNvSpPr txBox="1"/>
          <p:nvPr/>
        </p:nvSpPr>
        <p:spPr>
          <a:xfrm>
            <a:off x="9501823" y="1551355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Taller Integral de Arquitectura I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23A256E1-6262-A1F9-840C-7ED6CCCDF969}"/>
              </a:ext>
            </a:extLst>
          </p:cNvPr>
          <p:cNvSpPr txBox="1"/>
          <p:nvPr/>
        </p:nvSpPr>
        <p:spPr>
          <a:xfrm>
            <a:off x="9509633" y="2748169"/>
            <a:ext cx="2377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TERRENO</a:t>
            </a: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32F2E2D9-D3A9-70D3-F7EF-B87965D6F4D8}"/>
              </a:ext>
            </a:extLst>
          </p:cNvPr>
          <p:cNvCxnSpPr>
            <a:cxnSpLocks/>
          </p:cNvCxnSpPr>
          <p:nvPr/>
        </p:nvCxnSpPr>
        <p:spPr>
          <a:xfrm>
            <a:off x="10490686" y="4531360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>
            <a:extLst>
              <a:ext uri="{FF2B5EF4-FFF2-40B4-BE49-F238E27FC236}">
                <a16:creationId xmlns:a16="http://schemas.microsoft.com/office/drawing/2014/main" id="{6A2B5A37-4F2D-B631-EDF2-844C18E717B0}"/>
              </a:ext>
            </a:extLst>
          </p:cNvPr>
          <p:cNvSpPr txBox="1"/>
          <p:nvPr/>
        </p:nvSpPr>
        <p:spPr>
          <a:xfrm>
            <a:off x="9826559" y="3732053"/>
            <a:ext cx="1756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tx1"/>
                </a:solidFill>
                <a:latin typeface="Bahnschrift Condensed" panose="020B0502040204020203" pitchFamily="34" charset="0"/>
              </a:rPr>
              <a:t>INTALACIONES DE LA EXPOFERIA COMITAN</a:t>
            </a:r>
            <a:endParaRPr lang="es-MX" sz="1400" b="1" dirty="0">
              <a:solidFill>
                <a:schemeClr val="tx1"/>
              </a:solidFill>
              <a:latin typeface="Abadi Extra Light" panose="020B0204020104020204" pitchFamily="34" charset="0"/>
            </a:endParaRP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10A54432-73EF-FFC1-3C7B-51B88EA9A655}"/>
              </a:ext>
            </a:extLst>
          </p:cNvPr>
          <p:cNvCxnSpPr>
            <a:cxnSpLocks/>
          </p:cNvCxnSpPr>
          <p:nvPr/>
        </p:nvCxnSpPr>
        <p:spPr>
          <a:xfrm>
            <a:off x="9799821" y="6770626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>
            <a:extLst>
              <a:ext uri="{FF2B5EF4-FFF2-40B4-BE49-F238E27FC236}">
                <a16:creationId xmlns:a16="http://schemas.microsoft.com/office/drawing/2014/main" id="{BCB50FC3-F1B5-29D7-F4CA-A27B5BF93E8F}"/>
              </a:ext>
            </a:extLst>
          </p:cNvPr>
          <p:cNvSpPr txBox="1"/>
          <p:nvPr/>
        </p:nvSpPr>
        <p:spPr>
          <a:xfrm>
            <a:off x="9791905" y="4738353"/>
            <a:ext cx="186161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Bahnschrift Condensed" panose="020B0502040204020203" pitchFamily="34" charset="0"/>
              </a:rPr>
              <a:t>Equipo: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Gómez Aguilar Alejandra    Monserrath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Granados Pérez Ángel Gabriel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Guillen Velasco Néstor Iván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López Aguilar Ana Fabiola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D50D9E78-A9CC-74D1-DA03-F06D914AE2AF}"/>
              </a:ext>
            </a:extLst>
          </p:cNvPr>
          <p:cNvSpPr/>
          <p:nvPr/>
        </p:nvSpPr>
        <p:spPr>
          <a:xfrm>
            <a:off x="10281921" y="225722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BA3857A9-0B86-6C4E-CB13-B38CA1F49028}"/>
              </a:ext>
            </a:extLst>
          </p:cNvPr>
          <p:cNvSpPr/>
          <p:nvPr/>
        </p:nvSpPr>
        <p:spPr>
          <a:xfrm>
            <a:off x="10682627" y="329371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0658D757-8561-8382-57C7-8F62AEFFB8E7}"/>
              </a:ext>
            </a:extLst>
          </p:cNvPr>
          <p:cNvSpPr/>
          <p:nvPr/>
        </p:nvSpPr>
        <p:spPr>
          <a:xfrm>
            <a:off x="10297647" y="4428697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9F45D6C2-08A3-AD38-F5CA-16DA6CDEDBCC}"/>
              </a:ext>
            </a:extLst>
          </p:cNvPr>
          <p:cNvSpPr/>
          <p:nvPr/>
        </p:nvSpPr>
        <p:spPr>
          <a:xfrm>
            <a:off x="10682627" y="667223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FE2E0BE1-E49F-3AC5-2753-2ACCA8CAAAB0}"/>
              </a:ext>
            </a:extLst>
          </p:cNvPr>
          <p:cNvSpPr txBox="1"/>
          <p:nvPr/>
        </p:nvSpPr>
        <p:spPr>
          <a:xfrm>
            <a:off x="9501823" y="6897973"/>
            <a:ext cx="237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13 de enero de 2025</a:t>
            </a:r>
          </a:p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Comitán de Domínguez, Chis.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B620C5A5-177E-B321-3F41-E77060618B0A}"/>
              </a:ext>
            </a:extLst>
          </p:cNvPr>
          <p:cNvSpPr/>
          <p:nvPr/>
        </p:nvSpPr>
        <p:spPr>
          <a:xfrm>
            <a:off x="10624480" y="133569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C6DC3C13-49D8-76CE-E551-162550DF515B}"/>
              </a:ext>
            </a:extLst>
          </p:cNvPr>
          <p:cNvSpPr/>
          <p:nvPr/>
        </p:nvSpPr>
        <p:spPr>
          <a:xfrm rot="2493989">
            <a:off x="8920940" y="6961185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5B813323-984A-BA0D-39C0-C677D14E38D2}"/>
              </a:ext>
            </a:extLst>
          </p:cNvPr>
          <p:cNvSpPr/>
          <p:nvPr/>
        </p:nvSpPr>
        <p:spPr>
          <a:xfrm rot="2493989">
            <a:off x="8959819" y="6608503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7A788191-7525-2C1A-D590-8C2E9E57B687}"/>
              </a:ext>
            </a:extLst>
          </p:cNvPr>
          <p:cNvSpPr/>
          <p:nvPr/>
        </p:nvSpPr>
        <p:spPr>
          <a:xfrm rot="2493989">
            <a:off x="8550901" y="6994978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55AC5387-6010-74FF-CD23-DE618680719A}"/>
              </a:ext>
            </a:extLst>
          </p:cNvPr>
          <p:cNvSpPr/>
          <p:nvPr/>
        </p:nvSpPr>
        <p:spPr>
          <a:xfrm rot="2493989">
            <a:off x="330392" y="616743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807BD94A-5235-CE44-F058-636DCBC9164C}"/>
              </a:ext>
            </a:extLst>
          </p:cNvPr>
          <p:cNvSpPr/>
          <p:nvPr/>
        </p:nvSpPr>
        <p:spPr>
          <a:xfrm rot="2493989">
            <a:off x="767049" y="563574"/>
            <a:ext cx="687426" cy="193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69AB51B3-F034-5F50-6F57-BD09554AE466}"/>
              </a:ext>
            </a:extLst>
          </p:cNvPr>
          <p:cNvSpPr/>
          <p:nvPr/>
        </p:nvSpPr>
        <p:spPr>
          <a:xfrm rot="2493989">
            <a:off x="359311" y="953160"/>
            <a:ext cx="694443" cy="187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80F956B6-0E9A-7940-E5B1-4F60EDC4106D}"/>
              </a:ext>
            </a:extLst>
          </p:cNvPr>
          <p:cNvSpPr/>
          <p:nvPr/>
        </p:nvSpPr>
        <p:spPr>
          <a:xfrm>
            <a:off x="1253624" y="462230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17A4AF29-893C-EBDE-B8D8-572795926602}"/>
              </a:ext>
            </a:extLst>
          </p:cNvPr>
          <p:cNvSpPr/>
          <p:nvPr/>
        </p:nvSpPr>
        <p:spPr>
          <a:xfrm>
            <a:off x="453777" y="7244333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7071F20D-2200-6770-4EF7-4BF5025A751A}"/>
              </a:ext>
            </a:extLst>
          </p:cNvPr>
          <p:cNvSpPr/>
          <p:nvPr/>
        </p:nvSpPr>
        <p:spPr>
          <a:xfrm>
            <a:off x="4707814" y="629999"/>
            <a:ext cx="4998335" cy="330630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5" name="Rectángulo 44">
            <a:extLst>
              <a:ext uri="{FF2B5EF4-FFF2-40B4-BE49-F238E27FC236}">
                <a16:creationId xmlns:a16="http://schemas.microsoft.com/office/drawing/2014/main" id="{32BF7DF0-54DA-83F5-105D-C583EAA542B8}"/>
              </a:ext>
            </a:extLst>
          </p:cNvPr>
          <p:cNvSpPr/>
          <p:nvPr/>
        </p:nvSpPr>
        <p:spPr>
          <a:xfrm>
            <a:off x="4576865" y="684231"/>
            <a:ext cx="4998335" cy="330630"/>
          </a:xfrm>
          <a:prstGeom prst="rect">
            <a:avLst/>
          </a:prstGeom>
          <a:solidFill>
            <a:srgbClr val="CCCCFF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400" b="1" dirty="0">
              <a:solidFill>
                <a:schemeClr val="tx1"/>
              </a:solidFill>
              <a:latin typeface="Abadi Extra Light" panose="020B0204020104020204" pitchFamily="34" charset="0"/>
            </a:endParaRPr>
          </a:p>
          <a:p>
            <a:pPr algn="ctr"/>
            <a:r>
              <a:rPr lang="es-MX" sz="14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TERRENO (ANALISIS)</a:t>
            </a:r>
          </a:p>
          <a:p>
            <a:pPr algn="ctr"/>
            <a:endParaRPr lang="es-MX" b="1" dirty="0">
              <a:solidFill>
                <a:schemeClr val="tx1"/>
              </a:solidFill>
              <a:latin typeface="Abadi Extra Light" panose="020B020402010402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E490E10C-13C8-4BE2-C1BB-9C0D6C49A9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114" y="1220238"/>
            <a:ext cx="2967172" cy="2267142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B4F5E316-062E-41E0-FAF7-4595F549DC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624" y="1225171"/>
            <a:ext cx="5082732" cy="3249616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5197EBC8-0B2D-0D0C-823A-CFE1920BBD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103" y="4095178"/>
            <a:ext cx="2993194" cy="2150942"/>
          </a:xfrm>
          <a:prstGeom prst="rect">
            <a:avLst/>
          </a:prstGeom>
        </p:spPr>
      </p:pic>
      <p:sp>
        <p:nvSpPr>
          <p:cNvPr id="73" name="CuadroTexto 72">
            <a:extLst>
              <a:ext uri="{FF2B5EF4-FFF2-40B4-BE49-F238E27FC236}">
                <a16:creationId xmlns:a16="http://schemas.microsoft.com/office/drawing/2014/main" id="{DDAA8119-364D-3DF5-C6B9-6C5AEEFCFF06}"/>
              </a:ext>
            </a:extLst>
          </p:cNvPr>
          <p:cNvSpPr txBox="1"/>
          <p:nvPr/>
        </p:nvSpPr>
        <p:spPr>
          <a:xfrm>
            <a:off x="6371009" y="3544674"/>
            <a:ext cx="23869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 PRINCIPALES VIAS DE TRANSITO</a:t>
            </a:r>
          </a:p>
        </p:txBody>
      </p:sp>
      <p:sp>
        <p:nvSpPr>
          <p:cNvPr id="74" name="CuadroTexto 73">
            <a:extLst>
              <a:ext uri="{FF2B5EF4-FFF2-40B4-BE49-F238E27FC236}">
                <a16:creationId xmlns:a16="http://schemas.microsoft.com/office/drawing/2014/main" id="{20116887-87DC-F70B-E1B9-264E607F1618}"/>
              </a:ext>
            </a:extLst>
          </p:cNvPr>
          <p:cNvSpPr txBox="1"/>
          <p:nvPr/>
        </p:nvSpPr>
        <p:spPr>
          <a:xfrm>
            <a:off x="2729960" y="4633728"/>
            <a:ext cx="369380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latin typeface="Abadi Extra Light" panose="020B0204020104020204" pitchFamily="34" charset="0"/>
              </a:rPr>
              <a:t>DIRECCIÓN:</a:t>
            </a:r>
          </a:p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1A. Calle Sur Pte 135, Latino América, 30068 Comitán de Domínguez, Chis.</a:t>
            </a:r>
          </a:p>
          <a:p>
            <a:pPr algn="ctr"/>
            <a:endParaRPr lang="es-MX" sz="1200" dirty="0">
              <a:latin typeface="Abadi Extra Light" panose="020B0204020104020204" pitchFamily="34" charset="0"/>
            </a:endParaRPr>
          </a:p>
          <a:p>
            <a:pPr algn="ctr"/>
            <a:r>
              <a:rPr lang="es-MX" sz="1200" b="1" dirty="0">
                <a:latin typeface="Abadi Extra Light" panose="020B0204020104020204" pitchFamily="34" charset="0"/>
              </a:rPr>
              <a:t>ÁREA TOTAL:</a:t>
            </a:r>
          </a:p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49231 m2</a:t>
            </a:r>
          </a:p>
          <a:p>
            <a:pPr algn="ctr"/>
            <a:endParaRPr lang="es-MX" sz="1200" dirty="0">
              <a:latin typeface="Abadi Extra Light" panose="020B0204020104020204" pitchFamily="34" charset="0"/>
            </a:endParaRPr>
          </a:p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Predio ubicado en una de las principales vías publicas, que dirigen hacia la central de abastos</a:t>
            </a:r>
          </a:p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Caracterizado por su gran dimensión así como al contar con la posibilidad de accesos en tres de sus lados. </a:t>
            </a:r>
          </a:p>
        </p:txBody>
      </p:sp>
    </p:spTree>
    <p:extLst>
      <p:ext uri="{BB962C8B-B14F-4D97-AF65-F5344CB8AC3E}">
        <p14:creationId xmlns:p14="http://schemas.microsoft.com/office/powerpoint/2010/main" val="33061249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F0C4AA-9A09-055A-3F4E-A4F9DB592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ángulo 65">
            <a:extLst>
              <a:ext uri="{FF2B5EF4-FFF2-40B4-BE49-F238E27FC236}">
                <a16:creationId xmlns:a16="http://schemas.microsoft.com/office/drawing/2014/main" id="{0189FA59-EA4D-65C1-36D5-D671B7B8917F}"/>
              </a:ext>
            </a:extLst>
          </p:cNvPr>
          <p:cNvSpPr/>
          <p:nvPr/>
        </p:nvSpPr>
        <p:spPr>
          <a:xfrm>
            <a:off x="305910" y="354382"/>
            <a:ext cx="9408154" cy="7060824"/>
          </a:xfrm>
          <a:prstGeom prst="rect">
            <a:avLst/>
          </a:prstGeom>
          <a:solidFill>
            <a:srgbClr val="CCCCF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EE36D759-F1FE-6FC1-1D03-DDC1B7BE6B02}"/>
              </a:ext>
            </a:extLst>
          </p:cNvPr>
          <p:cNvSpPr/>
          <p:nvPr/>
        </p:nvSpPr>
        <p:spPr>
          <a:xfrm>
            <a:off x="9861934" y="359869"/>
            <a:ext cx="1641386" cy="7055337"/>
          </a:xfrm>
          <a:prstGeom prst="rect">
            <a:avLst/>
          </a:prstGeom>
          <a:solidFill>
            <a:schemeClr val="accent1">
              <a:lumMod val="40000"/>
              <a:lumOff val="6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793AAAAC-4F40-64B0-BD53-02D45CF5A245}"/>
              </a:ext>
            </a:extLst>
          </p:cNvPr>
          <p:cNvSpPr/>
          <p:nvPr/>
        </p:nvSpPr>
        <p:spPr>
          <a:xfrm>
            <a:off x="305911" y="297814"/>
            <a:ext cx="11267440" cy="717994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875"/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6C87BF4-1B87-9DFC-EB5F-F05169147EB2}"/>
              </a:ext>
            </a:extLst>
          </p:cNvPr>
          <p:cNvCxnSpPr>
            <a:cxnSpLocks/>
          </p:cNvCxnSpPr>
          <p:nvPr/>
        </p:nvCxnSpPr>
        <p:spPr>
          <a:xfrm>
            <a:off x="9791905" y="297813"/>
            <a:ext cx="0" cy="71799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2B0A8E67-1F6C-BC36-D190-CD11AA67BEE1}"/>
              </a:ext>
            </a:extLst>
          </p:cNvPr>
          <p:cNvCxnSpPr/>
          <p:nvPr/>
        </p:nvCxnSpPr>
        <p:spPr>
          <a:xfrm>
            <a:off x="9807631" y="1438764"/>
            <a:ext cx="17814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C2164FE7-89A9-20CA-9EEA-694E2F13FE2D}"/>
              </a:ext>
            </a:extLst>
          </p:cNvPr>
          <p:cNvCxnSpPr>
            <a:cxnSpLocks/>
          </p:cNvCxnSpPr>
          <p:nvPr/>
        </p:nvCxnSpPr>
        <p:spPr>
          <a:xfrm>
            <a:off x="10474960" y="2372152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B524FECE-3530-C739-A087-3F4040AA3E8A}"/>
              </a:ext>
            </a:extLst>
          </p:cNvPr>
          <p:cNvCxnSpPr>
            <a:cxnSpLocks/>
          </p:cNvCxnSpPr>
          <p:nvPr/>
        </p:nvCxnSpPr>
        <p:spPr>
          <a:xfrm>
            <a:off x="9791905" y="3411447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6887D567-A774-E693-B9BC-2A00B75A94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6810" r="94265">
                        <a14:foregroundMark x1="41935" y1="48333" x2="41935" y2="48333"/>
                        <a14:foregroundMark x1="17921" y1="38333" x2="17921" y2="38333"/>
                        <a14:foregroundMark x1="16487" y1="48333" x2="16487" y2="48333"/>
                        <a14:foregroundMark x1="14337" y1="55000" x2="14337" y2="55000"/>
                        <a14:foregroundMark x1="13262" y1="67778" x2="13262" y2="67778"/>
                        <a14:foregroundMark x1="7168" y1="60000" x2="7168" y2="60000"/>
                        <a14:foregroundMark x1="84229" y1="43889" x2="84229" y2="43889"/>
                        <a14:foregroundMark x1="94265" y1="34444" x2="94265" y2="3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958" y="360365"/>
            <a:ext cx="1615433" cy="104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E2166764-8AA8-D9AB-FAF6-F6D8CD6DDE02}"/>
              </a:ext>
            </a:extLst>
          </p:cNvPr>
          <p:cNvSpPr txBox="1"/>
          <p:nvPr/>
        </p:nvSpPr>
        <p:spPr>
          <a:xfrm>
            <a:off x="9501823" y="1551355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Taller Integral de Arquitectura I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23A256E1-6262-A1F9-840C-7ED6CCCDF969}"/>
              </a:ext>
            </a:extLst>
          </p:cNvPr>
          <p:cNvSpPr txBox="1"/>
          <p:nvPr/>
        </p:nvSpPr>
        <p:spPr>
          <a:xfrm>
            <a:off x="9509633" y="2748169"/>
            <a:ext cx="2377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TERRENO</a:t>
            </a: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32F2E2D9-D3A9-70D3-F7EF-B87965D6F4D8}"/>
              </a:ext>
            </a:extLst>
          </p:cNvPr>
          <p:cNvCxnSpPr>
            <a:cxnSpLocks/>
          </p:cNvCxnSpPr>
          <p:nvPr/>
        </p:nvCxnSpPr>
        <p:spPr>
          <a:xfrm>
            <a:off x="10490686" y="4531360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>
            <a:extLst>
              <a:ext uri="{FF2B5EF4-FFF2-40B4-BE49-F238E27FC236}">
                <a16:creationId xmlns:a16="http://schemas.microsoft.com/office/drawing/2014/main" id="{6A2B5A37-4F2D-B631-EDF2-844C18E717B0}"/>
              </a:ext>
            </a:extLst>
          </p:cNvPr>
          <p:cNvSpPr txBox="1"/>
          <p:nvPr/>
        </p:nvSpPr>
        <p:spPr>
          <a:xfrm>
            <a:off x="9826559" y="3732053"/>
            <a:ext cx="1756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tx1"/>
                </a:solidFill>
                <a:latin typeface="Bahnschrift Condensed" panose="020B0502040204020203" pitchFamily="34" charset="0"/>
              </a:rPr>
              <a:t>INTALACIONES DE LA EXPOFERIA COMITAN</a:t>
            </a:r>
            <a:endParaRPr lang="es-MX" sz="1400" b="1" dirty="0">
              <a:solidFill>
                <a:schemeClr val="tx1"/>
              </a:solidFill>
              <a:latin typeface="Abadi Extra Light" panose="020B0204020104020204" pitchFamily="34" charset="0"/>
            </a:endParaRP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10A54432-73EF-FFC1-3C7B-51B88EA9A655}"/>
              </a:ext>
            </a:extLst>
          </p:cNvPr>
          <p:cNvCxnSpPr>
            <a:cxnSpLocks/>
          </p:cNvCxnSpPr>
          <p:nvPr/>
        </p:nvCxnSpPr>
        <p:spPr>
          <a:xfrm>
            <a:off x="9799821" y="6770626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>
            <a:extLst>
              <a:ext uri="{FF2B5EF4-FFF2-40B4-BE49-F238E27FC236}">
                <a16:creationId xmlns:a16="http://schemas.microsoft.com/office/drawing/2014/main" id="{BCB50FC3-F1B5-29D7-F4CA-A27B5BF93E8F}"/>
              </a:ext>
            </a:extLst>
          </p:cNvPr>
          <p:cNvSpPr txBox="1"/>
          <p:nvPr/>
        </p:nvSpPr>
        <p:spPr>
          <a:xfrm>
            <a:off x="9791905" y="4738353"/>
            <a:ext cx="186161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Bahnschrift Condensed" panose="020B0502040204020203" pitchFamily="34" charset="0"/>
              </a:rPr>
              <a:t>Equipo: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Gómez Aguilar Alejandra    Monserrath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Granados Pérez Ángel Gabriel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Guillen Velasco Néstor Iván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López Aguilar Ana Fabiola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D50D9E78-A9CC-74D1-DA03-F06D914AE2AF}"/>
              </a:ext>
            </a:extLst>
          </p:cNvPr>
          <p:cNvSpPr/>
          <p:nvPr/>
        </p:nvSpPr>
        <p:spPr>
          <a:xfrm>
            <a:off x="10281921" y="225722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BA3857A9-0B86-6C4E-CB13-B38CA1F49028}"/>
              </a:ext>
            </a:extLst>
          </p:cNvPr>
          <p:cNvSpPr/>
          <p:nvPr/>
        </p:nvSpPr>
        <p:spPr>
          <a:xfrm>
            <a:off x="10682627" y="329371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0658D757-8561-8382-57C7-8F62AEFFB8E7}"/>
              </a:ext>
            </a:extLst>
          </p:cNvPr>
          <p:cNvSpPr/>
          <p:nvPr/>
        </p:nvSpPr>
        <p:spPr>
          <a:xfrm>
            <a:off x="10297647" y="4428697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9F45D6C2-08A3-AD38-F5CA-16DA6CDEDBCC}"/>
              </a:ext>
            </a:extLst>
          </p:cNvPr>
          <p:cNvSpPr/>
          <p:nvPr/>
        </p:nvSpPr>
        <p:spPr>
          <a:xfrm>
            <a:off x="10682627" y="667223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FE2E0BE1-E49F-3AC5-2753-2ACCA8CAAAB0}"/>
              </a:ext>
            </a:extLst>
          </p:cNvPr>
          <p:cNvSpPr txBox="1"/>
          <p:nvPr/>
        </p:nvSpPr>
        <p:spPr>
          <a:xfrm>
            <a:off x="9501823" y="6897973"/>
            <a:ext cx="237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13 de enero de 2025</a:t>
            </a:r>
          </a:p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Comitán de Domínguez, Chis.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B620C5A5-177E-B321-3F41-E77060618B0A}"/>
              </a:ext>
            </a:extLst>
          </p:cNvPr>
          <p:cNvSpPr/>
          <p:nvPr/>
        </p:nvSpPr>
        <p:spPr>
          <a:xfrm>
            <a:off x="10624480" y="133569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C6DC3C13-49D8-76CE-E551-162550DF515B}"/>
              </a:ext>
            </a:extLst>
          </p:cNvPr>
          <p:cNvSpPr/>
          <p:nvPr/>
        </p:nvSpPr>
        <p:spPr>
          <a:xfrm rot="2493989">
            <a:off x="8920940" y="6961185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5B813323-984A-BA0D-39C0-C677D14E38D2}"/>
              </a:ext>
            </a:extLst>
          </p:cNvPr>
          <p:cNvSpPr/>
          <p:nvPr/>
        </p:nvSpPr>
        <p:spPr>
          <a:xfrm rot="2493989">
            <a:off x="8959819" y="6608503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7A788191-7525-2C1A-D590-8C2E9E57B687}"/>
              </a:ext>
            </a:extLst>
          </p:cNvPr>
          <p:cNvSpPr/>
          <p:nvPr/>
        </p:nvSpPr>
        <p:spPr>
          <a:xfrm rot="2493989">
            <a:off x="8550901" y="6994978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55AC5387-6010-74FF-CD23-DE618680719A}"/>
              </a:ext>
            </a:extLst>
          </p:cNvPr>
          <p:cNvSpPr/>
          <p:nvPr/>
        </p:nvSpPr>
        <p:spPr>
          <a:xfrm rot="2493989">
            <a:off x="330392" y="616743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807BD94A-5235-CE44-F058-636DCBC9164C}"/>
              </a:ext>
            </a:extLst>
          </p:cNvPr>
          <p:cNvSpPr/>
          <p:nvPr/>
        </p:nvSpPr>
        <p:spPr>
          <a:xfrm rot="2493989">
            <a:off x="767049" y="563574"/>
            <a:ext cx="687426" cy="193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69AB51B3-F034-5F50-6F57-BD09554AE466}"/>
              </a:ext>
            </a:extLst>
          </p:cNvPr>
          <p:cNvSpPr/>
          <p:nvPr/>
        </p:nvSpPr>
        <p:spPr>
          <a:xfrm rot="2493989">
            <a:off x="359311" y="953160"/>
            <a:ext cx="694443" cy="187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80F956B6-0E9A-7940-E5B1-4F60EDC4106D}"/>
              </a:ext>
            </a:extLst>
          </p:cNvPr>
          <p:cNvSpPr/>
          <p:nvPr/>
        </p:nvSpPr>
        <p:spPr>
          <a:xfrm>
            <a:off x="1253624" y="462230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17A4AF29-893C-EBDE-B8D8-572795926602}"/>
              </a:ext>
            </a:extLst>
          </p:cNvPr>
          <p:cNvSpPr/>
          <p:nvPr/>
        </p:nvSpPr>
        <p:spPr>
          <a:xfrm>
            <a:off x="453777" y="7244333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7071F20D-2200-6770-4EF7-4BF5025A751A}"/>
              </a:ext>
            </a:extLst>
          </p:cNvPr>
          <p:cNvSpPr/>
          <p:nvPr/>
        </p:nvSpPr>
        <p:spPr>
          <a:xfrm>
            <a:off x="4707814" y="629999"/>
            <a:ext cx="4998335" cy="330630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5" name="Rectángulo 44">
            <a:extLst>
              <a:ext uri="{FF2B5EF4-FFF2-40B4-BE49-F238E27FC236}">
                <a16:creationId xmlns:a16="http://schemas.microsoft.com/office/drawing/2014/main" id="{32BF7DF0-54DA-83F5-105D-C583EAA542B8}"/>
              </a:ext>
            </a:extLst>
          </p:cNvPr>
          <p:cNvSpPr/>
          <p:nvPr/>
        </p:nvSpPr>
        <p:spPr>
          <a:xfrm>
            <a:off x="4576865" y="684231"/>
            <a:ext cx="4998335" cy="330630"/>
          </a:xfrm>
          <a:prstGeom prst="rect">
            <a:avLst/>
          </a:prstGeom>
          <a:solidFill>
            <a:srgbClr val="CCCCFF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400" b="1" dirty="0">
              <a:solidFill>
                <a:schemeClr val="tx1"/>
              </a:solidFill>
              <a:latin typeface="Abadi Extra Light" panose="020B0204020104020204" pitchFamily="34" charset="0"/>
            </a:endParaRPr>
          </a:p>
          <a:p>
            <a:pPr algn="ctr"/>
            <a:r>
              <a:rPr lang="es-MX" sz="14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TERRENO (ANALISIS)</a:t>
            </a:r>
          </a:p>
          <a:p>
            <a:pPr algn="ctr"/>
            <a:endParaRPr lang="es-MX" b="1" dirty="0">
              <a:solidFill>
                <a:schemeClr val="tx1"/>
              </a:solidFill>
              <a:latin typeface="Abadi Extra Light" panose="020B0204020104020204" pitchFamily="34" charset="0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5197EBC8-0B2D-0D0C-823A-CFE1920BBD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763" y="1402579"/>
            <a:ext cx="5703884" cy="4098873"/>
          </a:xfrm>
          <a:prstGeom prst="rect">
            <a:avLst/>
          </a:prstGeom>
        </p:spPr>
      </p:pic>
      <p:sp>
        <p:nvSpPr>
          <p:cNvPr id="2" name="Elipse 1">
            <a:extLst>
              <a:ext uri="{FF2B5EF4-FFF2-40B4-BE49-F238E27FC236}">
                <a16:creationId xmlns:a16="http://schemas.microsoft.com/office/drawing/2014/main" id="{BF46BBEA-9F89-8C9C-2544-B696428211FE}"/>
              </a:ext>
            </a:extLst>
          </p:cNvPr>
          <p:cNvSpPr/>
          <p:nvPr/>
        </p:nvSpPr>
        <p:spPr>
          <a:xfrm>
            <a:off x="5302974" y="1837213"/>
            <a:ext cx="1696720" cy="1706880"/>
          </a:xfrm>
          <a:prstGeom prst="ellipse">
            <a:avLst/>
          </a:prstGeom>
          <a:solidFill>
            <a:srgbClr val="92D05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BF28E1AD-DE3E-E8C1-E9EE-1EDBA6535A11}"/>
              </a:ext>
            </a:extLst>
          </p:cNvPr>
          <p:cNvSpPr/>
          <p:nvPr/>
        </p:nvSpPr>
        <p:spPr>
          <a:xfrm>
            <a:off x="3674609" y="3293715"/>
            <a:ext cx="1628365" cy="1553388"/>
          </a:xfrm>
          <a:prstGeom prst="ellipse">
            <a:avLst/>
          </a:prstGeom>
          <a:solidFill>
            <a:srgbClr val="00B0F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534039BC-4FE8-DE45-82D4-7F55CB592D81}"/>
              </a:ext>
            </a:extLst>
          </p:cNvPr>
          <p:cNvSpPr/>
          <p:nvPr/>
        </p:nvSpPr>
        <p:spPr>
          <a:xfrm rot="20228334">
            <a:off x="5670439" y="3889263"/>
            <a:ext cx="538385" cy="221531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9866B4A0-F2C0-7788-54C9-C50D2A733B4E}"/>
              </a:ext>
            </a:extLst>
          </p:cNvPr>
          <p:cNvSpPr/>
          <p:nvPr/>
        </p:nvSpPr>
        <p:spPr>
          <a:xfrm rot="20228334">
            <a:off x="3188712" y="3200873"/>
            <a:ext cx="538385" cy="221531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4" name="Rectángulo 43">
            <a:extLst>
              <a:ext uri="{FF2B5EF4-FFF2-40B4-BE49-F238E27FC236}">
                <a16:creationId xmlns:a16="http://schemas.microsoft.com/office/drawing/2014/main" id="{71312BA6-04FF-1BAC-BBEC-309B098CD9E2}"/>
              </a:ext>
            </a:extLst>
          </p:cNvPr>
          <p:cNvSpPr/>
          <p:nvPr/>
        </p:nvSpPr>
        <p:spPr>
          <a:xfrm rot="3877602">
            <a:off x="6788484" y="2420639"/>
            <a:ext cx="538385" cy="221531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6" name="Rectángulo 45">
            <a:extLst>
              <a:ext uri="{FF2B5EF4-FFF2-40B4-BE49-F238E27FC236}">
                <a16:creationId xmlns:a16="http://schemas.microsoft.com/office/drawing/2014/main" id="{D5762427-D5C1-B92A-9D1F-CE29DB9028F3}"/>
              </a:ext>
            </a:extLst>
          </p:cNvPr>
          <p:cNvSpPr/>
          <p:nvPr/>
        </p:nvSpPr>
        <p:spPr>
          <a:xfrm rot="20228334">
            <a:off x="5512336" y="2086921"/>
            <a:ext cx="538385" cy="221531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7" name="Rectángulo 46">
            <a:extLst>
              <a:ext uri="{FF2B5EF4-FFF2-40B4-BE49-F238E27FC236}">
                <a16:creationId xmlns:a16="http://schemas.microsoft.com/office/drawing/2014/main" id="{613E98C9-098A-2367-D75A-E79FD2791DA0}"/>
              </a:ext>
            </a:extLst>
          </p:cNvPr>
          <p:cNvSpPr/>
          <p:nvPr/>
        </p:nvSpPr>
        <p:spPr>
          <a:xfrm rot="20228334">
            <a:off x="4234918" y="3270064"/>
            <a:ext cx="538385" cy="221531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8" name="Rectángulo 47">
            <a:extLst>
              <a:ext uri="{FF2B5EF4-FFF2-40B4-BE49-F238E27FC236}">
                <a16:creationId xmlns:a16="http://schemas.microsoft.com/office/drawing/2014/main" id="{6A837877-C2EC-1EC5-AC0D-302C29D35C14}"/>
              </a:ext>
            </a:extLst>
          </p:cNvPr>
          <p:cNvSpPr/>
          <p:nvPr/>
        </p:nvSpPr>
        <p:spPr>
          <a:xfrm>
            <a:off x="1875378" y="5830108"/>
            <a:ext cx="538385" cy="221531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9" name="Rectángulo 48">
            <a:extLst>
              <a:ext uri="{FF2B5EF4-FFF2-40B4-BE49-F238E27FC236}">
                <a16:creationId xmlns:a16="http://schemas.microsoft.com/office/drawing/2014/main" id="{1BD0F8E4-5477-C001-9F24-CF1F7F02C05A}"/>
              </a:ext>
            </a:extLst>
          </p:cNvPr>
          <p:cNvSpPr/>
          <p:nvPr/>
        </p:nvSpPr>
        <p:spPr>
          <a:xfrm>
            <a:off x="1875377" y="6108904"/>
            <a:ext cx="538385" cy="221531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0" name="Rectángulo 49">
            <a:extLst>
              <a:ext uri="{FF2B5EF4-FFF2-40B4-BE49-F238E27FC236}">
                <a16:creationId xmlns:a16="http://schemas.microsoft.com/office/drawing/2014/main" id="{4A41C8F7-2B4C-C4A9-5DAD-7CCEF9480065}"/>
              </a:ext>
            </a:extLst>
          </p:cNvPr>
          <p:cNvSpPr/>
          <p:nvPr/>
        </p:nvSpPr>
        <p:spPr>
          <a:xfrm>
            <a:off x="1875376" y="6389392"/>
            <a:ext cx="538385" cy="221531"/>
          </a:xfrm>
          <a:prstGeom prst="rect">
            <a:avLst/>
          </a:prstGeom>
          <a:solidFill>
            <a:srgbClr val="92D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83C189D2-4D02-F523-0D12-6D176E390A53}"/>
              </a:ext>
            </a:extLst>
          </p:cNvPr>
          <p:cNvSpPr txBox="1"/>
          <p:nvPr/>
        </p:nvSpPr>
        <p:spPr>
          <a:xfrm>
            <a:off x="2320902" y="5819901"/>
            <a:ext cx="23869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ACCESOS ACTUALES</a:t>
            </a: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1AF7FB1D-64A1-BA32-1B31-F263A6C7E278}"/>
              </a:ext>
            </a:extLst>
          </p:cNvPr>
          <p:cNvSpPr txBox="1"/>
          <p:nvPr/>
        </p:nvSpPr>
        <p:spPr>
          <a:xfrm>
            <a:off x="2257314" y="6091344"/>
            <a:ext cx="23869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ZONA DESHABITADA</a:t>
            </a: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F8EC99F8-945D-D759-B7A1-370F4C0A2A1A}"/>
              </a:ext>
            </a:extLst>
          </p:cNvPr>
          <p:cNvSpPr txBox="1"/>
          <p:nvPr/>
        </p:nvSpPr>
        <p:spPr>
          <a:xfrm>
            <a:off x="2413761" y="6375166"/>
            <a:ext cx="23869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AREA DE VEGATACION CONJUNTA</a:t>
            </a:r>
          </a:p>
        </p:txBody>
      </p:sp>
    </p:spTree>
    <p:extLst>
      <p:ext uri="{BB962C8B-B14F-4D97-AF65-F5344CB8AC3E}">
        <p14:creationId xmlns:p14="http://schemas.microsoft.com/office/powerpoint/2010/main" val="23769507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F0C4AA-9A09-055A-3F4E-A4F9DB592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ángulo 65">
            <a:extLst>
              <a:ext uri="{FF2B5EF4-FFF2-40B4-BE49-F238E27FC236}">
                <a16:creationId xmlns:a16="http://schemas.microsoft.com/office/drawing/2014/main" id="{0189FA59-EA4D-65C1-36D5-D671B7B8917F}"/>
              </a:ext>
            </a:extLst>
          </p:cNvPr>
          <p:cNvSpPr/>
          <p:nvPr/>
        </p:nvSpPr>
        <p:spPr>
          <a:xfrm>
            <a:off x="305910" y="354382"/>
            <a:ext cx="9408154" cy="7060824"/>
          </a:xfrm>
          <a:prstGeom prst="rect">
            <a:avLst/>
          </a:prstGeom>
          <a:solidFill>
            <a:srgbClr val="CCCCF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EE36D759-F1FE-6FC1-1D03-DDC1B7BE6B02}"/>
              </a:ext>
            </a:extLst>
          </p:cNvPr>
          <p:cNvSpPr/>
          <p:nvPr/>
        </p:nvSpPr>
        <p:spPr>
          <a:xfrm>
            <a:off x="9861934" y="359869"/>
            <a:ext cx="1641386" cy="7055337"/>
          </a:xfrm>
          <a:prstGeom prst="rect">
            <a:avLst/>
          </a:prstGeom>
          <a:solidFill>
            <a:schemeClr val="accent1">
              <a:lumMod val="40000"/>
              <a:lumOff val="6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793AAAAC-4F40-64B0-BD53-02D45CF5A245}"/>
              </a:ext>
            </a:extLst>
          </p:cNvPr>
          <p:cNvSpPr/>
          <p:nvPr/>
        </p:nvSpPr>
        <p:spPr>
          <a:xfrm>
            <a:off x="305911" y="297814"/>
            <a:ext cx="11267440" cy="717994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875"/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6C87BF4-1B87-9DFC-EB5F-F05169147EB2}"/>
              </a:ext>
            </a:extLst>
          </p:cNvPr>
          <p:cNvCxnSpPr>
            <a:cxnSpLocks/>
          </p:cNvCxnSpPr>
          <p:nvPr/>
        </p:nvCxnSpPr>
        <p:spPr>
          <a:xfrm>
            <a:off x="9791905" y="297813"/>
            <a:ext cx="0" cy="71799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2B0A8E67-1F6C-BC36-D190-CD11AA67BEE1}"/>
              </a:ext>
            </a:extLst>
          </p:cNvPr>
          <p:cNvCxnSpPr/>
          <p:nvPr/>
        </p:nvCxnSpPr>
        <p:spPr>
          <a:xfrm>
            <a:off x="9807631" y="1438764"/>
            <a:ext cx="17814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C2164FE7-89A9-20CA-9EEA-694E2F13FE2D}"/>
              </a:ext>
            </a:extLst>
          </p:cNvPr>
          <p:cNvCxnSpPr>
            <a:cxnSpLocks/>
          </p:cNvCxnSpPr>
          <p:nvPr/>
        </p:nvCxnSpPr>
        <p:spPr>
          <a:xfrm>
            <a:off x="10474960" y="2372152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B524FECE-3530-C739-A087-3F4040AA3E8A}"/>
              </a:ext>
            </a:extLst>
          </p:cNvPr>
          <p:cNvCxnSpPr>
            <a:cxnSpLocks/>
          </p:cNvCxnSpPr>
          <p:nvPr/>
        </p:nvCxnSpPr>
        <p:spPr>
          <a:xfrm>
            <a:off x="9791905" y="3411447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6887D567-A774-E693-B9BC-2A00B75A94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6810" r="94265">
                        <a14:foregroundMark x1="41935" y1="48333" x2="41935" y2="48333"/>
                        <a14:foregroundMark x1="17921" y1="38333" x2="17921" y2="38333"/>
                        <a14:foregroundMark x1="16487" y1="48333" x2="16487" y2="48333"/>
                        <a14:foregroundMark x1="14337" y1="55000" x2="14337" y2="55000"/>
                        <a14:foregroundMark x1="13262" y1="67778" x2="13262" y2="67778"/>
                        <a14:foregroundMark x1="7168" y1="60000" x2="7168" y2="60000"/>
                        <a14:foregroundMark x1="84229" y1="43889" x2="84229" y2="43889"/>
                        <a14:foregroundMark x1="94265" y1="34444" x2="94265" y2="3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958" y="360365"/>
            <a:ext cx="1615433" cy="104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E2166764-8AA8-D9AB-FAF6-F6D8CD6DDE02}"/>
              </a:ext>
            </a:extLst>
          </p:cNvPr>
          <p:cNvSpPr txBox="1"/>
          <p:nvPr/>
        </p:nvSpPr>
        <p:spPr>
          <a:xfrm>
            <a:off x="9501823" y="1551355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Taller Integral de Arquitectura I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23A256E1-6262-A1F9-840C-7ED6CCCDF969}"/>
              </a:ext>
            </a:extLst>
          </p:cNvPr>
          <p:cNvSpPr txBox="1"/>
          <p:nvPr/>
        </p:nvSpPr>
        <p:spPr>
          <a:xfrm>
            <a:off x="9509633" y="2748169"/>
            <a:ext cx="2377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TERRENO</a:t>
            </a: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32F2E2D9-D3A9-70D3-F7EF-B87965D6F4D8}"/>
              </a:ext>
            </a:extLst>
          </p:cNvPr>
          <p:cNvCxnSpPr>
            <a:cxnSpLocks/>
          </p:cNvCxnSpPr>
          <p:nvPr/>
        </p:nvCxnSpPr>
        <p:spPr>
          <a:xfrm>
            <a:off x="10490686" y="4531360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>
            <a:extLst>
              <a:ext uri="{FF2B5EF4-FFF2-40B4-BE49-F238E27FC236}">
                <a16:creationId xmlns:a16="http://schemas.microsoft.com/office/drawing/2014/main" id="{6A2B5A37-4F2D-B631-EDF2-844C18E717B0}"/>
              </a:ext>
            </a:extLst>
          </p:cNvPr>
          <p:cNvSpPr txBox="1"/>
          <p:nvPr/>
        </p:nvSpPr>
        <p:spPr>
          <a:xfrm>
            <a:off x="9826559" y="3732053"/>
            <a:ext cx="1756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tx1"/>
                </a:solidFill>
                <a:latin typeface="Bahnschrift Condensed" panose="020B0502040204020203" pitchFamily="34" charset="0"/>
              </a:rPr>
              <a:t>INTALACIONES DE LA EXPOFERIA COMITAN</a:t>
            </a:r>
            <a:endParaRPr lang="es-MX" sz="1400" b="1" dirty="0">
              <a:solidFill>
                <a:schemeClr val="tx1"/>
              </a:solidFill>
              <a:latin typeface="Abadi Extra Light" panose="020B0204020104020204" pitchFamily="34" charset="0"/>
            </a:endParaRP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10A54432-73EF-FFC1-3C7B-51B88EA9A655}"/>
              </a:ext>
            </a:extLst>
          </p:cNvPr>
          <p:cNvCxnSpPr>
            <a:cxnSpLocks/>
          </p:cNvCxnSpPr>
          <p:nvPr/>
        </p:nvCxnSpPr>
        <p:spPr>
          <a:xfrm>
            <a:off x="9799821" y="6770626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>
            <a:extLst>
              <a:ext uri="{FF2B5EF4-FFF2-40B4-BE49-F238E27FC236}">
                <a16:creationId xmlns:a16="http://schemas.microsoft.com/office/drawing/2014/main" id="{BCB50FC3-F1B5-29D7-F4CA-A27B5BF93E8F}"/>
              </a:ext>
            </a:extLst>
          </p:cNvPr>
          <p:cNvSpPr txBox="1"/>
          <p:nvPr/>
        </p:nvSpPr>
        <p:spPr>
          <a:xfrm>
            <a:off x="9791905" y="4738353"/>
            <a:ext cx="186161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Bahnschrift Condensed" panose="020B0502040204020203" pitchFamily="34" charset="0"/>
              </a:rPr>
              <a:t>Equipo: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Gómez Aguilar Alejandra    Monserrath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Granados Pérez Ángel Gabriel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Guillen Velasco Néstor Iván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López Aguilar Ana Fabiola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D50D9E78-A9CC-74D1-DA03-F06D914AE2AF}"/>
              </a:ext>
            </a:extLst>
          </p:cNvPr>
          <p:cNvSpPr/>
          <p:nvPr/>
        </p:nvSpPr>
        <p:spPr>
          <a:xfrm>
            <a:off x="10281921" y="225722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BA3857A9-0B86-6C4E-CB13-B38CA1F49028}"/>
              </a:ext>
            </a:extLst>
          </p:cNvPr>
          <p:cNvSpPr/>
          <p:nvPr/>
        </p:nvSpPr>
        <p:spPr>
          <a:xfrm>
            <a:off x="10682627" y="329371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0658D757-8561-8382-57C7-8F62AEFFB8E7}"/>
              </a:ext>
            </a:extLst>
          </p:cNvPr>
          <p:cNvSpPr/>
          <p:nvPr/>
        </p:nvSpPr>
        <p:spPr>
          <a:xfrm>
            <a:off x="10297647" y="4428697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9F45D6C2-08A3-AD38-F5CA-16DA6CDEDBCC}"/>
              </a:ext>
            </a:extLst>
          </p:cNvPr>
          <p:cNvSpPr/>
          <p:nvPr/>
        </p:nvSpPr>
        <p:spPr>
          <a:xfrm>
            <a:off x="10682627" y="667223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FE2E0BE1-E49F-3AC5-2753-2ACCA8CAAAB0}"/>
              </a:ext>
            </a:extLst>
          </p:cNvPr>
          <p:cNvSpPr txBox="1"/>
          <p:nvPr/>
        </p:nvSpPr>
        <p:spPr>
          <a:xfrm>
            <a:off x="9501823" y="6897973"/>
            <a:ext cx="237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13 de enero de 2025</a:t>
            </a:r>
          </a:p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Comitán de Domínguez, Chis.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B620C5A5-177E-B321-3F41-E77060618B0A}"/>
              </a:ext>
            </a:extLst>
          </p:cNvPr>
          <p:cNvSpPr/>
          <p:nvPr/>
        </p:nvSpPr>
        <p:spPr>
          <a:xfrm>
            <a:off x="10624480" y="133569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C6DC3C13-49D8-76CE-E551-162550DF515B}"/>
              </a:ext>
            </a:extLst>
          </p:cNvPr>
          <p:cNvSpPr/>
          <p:nvPr/>
        </p:nvSpPr>
        <p:spPr>
          <a:xfrm rot="2493989">
            <a:off x="8920940" y="6961185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5B813323-984A-BA0D-39C0-C677D14E38D2}"/>
              </a:ext>
            </a:extLst>
          </p:cNvPr>
          <p:cNvSpPr/>
          <p:nvPr/>
        </p:nvSpPr>
        <p:spPr>
          <a:xfrm rot="2493989">
            <a:off x="8959819" y="6608503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7A788191-7525-2C1A-D590-8C2E9E57B687}"/>
              </a:ext>
            </a:extLst>
          </p:cNvPr>
          <p:cNvSpPr/>
          <p:nvPr/>
        </p:nvSpPr>
        <p:spPr>
          <a:xfrm rot="2493989">
            <a:off x="8550901" y="6994978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55AC5387-6010-74FF-CD23-DE618680719A}"/>
              </a:ext>
            </a:extLst>
          </p:cNvPr>
          <p:cNvSpPr/>
          <p:nvPr/>
        </p:nvSpPr>
        <p:spPr>
          <a:xfrm rot="2493989">
            <a:off x="330392" y="616743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807BD94A-5235-CE44-F058-636DCBC9164C}"/>
              </a:ext>
            </a:extLst>
          </p:cNvPr>
          <p:cNvSpPr/>
          <p:nvPr/>
        </p:nvSpPr>
        <p:spPr>
          <a:xfrm rot="2493989">
            <a:off x="767049" y="563574"/>
            <a:ext cx="687426" cy="193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69AB51B3-F034-5F50-6F57-BD09554AE466}"/>
              </a:ext>
            </a:extLst>
          </p:cNvPr>
          <p:cNvSpPr/>
          <p:nvPr/>
        </p:nvSpPr>
        <p:spPr>
          <a:xfrm rot="2493989">
            <a:off x="359311" y="953160"/>
            <a:ext cx="694443" cy="187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80F956B6-0E9A-7940-E5B1-4F60EDC4106D}"/>
              </a:ext>
            </a:extLst>
          </p:cNvPr>
          <p:cNvSpPr/>
          <p:nvPr/>
        </p:nvSpPr>
        <p:spPr>
          <a:xfrm>
            <a:off x="1253624" y="462230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17A4AF29-893C-EBDE-B8D8-572795926602}"/>
              </a:ext>
            </a:extLst>
          </p:cNvPr>
          <p:cNvSpPr/>
          <p:nvPr/>
        </p:nvSpPr>
        <p:spPr>
          <a:xfrm>
            <a:off x="453777" y="7244333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7071F20D-2200-6770-4EF7-4BF5025A751A}"/>
              </a:ext>
            </a:extLst>
          </p:cNvPr>
          <p:cNvSpPr/>
          <p:nvPr/>
        </p:nvSpPr>
        <p:spPr>
          <a:xfrm>
            <a:off x="4707814" y="629999"/>
            <a:ext cx="4998335" cy="330630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5" name="Rectángulo 44">
            <a:extLst>
              <a:ext uri="{FF2B5EF4-FFF2-40B4-BE49-F238E27FC236}">
                <a16:creationId xmlns:a16="http://schemas.microsoft.com/office/drawing/2014/main" id="{32BF7DF0-54DA-83F5-105D-C583EAA542B8}"/>
              </a:ext>
            </a:extLst>
          </p:cNvPr>
          <p:cNvSpPr/>
          <p:nvPr/>
        </p:nvSpPr>
        <p:spPr>
          <a:xfrm>
            <a:off x="4576865" y="684231"/>
            <a:ext cx="4998335" cy="330630"/>
          </a:xfrm>
          <a:prstGeom prst="rect">
            <a:avLst/>
          </a:prstGeom>
          <a:solidFill>
            <a:srgbClr val="CCCCFF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400" b="1" dirty="0">
              <a:solidFill>
                <a:schemeClr val="tx1"/>
              </a:solidFill>
              <a:latin typeface="Abadi Extra Light" panose="020B0204020104020204" pitchFamily="34" charset="0"/>
            </a:endParaRPr>
          </a:p>
          <a:p>
            <a:pPr algn="ctr"/>
            <a:r>
              <a:rPr lang="es-MX" sz="14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TERRENO (ANALISIS)</a:t>
            </a:r>
          </a:p>
          <a:p>
            <a:pPr algn="ctr"/>
            <a:endParaRPr lang="es-MX" b="1" dirty="0">
              <a:solidFill>
                <a:schemeClr val="tx1"/>
              </a:solidFill>
              <a:latin typeface="Abadi Extra Light" panose="020B020402010402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35BE6346-71FA-77AC-57C3-8D20A306FE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694" y="1167915"/>
            <a:ext cx="4755586" cy="3500370"/>
          </a:xfrm>
          <a:prstGeom prst="rect">
            <a:avLst/>
          </a:prstGeom>
        </p:spPr>
      </p:pic>
      <p:sp>
        <p:nvSpPr>
          <p:cNvPr id="54" name="CuadroTexto 53">
            <a:extLst>
              <a:ext uri="{FF2B5EF4-FFF2-40B4-BE49-F238E27FC236}">
                <a16:creationId xmlns:a16="http://schemas.microsoft.com/office/drawing/2014/main" id="{E9E6A07D-9C75-5016-47BF-4332D017E642}"/>
              </a:ext>
            </a:extLst>
          </p:cNvPr>
          <p:cNvSpPr txBox="1"/>
          <p:nvPr/>
        </p:nvSpPr>
        <p:spPr>
          <a:xfrm>
            <a:off x="6789246" y="4770950"/>
            <a:ext cx="2386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 PRINCIPALES VIAS Y CALLES PÚBLICAS </a:t>
            </a: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3131C5BD-F7E5-309B-7998-8F6AF44E2699}"/>
              </a:ext>
            </a:extLst>
          </p:cNvPr>
          <p:cNvSpPr txBox="1"/>
          <p:nvPr/>
        </p:nvSpPr>
        <p:spPr>
          <a:xfrm>
            <a:off x="1385610" y="1167915"/>
            <a:ext cx="2386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 SUMINISTRO DE SERVICIOS PÚBLICOS:</a:t>
            </a:r>
          </a:p>
          <a:p>
            <a:pPr marL="171450" indent="-171450" algn="ctr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AGUA</a:t>
            </a:r>
          </a:p>
          <a:p>
            <a:pPr marL="171450" indent="-171450" algn="ctr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LUZ</a:t>
            </a:r>
          </a:p>
          <a:p>
            <a:pPr marL="171450" indent="-171450" algn="ctr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DRENAJE</a:t>
            </a:r>
          </a:p>
        </p:txBody>
      </p:sp>
      <p:pic>
        <p:nvPicPr>
          <p:cNvPr id="2050" name="Picture 2" descr="Disponibilidad De Servicios Básicos, Encuesta De Salud">
            <a:extLst>
              <a:ext uri="{FF2B5EF4-FFF2-40B4-BE49-F238E27FC236}">
                <a16:creationId xmlns:a16="http://schemas.microsoft.com/office/drawing/2014/main" id="{DBCB51E5-4FB3-BC33-D17C-58269C06C3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1" r="17377"/>
          <a:stretch/>
        </p:blipFill>
        <p:spPr bwMode="auto">
          <a:xfrm>
            <a:off x="1404303" y="2291132"/>
            <a:ext cx="2368219" cy="2026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Imagen 55">
            <a:extLst>
              <a:ext uri="{FF2B5EF4-FFF2-40B4-BE49-F238E27FC236}">
                <a16:creationId xmlns:a16="http://schemas.microsoft.com/office/drawing/2014/main" id="{4AC8281B-30D1-9762-F15D-638D7E19F5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401" y="4795344"/>
            <a:ext cx="3523163" cy="2225356"/>
          </a:xfrm>
          <a:prstGeom prst="rect">
            <a:avLst/>
          </a:prstGeom>
        </p:spPr>
      </p:pic>
      <p:sp>
        <p:nvSpPr>
          <p:cNvPr id="57" name="CuadroTexto 56">
            <a:extLst>
              <a:ext uri="{FF2B5EF4-FFF2-40B4-BE49-F238E27FC236}">
                <a16:creationId xmlns:a16="http://schemas.microsoft.com/office/drawing/2014/main" id="{E93FF633-C379-918A-B69D-1C9417921450}"/>
              </a:ext>
            </a:extLst>
          </p:cNvPr>
          <p:cNvSpPr txBox="1"/>
          <p:nvPr/>
        </p:nvSpPr>
        <p:spPr>
          <a:xfrm>
            <a:off x="4207693" y="5226366"/>
            <a:ext cx="2386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CONTEXTO URBANO</a:t>
            </a:r>
          </a:p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-Escuela Preparatoria Conalep</a:t>
            </a:r>
          </a:p>
          <a:p>
            <a:pPr marL="171450" indent="-171450" algn="ctr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Farmacia Guadalajara</a:t>
            </a:r>
          </a:p>
          <a:p>
            <a:pPr marL="171450" indent="-171450" algn="ctr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Farmacia Ahorro</a:t>
            </a:r>
          </a:p>
          <a:p>
            <a:pPr marL="171450" indent="-171450" algn="ctr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 Juzgado</a:t>
            </a:r>
          </a:p>
          <a:p>
            <a:pPr marL="171450" indent="-171450" algn="ctr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Autolavado</a:t>
            </a:r>
          </a:p>
          <a:p>
            <a:pPr marL="171450" indent="-171450" algn="ctr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Restaurantes y fondas</a:t>
            </a:r>
          </a:p>
          <a:p>
            <a:pPr marL="171450" indent="-171450" algn="ctr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Colonias y fraccionamientos </a:t>
            </a:r>
          </a:p>
        </p:txBody>
      </p:sp>
    </p:spTree>
    <p:extLst>
      <p:ext uri="{BB962C8B-B14F-4D97-AF65-F5344CB8AC3E}">
        <p14:creationId xmlns:p14="http://schemas.microsoft.com/office/powerpoint/2010/main" val="387794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ángulo 28">
            <a:extLst>
              <a:ext uri="{FF2B5EF4-FFF2-40B4-BE49-F238E27FC236}">
                <a16:creationId xmlns:a16="http://schemas.microsoft.com/office/drawing/2014/main" id="{935E179E-9FAE-1D8C-6467-858CB9F2B30D}"/>
              </a:ext>
            </a:extLst>
          </p:cNvPr>
          <p:cNvSpPr/>
          <p:nvPr/>
        </p:nvSpPr>
        <p:spPr>
          <a:xfrm>
            <a:off x="9861934" y="359869"/>
            <a:ext cx="1641386" cy="7055337"/>
          </a:xfrm>
          <a:prstGeom prst="rect">
            <a:avLst/>
          </a:prstGeom>
          <a:solidFill>
            <a:schemeClr val="accent1">
              <a:lumMod val="40000"/>
              <a:lumOff val="6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07A1D932-1EE7-74DB-B18E-803A81A4E395}"/>
              </a:ext>
            </a:extLst>
          </p:cNvPr>
          <p:cNvSpPr/>
          <p:nvPr/>
        </p:nvSpPr>
        <p:spPr>
          <a:xfrm>
            <a:off x="305911" y="297814"/>
            <a:ext cx="11267440" cy="717994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875"/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65EAD1B7-29D0-E657-7755-2828122A60DC}"/>
              </a:ext>
            </a:extLst>
          </p:cNvPr>
          <p:cNvCxnSpPr>
            <a:cxnSpLocks/>
          </p:cNvCxnSpPr>
          <p:nvPr/>
        </p:nvCxnSpPr>
        <p:spPr>
          <a:xfrm>
            <a:off x="9791905" y="297813"/>
            <a:ext cx="0" cy="71799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F41A5CD4-6BBE-7E3F-AFD0-7BCD7755660C}"/>
              </a:ext>
            </a:extLst>
          </p:cNvPr>
          <p:cNvCxnSpPr/>
          <p:nvPr/>
        </p:nvCxnSpPr>
        <p:spPr>
          <a:xfrm>
            <a:off x="9807631" y="1438764"/>
            <a:ext cx="17814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BE9EE13B-5FF7-C800-8E82-545AACB4821F}"/>
              </a:ext>
            </a:extLst>
          </p:cNvPr>
          <p:cNvCxnSpPr>
            <a:cxnSpLocks/>
          </p:cNvCxnSpPr>
          <p:nvPr/>
        </p:nvCxnSpPr>
        <p:spPr>
          <a:xfrm>
            <a:off x="10474960" y="2372152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BE516553-86A5-0443-79FA-0734547D4471}"/>
              </a:ext>
            </a:extLst>
          </p:cNvPr>
          <p:cNvCxnSpPr>
            <a:cxnSpLocks/>
          </p:cNvCxnSpPr>
          <p:nvPr/>
        </p:nvCxnSpPr>
        <p:spPr>
          <a:xfrm>
            <a:off x="9791905" y="3411447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180D816B-A962-0F1D-C1B5-92D65B5EE1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6810" r="94265">
                        <a14:foregroundMark x1="41935" y1="48333" x2="41935" y2="48333"/>
                        <a14:foregroundMark x1="17921" y1="38333" x2="17921" y2="38333"/>
                        <a14:foregroundMark x1="16487" y1="48333" x2="16487" y2="48333"/>
                        <a14:foregroundMark x1="14337" y1="55000" x2="14337" y2="55000"/>
                        <a14:foregroundMark x1="13262" y1="67778" x2="13262" y2="67778"/>
                        <a14:foregroundMark x1="7168" y1="60000" x2="7168" y2="60000"/>
                        <a14:foregroundMark x1="84229" y1="43889" x2="84229" y2="43889"/>
                        <a14:foregroundMark x1="94265" y1="34444" x2="94265" y2="3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958" y="360365"/>
            <a:ext cx="1615433" cy="104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1A732FAF-E720-B568-AA78-EF3549D66340}"/>
              </a:ext>
            </a:extLst>
          </p:cNvPr>
          <p:cNvSpPr txBox="1"/>
          <p:nvPr/>
        </p:nvSpPr>
        <p:spPr>
          <a:xfrm>
            <a:off x="9501823" y="1551355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Taller Integral de Arquitectura I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19132AFB-7346-77E7-18F3-71CB3D65572E}"/>
              </a:ext>
            </a:extLst>
          </p:cNvPr>
          <p:cNvSpPr txBox="1"/>
          <p:nvPr/>
        </p:nvSpPr>
        <p:spPr>
          <a:xfrm>
            <a:off x="9532279" y="2557316"/>
            <a:ext cx="2377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Casos Referenciales</a:t>
            </a:r>
          </a:p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(Análisis Funcional)</a:t>
            </a: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93E9485C-B9E5-40A1-C04B-AF5CE1E2E723}"/>
              </a:ext>
            </a:extLst>
          </p:cNvPr>
          <p:cNvCxnSpPr>
            <a:cxnSpLocks/>
          </p:cNvCxnSpPr>
          <p:nvPr/>
        </p:nvCxnSpPr>
        <p:spPr>
          <a:xfrm>
            <a:off x="10490686" y="4531360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>
            <a:extLst>
              <a:ext uri="{FF2B5EF4-FFF2-40B4-BE49-F238E27FC236}">
                <a16:creationId xmlns:a16="http://schemas.microsoft.com/office/drawing/2014/main" id="{0688C099-FCAE-4D6F-C949-5079011F432D}"/>
              </a:ext>
            </a:extLst>
          </p:cNvPr>
          <p:cNvSpPr txBox="1"/>
          <p:nvPr/>
        </p:nvSpPr>
        <p:spPr>
          <a:xfrm>
            <a:off x="9501823" y="3632781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Edificio:</a:t>
            </a:r>
          </a:p>
          <a:p>
            <a:pPr algn="ctr"/>
            <a:r>
              <a:rPr lang="es-MX" dirty="0">
                <a:latin typeface="Bahnschrift Condensed" panose="020B0502040204020203" pitchFamily="34" charset="0"/>
              </a:rPr>
              <a:t>Torre Adamant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C6CC1C53-14F4-A559-2DB4-8C0C7FE46000}"/>
              </a:ext>
            </a:extLst>
          </p:cNvPr>
          <p:cNvCxnSpPr>
            <a:cxnSpLocks/>
          </p:cNvCxnSpPr>
          <p:nvPr/>
        </p:nvCxnSpPr>
        <p:spPr>
          <a:xfrm>
            <a:off x="9799821" y="6770626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C8F2A0B-B4CF-7AC0-0FC6-A52B5E79CB1B}"/>
              </a:ext>
            </a:extLst>
          </p:cNvPr>
          <p:cNvSpPr txBox="1"/>
          <p:nvPr/>
        </p:nvSpPr>
        <p:spPr>
          <a:xfrm>
            <a:off x="9791905" y="4738353"/>
            <a:ext cx="186161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Bahnschrift Condensed" panose="020B0502040204020203" pitchFamily="34" charset="0"/>
              </a:rPr>
              <a:t>Equipo: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Gómez Aguilar Alejandra    Monserrath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Granados Pérez Ángel Gabriel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Guillen Velasco Néstor Iván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López Aguilar Ana Fabiola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AEE2979A-FA78-2E1D-DCB7-F04A5681003F}"/>
              </a:ext>
            </a:extLst>
          </p:cNvPr>
          <p:cNvSpPr/>
          <p:nvPr/>
        </p:nvSpPr>
        <p:spPr>
          <a:xfrm>
            <a:off x="10281921" y="225722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2626C24A-23CC-E09C-FE18-2A276CB464A1}"/>
              </a:ext>
            </a:extLst>
          </p:cNvPr>
          <p:cNvSpPr/>
          <p:nvPr/>
        </p:nvSpPr>
        <p:spPr>
          <a:xfrm>
            <a:off x="10682627" y="329371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A6AC6093-AE14-DB12-B298-1C7B8BD96D46}"/>
              </a:ext>
            </a:extLst>
          </p:cNvPr>
          <p:cNvSpPr/>
          <p:nvPr/>
        </p:nvSpPr>
        <p:spPr>
          <a:xfrm>
            <a:off x="10297647" y="4428697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E3A2F13E-8149-5F41-7008-7A6163521532}"/>
              </a:ext>
            </a:extLst>
          </p:cNvPr>
          <p:cNvSpPr/>
          <p:nvPr/>
        </p:nvSpPr>
        <p:spPr>
          <a:xfrm>
            <a:off x="10682627" y="667223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B82A61CC-CFF6-143C-C7DA-735B0530F35D}"/>
              </a:ext>
            </a:extLst>
          </p:cNvPr>
          <p:cNvSpPr txBox="1"/>
          <p:nvPr/>
        </p:nvSpPr>
        <p:spPr>
          <a:xfrm>
            <a:off x="9501823" y="6897973"/>
            <a:ext cx="237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13 de enero de 2025</a:t>
            </a:r>
          </a:p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Comitán de Domínguez, Chis.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FCA9731F-B2E6-BF0B-20BB-2633C26CCC7C}"/>
              </a:ext>
            </a:extLst>
          </p:cNvPr>
          <p:cNvSpPr/>
          <p:nvPr/>
        </p:nvSpPr>
        <p:spPr>
          <a:xfrm>
            <a:off x="10624480" y="133569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3486529D-1BA3-4CEC-BB3D-B2A017894BBA}"/>
              </a:ext>
            </a:extLst>
          </p:cNvPr>
          <p:cNvSpPr/>
          <p:nvPr/>
        </p:nvSpPr>
        <p:spPr>
          <a:xfrm>
            <a:off x="383494" y="367192"/>
            <a:ext cx="9296240" cy="7060824"/>
          </a:xfrm>
          <a:prstGeom prst="rect">
            <a:avLst/>
          </a:prstGeom>
          <a:solidFill>
            <a:srgbClr val="CCCCF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62F90660-1692-217B-E0ED-2BE9765B98ED}"/>
              </a:ext>
            </a:extLst>
          </p:cNvPr>
          <p:cNvSpPr/>
          <p:nvPr/>
        </p:nvSpPr>
        <p:spPr>
          <a:xfrm rot="2493989">
            <a:off x="8920940" y="6961185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0DB7DC95-4230-E38B-C7C4-C827EC583D85}"/>
              </a:ext>
            </a:extLst>
          </p:cNvPr>
          <p:cNvSpPr/>
          <p:nvPr/>
        </p:nvSpPr>
        <p:spPr>
          <a:xfrm rot="2493989">
            <a:off x="8959819" y="6608503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30227348-C042-186E-241D-1161CBE80AE1}"/>
              </a:ext>
            </a:extLst>
          </p:cNvPr>
          <p:cNvSpPr/>
          <p:nvPr/>
        </p:nvSpPr>
        <p:spPr>
          <a:xfrm rot="2493989">
            <a:off x="8550901" y="6994978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4CAB866F-13AC-31B1-10F7-050D4BBB2D5B}"/>
              </a:ext>
            </a:extLst>
          </p:cNvPr>
          <p:cNvSpPr/>
          <p:nvPr/>
        </p:nvSpPr>
        <p:spPr>
          <a:xfrm rot="2493989">
            <a:off x="330392" y="616743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122B6815-A391-D3F0-AA38-F500EF094A3A}"/>
              </a:ext>
            </a:extLst>
          </p:cNvPr>
          <p:cNvSpPr/>
          <p:nvPr/>
        </p:nvSpPr>
        <p:spPr>
          <a:xfrm rot="2493989">
            <a:off x="767049" y="563574"/>
            <a:ext cx="687426" cy="193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8DB1893C-22CC-774F-5D4C-337714882BE2}"/>
              </a:ext>
            </a:extLst>
          </p:cNvPr>
          <p:cNvSpPr/>
          <p:nvPr/>
        </p:nvSpPr>
        <p:spPr>
          <a:xfrm rot="2493989">
            <a:off x="359311" y="953160"/>
            <a:ext cx="694443" cy="187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2DEF4B11-AEB2-D902-F946-33CE6540D7F5}"/>
              </a:ext>
            </a:extLst>
          </p:cNvPr>
          <p:cNvSpPr/>
          <p:nvPr/>
        </p:nvSpPr>
        <p:spPr>
          <a:xfrm>
            <a:off x="1253624" y="462230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8CCB2AF1-B51D-C6E2-8F37-FCD229153B95}"/>
              </a:ext>
            </a:extLst>
          </p:cNvPr>
          <p:cNvSpPr/>
          <p:nvPr/>
        </p:nvSpPr>
        <p:spPr>
          <a:xfrm>
            <a:off x="453777" y="7244333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E7CDA8B0-C7AE-94A8-9FF4-96570DC9370F}"/>
              </a:ext>
            </a:extLst>
          </p:cNvPr>
          <p:cNvSpPr/>
          <p:nvPr/>
        </p:nvSpPr>
        <p:spPr>
          <a:xfrm>
            <a:off x="4707814" y="629999"/>
            <a:ext cx="4998335" cy="330630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5" name="Rectángulo 44">
            <a:extLst>
              <a:ext uri="{FF2B5EF4-FFF2-40B4-BE49-F238E27FC236}">
                <a16:creationId xmlns:a16="http://schemas.microsoft.com/office/drawing/2014/main" id="{30BFFBE5-BB69-6A5D-D2E6-7901E6F86912}"/>
              </a:ext>
            </a:extLst>
          </p:cNvPr>
          <p:cNvSpPr/>
          <p:nvPr/>
        </p:nvSpPr>
        <p:spPr>
          <a:xfrm>
            <a:off x="4576865" y="684231"/>
            <a:ext cx="4998335" cy="330630"/>
          </a:xfrm>
          <a:prstGeom prst="rect">
            <a:avLst/>
          </a:prstGeom>
          <a:solidFill>
            <a:srgbClr val="CCCCFF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TORRE ADAMANT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9C1CB78E-362C-4ADB-B8D8-89ADC7DE62C6}"/>
              </a:ext>
            </a:extLst>
          </p:cNvPr>
          <p:cNvSpPr txBox="1"/>
          <p:nvPr/>
        </p:nvSpPr>
        <p:spPr>
          <a:xfrm>
            <a:off x="4551561" y="4646707"/>
            <a:ext cx="186161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latin typeface="Abadi Extra Light" panose="020B0204020104020204" pitchFamily="34" charset="0"/>
              </a:rPr>
              <a:t>Programa Arquitectónico:</a:t>
            </a:r>
          </a:p>
          <a:p>
            <a:pPr marL="285750" indent="-2857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Mirador</a:t>
            </a:r>
          </a:p>
          <a:p>
            <a:pPr marL="285750" indent="-2857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175 </a:t>
            </a:r>
            <a:r>
              <a:rPr lang="es-MX" sz="1200" dirty="0" err="1">
                <a:latin typeface="Abadi Extra Light" panose="020B0204020104020204" pitchFamily="34" charset="0"/>
              </a:rPr>
              <a:t>lofts</a:t>
            </a:r>
            <a:endParaRPr lang="es-MX" sz="1200" dirty="0">
              <a:latin typeface="Abadi Extra Light" panose="020B0204020104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Terrazas</a:t>
            </a:r>
          </a:p>
          <a:p>
            <a:pPr marL="285750" indent="-2857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Áreas de amenidades</a:t>
            </a:r>
          </a:p>
          <a:p>
            <a:pPr marL="285750" indent="-2857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Alberca</a:t>
            </a:r>
          </a:p>
          <a:p>
            <a:pPr marL="285750" indent="-2857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Áreas verdes</a:t>
            </a:r>
          </a:p>
          <a:p>
            <a:pPr marL="285750" indent="-2857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Gimnasio</a:t>
            </a:r>
          </a:p>
          <a:p>
            <a:pPr marL="285750" indent="-2857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Restaurante</a:t>
            </a:r>
          </a:p>
          <a:p>
            <a:pPr marL="285750" indent="-2857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Boutique</a:t>
            </a:r>
          </a:p>
          <a:p>
            <a:pPr marL="285750" indent="-2857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Lobby</a:t>
            </a:r>
          </a:p>
          <a:p>
            <a:pPr marL="285750" indent="-2857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Sótano </a:t>
            </a:r>
          </a:p>
          <a:p>
            <a:pPr marL="285750" indent="-2857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Estacionamiento</a:t>
            </a:r>
          </a:p>
          <a:p>
            <a:pPr marL="285750" indent="-285750">
              <a:buFontTx/>
              <a:buChar char="-"/>
            </a:pPr>
            <a:endParaRPr lang="es-MX" sz="1200" dirty="0">
              <a:latin typeface="Abadi Extra Light" panose="020B0204020104020204" pitchFamily="34" charset="0"/>
            </a:endParaRP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B8AAC473-F2BE-AE9A-B37D-89AE6F7F1390}"/>
              </a:ext>
            </a:extLst>
          </p:cNvPr>
          <p:cNvSpPr txBox="1"/>
          <p:nvPr/>
        </p:nvSpPr>
        <p:spPr>
          <a:xfrm>
            <a:off x="4659352" y="3226347"/>
            <a:ext cx="50819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Edificio ubicado en la Vía Atlixcáyotl 5413, Puebla. Con diseño residencial vertical contemporáneo, combina un enfoque funcional con una forma que refleja modernidad y eficiencia.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>
                <a:latin typeface="Abadi Extra Light" panose="020B0204020104020204" pitchFamily="34" charset="0"/>
              </a:rPr>
              <a:t>Altura:  metros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>
                <a:latin typeface="Abadi Extra Light" panose="020B0204020104020204" pitchFamily="34" charset="0"/>
              </a:rPr>
              <a:t>Uso: Mixto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>
                <a:latin typeface="Abadi Extra Light" panose="020B0204020104020204" pitchFamily="34" charset="0"/>
              </a:rPr>
              <a:t>Superficie construida: 20,000 m²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>
                <a:latin typeface="Abadi Extra Light" panose="020B0204020104020204" pitchFamily="34" charset="0"/>
              </a:rPr>
              <a:t>Niveles: 30 niveles</a:t>
            </a: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A12DB61B-0BA6-E6E2-A7CB-A35143F7FA78}"/>
              </a:ext>
            </a:extLst>
          </p:cNvPr>
          <p:cNvSpPr txBox="1"/>
          <p:nvPr/>
        </p:nvSpPr>
        <p:spPr>
          <a:xfrm>
            <a:off x="1339064" y="863470"/>
            <a:ext cx="1861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>
                <a:latin typeface="Abadi Extra Light" panose="020B0204020104020204" pitchFamily="34" charset="0"/>
              </a:rPr>
              <a:t>Zonificación:</a:t>
            </a:r>
          </a:p>
        </p:txBody>
      </p:sp>
      <p:pic>
        <p:nvPicPr>
          <p:cNvPr id="68" name="Picture 8" descr="Torre Adamant San Andrés Cholula, Puebla, México">
            <a:extLst>
              <a:ext uri="{FF2B5EF4-FFF2-40B4-BE49-F238E27FC236}">
                <a16:creationId xmlns:a16="http://schemas.microsoft.com/office/drawing/2014/main" id="{28B85FE6-B95E-871C-71A9-E57333054B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664" y="1122404"/>
            <a:ext cx="1546204" cy="2061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>
            <a:extLst>
              <a:ext uri="{FF2B5EF4-FFF2-40B4-BE49-F238E27FC236}">
                <a16:creationId xmlns:a16="http://schemas.microsoft.com/office/drawing/2014/main" id="{A70CF31E-E86C-2167-3E5D-C54C187760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513" y="1133837"/>
            <a:ext cx="3025286" cy="204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Imagen 58">
            <a:extLst>
              <a:ext uri="{FF2B5EF4-FFF2-40B4-BE49-F238E27FC236}">
                <a16:creationId xmlns:a16="http://schemas.microsoft.com/office/drawing/2014/main" id="{5B014542-A743-2670-4B86-260A6736FC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758" y="3911943"/>
            <a:ext cx="1824775" cy="2737163"/>
          </a:xfrm>
          <a:prstGeom prst="rect">
            <a:avLst/>
          </a:prstGeom>
        </p:spPr>
      </p:pic>
      <p:pic>
        <p:nvPicPr>
          <p:cNvPr id="61" name="Imagen 60">
            <a:extLst>
              <a:ext uri="{FF2B5EF4-FFF2-40B4-BE49-F238E27FC236}">
                <a16:creationId xmlns:a16="http://schemas.microsoft.com/office/drawing/2014/main" id="{F8404A45-225F-205A-1A20-8800E8D920F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3" r="29658" b="12924"/>
          <a:stretch/>
        </p:blipFill>
        <p:spPr>
          <a:xfrm>
            <a:off x="1795940" y="1258614"/>
            <a:ext cx="2686969" cy="2632858"/>
          </a:xfrm>
          <a:prstGeom prst="rect">
            <a:avLst/>
          </a:prstGeom>
        </p:spPr>
      </p:pic>
      <p:pic>
        <p:nvPicPr>
          <p:cNvPr id="64" name="Imagen 63">
            <a:extLst>
              <a:ext uri="{FF2B5EF4-FFF2-40B4-BE49-F238E27FC236}">
                <a16:creationId xmlns:a16="http://schemas.microsoft.com/office/drawing/2014/main" id="{698E3662-DAF7-6710-8042-586E49E27EA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2" t="1887" r="32249" b="13319"/>
          <a:stretch/>
        </p:blipFill>
        <p:spPr>
          <a:xfrm>
            <a:off x="1780565" y="4189085"/>
            <a:ext cx="2686968" cy="2641500"/>
          </a:xfrm>
          <a:prstGeom prst="rect">
            <a:avLst/>
          </a:prstGeom>
        </p:spPr>
      </p:pic>
      <p:sp>
        <p:nvSpPr>
          <p:cNvPr id="77" name="CuadroTexto 76">
            <a:extLst>
              <a:ext uri="{FF2B5EF4-FFF2-40B4-BE49-F238E27FC236}">
                <a16:creationId xmlns:a16="http://schemas.microsoft.com/office/drawing/2014/main" id="{647BE3D8-DA04-2318-132D-14F4E306E629}"/>
              </a:ext>
            </a:extLst>
          </p:cNvPr>
          <p:cNvSpPr txBox="1"/>
          <p:nvPr/>
        </p:nvSpPr>
        <p:spPr>
          <a:xfrm>
            <a:off x="281361" y="1657966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DEP. PARES</a:t>
            </a:r>
          </a:p>
        </p:txBody>
      </p:sp>
      <p:sp>
        <p:nvSpPr>
          <p:cNvPr id="78" name="CuadroTexto 77">
            <a:extLst>
              <a:ext uri="{FF2B5EF4-FFF2-40B4-BE49-F238E27FC236}">
                <a16:creationId xmlns:a16="http://schemas.microsoft.com/office/drawing/2014/main" id="{D8D31662-034A-F84D-FC4D-5EFA89EDB00B}"/>
              </a:ext>
            </a:extLst>
          </p:cNvPr>
          <p:cNvSpPr txBox="1"/>
          <p:nvPr/>
        </p:nvSpPr>
        <p:spPr>
          <a:xfrm>
            <a:off x="236144" y="4410226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DEP. IMPARES</a:t>
            </a:r>
          </a:p>
        </p:txBody>
      </p:sp>
      <p:sp>
        <p:nvSpPr>
          <p:cNvPr id="65" name="Rectángulo 64">
            <a:extLst>
              <a:ext uri="{FF2B5EF4-FFF2-40B4-BE49-F238E27FC236}">
                <a16:creationId xmlns:a16="http://schemas.microsoft.com/office/drawing/2014/main" id="{6CDA0DDE-CEDE-BEBF-FF15-C6787AA8F252}"/>
              </a:ext>
            </a:extLst>
          </p:cNvPr>
          <p:cNvSpPr/>
          <p:nvPr/>
        </p:nvSpPr>
        <p:spPr>
          <a:xfrm>
            <a:off x="2892222" y="2169457"/>
            <a:ext cx="512394" cy="303937"/>
          </a:xfrm>
          <a:prstGeom prst="rect">
            <a:avLst/>
          </a:prstGeom>
          <a:solidFill>
            <a:srgbClr val="CCECFF">
              <a:alpha val="67059"/>
            </a:srgbClr>
          </a:solidFill>
          <a:ln>
            <a:solidFill>
              <a:srgbClr val="CCECFF">
                <a:alpha val="2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80" name="Rectángulo 79">
            <a:extLst>
              <a:ext uri="{FF2B5EF4-FFF2-40B4-BE49-F238E27FC236}">
                <a16:creationId xmlns:a16="http://schemas.microsoft.com/office/drawing/2014/main" id="{2ACCD4B1-5A53-2584-8695-43669023D3E8}"/>
              </a:ext>
            </a:extLst>
          </p:cNvPr>
          <p:cNvSpPr/>
          <p:nvPr/>
        </p:nvSpPr>
        <p:spPr>
          <a:xfrm>
            <a:off x="2866475" y="2703037"/>
            <a:ext cx="512394" cy="303937"/>
          </a:xfrm>
          <a:prstGeom prst="rect">
            <a:avLst/>
          </a:prstGeom>
          <a:solidFill>
            <a:srgbClr val="CCECFF">
              <a:alpha val="67059"/>
            </a:srgbClr>
          </a:solidFill>
          <a:ln>
            <a:solidFill>
              <a:srgbClr val="CCECFF">
                <a:alpha val="2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7" name="Rectángulo 66">
            <a:extLst>
              <a:ext uri="{FF2B5EF4-FFF2-40B4-BE49-F238E27FC236}">
                <a16:creationId xmlns:a16="http://schemas.microsoft.com/office/drawing/2014/main" id="{7B26EB04-6B84-B32D-A4A5-D05A05C06383}"/>
              </a:ext>
            </a:extLst>
          </p:cNvPr>
          <p:cNvSpPr/>
          <p:nvPr/>
        </p:nvSpPr>
        <p:spPr>
          <a:xfrm>
            <a:off x="2764993" y="2473394"/>
            <a:ext cx="767916" cy="242244"/>
          </a:xfrm>
          <a:prstGeom prst="rect">
            <a:avLst/>
          </a:pr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2" name="Rectángulo 81">
            <a:extLst>
              <a:ext uri="{FF2B5EF4-FFF2-40B4-BE49-F238E27FC236}">
                <a16:creationId xmlns:a16="http://schemas.microsoft.com/office/drawing/2014/main" id="{D66E5929-9765-18D6-13A3-6A77E9DA6DCB}"/>
              </a:ext>
            </a:extLst>
          </p:cNvPr>
          <p:cNvSpPr/>
          <p:nvPr/>
        </p:nvSpPr>
        <p:spPr>
          <a:xfrm>
            <a:off x="655232" y="2076336"/>
            <a:ext cx="226303" cy="178076"/>
          </a:xfrm>
          <a:prstGeom prst="rect">
            <a:avLst/>
          </a:prstGeom>
          <a:solidFill>
            <a:srgbClr val="FFCC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3" name="Rectángulo 82">
            <a:extLst>
              <a:ext uri="{FF2B5EF4-FFF2-40B4-BE49-F238E27FC236}">
                <a16:creationId xmlns:a16="http://schemas.microsoft.com/office/drawing/2014/main" id="{11DF6877-70CB-2C58-E77C-095E0EABBB74}"/>
              </a:ext>
            </a:extLst>
          </p:cNvPr>
          <p:cNvSpPr/>
          <p:nvPr/>
        </p:nvSpPr>
        <p:spPr>
          <a:xfrm>
            <a:off x="646427" y="2341449"/>
            <a:ext cx="226303" cy="178076"/>
          </a:xfrm>
          <a:prstGeom prst="rect">
            <a:avLst/>
          </a:prstGeom>
          <a:solidFill>
            <a:srgbClr val="CCFFFF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4" name="Rectángulo 83">
            <a:extLst>
              <a:ext uri="{FF2B5EF4-FFF2-40B4-BE49-F238E27FC236}">
                <a16:creationId xmlns:a16="http://schemas.microsoft.com/office/drawing/2014/main" id="{2D9AA0A9-7A78-2994-0CFE-93774100845F}"/>
              </a:ext>
            </a:extLst>
          </p:cNvPr>
          <p:cNvSpPr/>
          <p:nvPr/>
        </p:nvSpPr>
        <p:spPr>
          <a:xfrm>
            <a:off x="2764462" y="1675021"/>
            <a:ext cx="372208" cy="494436"/>
          </a:xfrm>
          <a:prstGeom prst="rect">
            <a:avLst/>
          </a:pr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5" name="Rectángulo 84">
            <a:extLst>
              <a:ext uri="{FF2B5EF4-FFF2-40B4-BE49-F238E27FC236}">
                <a16:creationId xmlns:a16="http://schemas.microsoft.com/office/drawing/2014/main" id="{3A524722-B1E6-7856-A7E3-9724F5105C24}"/>
              </a:ext>
            </a:extLst>
          </p:cNvPr>
          <p:cNvSpPr/>
          <p:nvPr/>
        </p:nvSpPr>
        <p:spPr>
          <a:xfrm>
            <a:off x="2764462" y="2168244"/>
            <a:ext cx="127760" cy="302511"/>
          </a:xfrm>
          <a:prstGeom prst="rect">
            <a:avLst/>
          </a:pr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6" name="Rectángulo 85">
            <a:extLst>
              <a:ext uri="{FF2B5EF4-FFF2-40B4-BE49-F238E27FC236}">
                <a16:creationId xmlns:a16="http://schemas.microsoft.com/office/drawing/2014/main" id="{455B7383-371E-9779-B01D-6AC3D1713ABC}"/>
              </a:ext>
            </a:extLst>
          </p:cNvPr>
          <p:cNvSpPr/>
          <p:nvPr/>
        </p:nvSpPr>
        <p:spPr>
          <a:xfrm>
            <a:off x="3404616" y="2125288"/>
            <a:ext cx="99560" cy="349320"/>
          </a:xfrm>
          <a:prstGeom prst="rect">
            <a:avLst/>
          </a:pr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7" name="Rectángulo 86">
            <a:extLst>
              <a:ext uri="{FF2B5EF4-FFF2-40B4-BE49-F238E27FC236}">
                <a16:creationId xmlns:a16="http://schemas.microsoft.com/office/drawing/2014/main" id="{FE3A7CE7-6C99-6298-5936-277FE3067951}"/>
              </a:ext>
            </a:extLst>
          </p:cNvPr>
          <p:cNvSpPr/>
          <p:nvPr/>
        </p:nvSpPr>
        <p:spPr>
          <a:xfrm>
            <a:off x="2774830" y="2700398"/>
            <a:ext cx="117392" cy="302511"/>
          </a:xfrm>
          <a:prstGeom prst="rect">
            <a:avLst/>
          </a:pr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8" name="Rectángulo 87">
            <a:extLst>
              <a:ext uri="{FF2B5EF4-FFF2-40B4-BE49-F238E27FC236}">
                <a16:creationId xmlns:a16="http://schemas.microsoft.com/office/drawing/2014/main" id="{98AAC8C1-10E7-E23B-ECB5-1017866B6C94}"/>
              </a:ext>
            </a:extLst>
          </p:cNvPr>
          <p:cNvSpPr/>
          <p:nvPr/>
        </p:nvSpPr>
        <p:spPr>
          <a:xfrm>
            <a:off x="3390043" y="2714425"/>
            <a:ext cx="117392" cy="302511"/>
          </a:xfrm>
          <a:prstGeom prst="rect">
            <a:avLst/>
          </a:pr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9" name="Rectángulo 88">
            <a:extLst>
              <a:ext uri="{FF2B5EF4-FFF2-40B4-BE49-F238E27FC236}">
                <a16:creationId xmlns:a16="http://schemas.microsoft.com/office/drawing/2014/main" id="{42FEFE4F-3CA5-49FE-3607-002AF52DCA8D}"/>
              </a:ext>
            </a:extLst>
          </p:cNvPr>
          <p:cNvSpPr/>
          <p:nvPr/>
        </p:nvSpPr>
        <p:spPr>
          <a:xfrm>
            <a:off x="2764462" y="5372317"/>
            <a:ext cx="767916" cy="259571"/>
          </a:xfrm>
          <a:prstGeom prst="rect">
            <a:avLst/>
          </a:pr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0" name="Rectángulo 89">
            <a:extLst>
              <a:ext uri="{FF2B5EF4-FFF2-40B4-BE49-F238E27FC236}">
                <a16:creationId xmlns:a16="http://schemas.microsoft.com/office/drawing/2014/main" id="{214044F2-9051-AFEC-E467-B2DCEE4D77D0}"/>
              </a:ext>
            </a:extLst>
          </p:cNvPr>
          <p:cNvSpPr/>
          <p:nvPr/>
        </p:nvSpPr>
        <p:spPr>
          <a:xfrm>
            <a:off x="2763931" y="4573944"/>
            <a:ext cx="372208" cy="529801"/>
          </a:xfrm>
          <a:prstGeom prst="rect">
            <a:avLst/>
          </a:pr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1" name="Rectángulo 90">
            <a:extLst>
              <a:ext uri="{FF2B5EF4-FFF2-40B4-BE49-F238E27FC236}">
                <a16:creationId xmlns:a16="http://schemas.microsoft.com/office/drawing/2014/main" id="{BD364D48-A10A-5E55-4CE6-582C16CF721E}"/>
              </a:ext>
            </a:extLst>
          </p:cNvPr>
          <p:cNvSpPr/>
          <p:nvPr/>
        </p:nvSpPr>
        <p:spPr>
          <a:xfrm>
            <a:off x="2763931" y="5067168"/>
            <a:ext cx="127760" cy="324148"/>
          </a:xfrm>
          <a:prstGeom prst="rect">
            <a:avLst/>
          </a:pr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2" name="Rectángulo 91">
            <a:extLst>
              <a:ext uri="{FF2B5EF4-FFF2-40B4-BE49-F238E27FC236}">
                <a16:creationId xmlns:a16="http://schemas.microsoft.com/office/drawing/2014/main" id="{673DE5FD-AEF9-3227-C02D-F548B7E4271A}"/>
              </a:ext>
            </a:extLst>
          </p:cNvPr>
          <p:cNvSpPr/>
          <p:nvPr/>
        </p:nvSpPr>
        <p:spPr>
          <a:xfrm>
            <a:off x="3404085" y="5024211"/>
            <a:ext cx="99560" cy="374305"/>
          </a:xfrm>
          <a:prstGeom prst="rect">
            <a:avLst/>
          </a:pr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3" name="Rectángulo 92">
            <a:extLst>
              <a:ext uri="{FF2B5EF4-FFF2-40B4-BE49-F238E27FC236}">
                <a16:creationId xmlns:a16="http://schemas.microsoft.com/office/drawing/2014/main" id="{812999D4-193E-6A42-2B3F-8826658D2E51}"/>
              </a:ext>
            </a:extLst>
          </p:cNvPr>
          <p:cNvSpPr/>
          <p:nvPr/>
        </p:nvSpPr>
        <p:spPr>
          <a:xfrm>
            <a:off x="2774299" y="5599322"/>
            <a:ext cx="117392" cy="324148"/>
          </a:xfrm>
          <a:prstGeom prst="rect">
            <a:avLst/>
          </a:pr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4" name="Rectángulo 93">
            <a:extLst>
              <a:ext uri="{FF2B5EF4-FFF2-40B4-BE49-F238E27FC236}">
                <a16:creationId xmlns:a16="http://schemas.microsoft.com/office/drawing/2014/main" id="{3C1459A2-4321-6650-A728-41402312BC61}"/>
              </a:ext>
            </a:extLst>
          </p:cNvPr>
          <p:cNvSpPr/>
          <p:nvPr/>
        </p:nvSpPr>
        <p:spPr>
          <a:xfrm>
            <a:off x="3389512" y="5613349"/>
            <a:ext cx="117392" cy="324148"/>
          </a:xfrm>
          <a:prstGeom prst="rect">
            <a:avLst/>
          </a:pr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5" name="Rectángulo 94">
            <a:extLst>
              <a:ext uri="{FF2B5EF4-FFF2-40B4-BE49-F238E27FC236}">
                <a16:creationId xmlns:a16="http://schemas.microsoft.com/office/drawing/2014/main" id="{8208C26E-C89C-E87B-6755-A30D3D9FCDE4}"/>
              </a:ext>
            </a:extLst>
          </p:cNvPr>
          <p:cNvSpPr/>
          <p:nvPr/>
        </p:nvSpPr>
        <p:spPr>
          <a:xfrm>
            <a:off x="2887805" y="5092518"/>
            <a:ext cx="512394" cy="303937"/>
          </a:xfrm>
          <a:prstGeom prst="rect">
            <a:avLst/>
          </a:prstGeom>
          <a:solidFill>
            <a:srgbClr val="CCECFF">
              <a:alpha val="67059"/>
            </a:srgbClr>
          </a:solidFill>
          <a:ln>
            <a:solidFill>
              <a:srgbClr val="CCECFF">
                <a:alpha val="2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96" name="Rectángulo 95">
            <a:extLst>
              <a:ext uri="{FF2B5EF4-FFF2-40B4-BE49-F238E27FC236}">
                <a16:creationId xmlns:a16="http://schemas.microsoft.com/office/drawing/2014/main" id="{84C421FA-78B3-7019-C636-FA83315C4C77}"/>
              </a:ext>
            </a:extLst>
          </p:cNvPr>
          <p:cNvSpPr/>
          <p:nvPr/>
        </p:nvSpPr>
        <p:spPr>
          <a:xfrm>
            <a:off x="2899599" y="5641583"/>
            <a:ext cx="512394" cy="303937"/>
          </a:xfrm>
          <a:prstGeom prst="rect">
            <a:avLst/>
          </a:prstGeom>
          <a:solidFill>
            <a:srgbClr val="CCECFF">
              <a:alpha val="67059"/>
            </a:srgbClr>
          </a:solidFill>
          <a:ln>
            <a:solidFill>
              <a:srgbClr val="CCECFF">
                <a:alpha val="2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97" name="CuadroTexto 96">
            <a:extLst>
              <a:ext uri="{FF2B5EF4-FFF2-40B4-BE49-F238E27FC236}">
                <a16:creationId xmlns:a16="http://schemas.microsoft.com/office/drawing/2014/main" id="{8D5E8999-0A2A-1546-8CB0-D903E0B9FFDC}"/>
              </a:ext>
            </a:extLst>
          </p:cNvPr>
          <p:cNvSpPr txBox="1"/>
          <p:nvPr/>
        </p:nvSpPr>
        <p:spPr>
          <a:xfrm>
            <a:off x="377850" y="2034306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Circulación</a:t>
            </a:r>
          </a:p>
        </p:txBody>
      </p:sp>
      <p:sp>
        <p:nvSpPr>
          <p:cNvPr id="98" name="CuadroTexto 97">
            <a:extLst>
              <a:ext uri="{FF2B5EF4-FFF2-40B4-BE49-F238E27FC236}">
                <a16:creationId xmlns:a16="http://schemas.microsoft.com/office/drawing/2014/main" id="{22B1A6DE-DD96-DFED-A962-E8FE120ED22B}"/>
              </a:ext>
            </a:extLst>
          </p:cNvPr>
          <p:cNvSpPr txBox="1"/>
          <p:nvPr/>
        </p:nvSpPr>
        <p:spPr>
          <a:xfrm>
            <a:off x="294843" y="2301521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Control</a:t>
            </a:r>
          </a:p>
        </p:txBody>
      </p:sp>
      <p:sp>
        <p:nvSpPr>
          <p:cNvPr id="99" name="Rectángulo 98">
            <a:extLst>
              <a:ext uri="{FF2B5EF4-FFF2-40B4-BE49-F238E27FC236}">
                <a16:creationId xmlns:a16="http://schemas.microsoft.com/office/drawing/2014/main" id="{B9AB09B0-5DFD-2FD5-38E5-3A1F6E4F0F1E}"/>
              </a:ext>
            </a:extLst>
          </p:cNvPr>
          <p:cNvSpPr/>
          <p:nvPr/>
        </p:nvSpPr>
        <p:spPr>
          <a:xfrm>
            <a:off x="645557" y="2618219"/>
            <a:ext cx="226303" cy="178076"/>
          </a:xfrm>
          <a:prstGeom prst="rect">
            <a:avLst/>
          </a:prstGeom>
          <a:solidFill>
            <a:schemeClr val="bg1">
              <a:alpha val="78039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0" name="CuadroTexto 99">
            <a:extLst>
              <a:ext uri="{FF2B5EF4-FFF2-40B4-BE49-F238E27FC236}">
                <a16:creationId xmlns:a16="http://schemas.microsoft.com/office/drawing/2014/main" id="{333982CB-4834-490B-5339-D9653BD9ED97}"/>
              </a:ext>
            </a:extLst>
          </p:cNvPr>
          <p:cNvSpPr txBox="1"/>
          <p:nvPr/>
        </p:nvSpPr>
        <p:spPr>
          <a:xfrm>
            <a:off x="219371" y="2586554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Lofts</a:t>
            </a:r>
          </a:p>
        </p:txBody>
      </p:sp>
      <p:sp>
        <p:nvSpPr>
          <p:cNvPr id="102" name="Rectángulo 101">
            <a:extLst>
              <a:ext uri="{FF2B5EF4-FFF2-40B4-BE49-F238E27FC236}">
                <a16:creationId xmlns:a16="http://schemas.microsoft.com/office/drawing/2014/main" id="{BF2BD531-23F8-CB2F-F6C7-6D0CFA5A748C}"/>
              </a:ext>
            </a:extLst>
          </p:cNvPr>
          <p:cNvSpPr/>
          <p:nvPr/>
        </p:nvSpPr>
        <p:spPr>
          <a:xfrm>
            <a:off x="645557" y="2883997"/>
            <a:ext cx="226303" cy="178076"/>
          </a:xfrm>
          <a:prstGeom prst="rect">
            <a:avLst/>
          </a:prstGeom>
          <a:solidFill>
            <a:srgbClr val="7030A0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9" name="Rectángulo 68">
            <a:extLst>
              <a:ext uri="{FF2B5EF4-FFF2-40B4-BE49-F238E27FC236}">
                <a16:creationId xmlns:a16="http://schemas.microsoft.com/office/drawing/2014/main" id="{D03DDC1B-B775-09BA-912D-33C3FA0D983B}"/>
              </a:ext>
            </a:extLst>
          </p:cNvPr>
          <p:cNvSpPr/>
          <p:nvPr/>
        </p:nvSpPr>
        <p:spPr>
          <a:xfrm rot="2665796">
            <a:off x="3665574" y="1974714"/>
            <a:ext cx="133637" cy="248055"/>
          </a:xfrm>
          <a:prstGeom prst="rect">
            <a:avLst/>
          </a:prstGeom>
          <a:solidFill>
            <a:srgbClr val="CCCCFF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4" name="Rectángulo 103">
            <a:extLst>
              <a:ext uri="{FF2B5EF4-FFF2-40B4-BE49-F238E27FC236}">
                <a16:creationId xmlns:a16="http://schemas.microsoft.com/office/drawing/2014/main" id="{66781E4F-EB6F-E9F5-39DC-F3A2F89893B5}"/>
              </a:ext>
            </a:extLst>
          </p:cNvPr>
          <p:cNvSpPr/>
          <p:nvPr/>
        </p:nvSpPr>
        <p:spPr>
          <a:xfrm>
            <a:off x="3152726" y="1693612"/>
            <a:ext cx="133637" cy="248055"/>
          </a:xfrm>
          <a:prstGeom prst="rect">
            <a:avLst/>
          </a:prstGeom>
          <a:solidFill>
            <a:srgbClr val="CCCCFF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5" name="Rectángulo 104">
            <a:extLst>
              <a:ext uri="{FF2B5EF4-FFF2-40B4-BE49-F238E27FC236}">
                <a16:creationId xmlns:a16="http://schemas.microsoft.com/office/drawing/2014/main" id="{2A196E5E-86A1-A705-ADA1-518EF95BEFA2}"/>
              </a:ext>
            </a:extLst>
          </p:cNvPr>
          <p:cNvSpPr/>
          <p:nvPr/>
        </p:nvSpPr>
        <p:spPr>
          <a:xfrm>
            <a:off x="2348931" y="2395497"/>
            <a:ext cx="232283" cy="248055"/>
          </a:xfrm>
          <a:prstGeom prst="rect">
            <a:avLst/>
          </a:prstGeom>
          <a:solidFill>
            <a:srgbClr val="CCCCFF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6" name="Rectángulo 105">
            <a:extLst>
              <a:ext uri="{FF2B5EF4-FFF2-40B4-BE49-F238E27FC236}">
                <a16:creationId xmlns:a16="http://schemas.microsoft.com/office/drawing/2014/main" id="{10DDA2CD-749D-6B98-D4A6-5A60AB0CF114}"/>
              </a:ext>
            </a:extLst>
          </p:cNvPr>
          <p:cNvSpPr/>
          <p:nvPr/>
        </p:nvSpPr>
        <p:spPr>
          <a:xfrm>
            <a:off x="2821945" y="3214980"/>
            <a:ext cx="322318" cy="277953"/>
          </a:xfrm>
          <a:custGeom>
            <a:avLst/>
            <a:gdLst>
              <a:gd name="connsiteX0" fmla="*/ 0 w 298922"/>
              <a:gd name="connsiteY0" fmla="*/ 0 h 275521"/>
              <a:gd name="connsiteX1" fmla="*/ 298922 w 298922"/>
              <a:gd name="connsiteY1" fmla="*/ 0 h 275521"/>
              <a:gd name="connsiteX2" fmla="*/ 298922 w 298922"/>
              <a:gd name="connsiteY2" fmla="*/ 275521 h 275521"/>
              <a:gd name="connsiteX3" fmla="*/ 0 w 298922"/>
              <a:gd name="connsiteY3" fmla="*/ 275521 h 275521"/>
              <a:gd name="connsiteX4" fmla="*/ 0 w 298922"/>
              <a:gd name="connsiteY4" fmla="*/ 0 h 275521"/>
              <a:gd name="connsiteX0" fmla="*/ 141050 w 298922"/>
              <a:gd name="connsiteY0" fmla="*/ 45719 h 275521"/>
              <a:gd name="connsiteX1" fmla="*/ 298922 w 298922"/>
              <a:gd name="connsiteY1" fmla="*/ 0 h 275521"/>
              <a:gd name="connsiteX2" fmla="*/ 298922 w 298922"/>
              <a:gd name="connsiteY2" fmla="*/ 275521 h 275521"/>
              <a:gd name="connsiteX3" fmla="*/ 0 w 298922"/>
              <a:gd name="connsiteY3" fmla="*/ 275521 h 275521"/>
              <a:gd name="connsiteX4" fmla="*/ 141050 w 298922"/>
              <a:gd name="connsiteY4" fmla="*/ 45719 h 275521"/>
              <a:gd name="connsiteX0" fmla="*/ 145914 w 298922"/>
              <a:gd name="connsiteY0" fmla="*/ 45719 h 275521"/>
              <a:gd name="connsiteX1" fmla="*/ 298922 w 298922"/>
              <a:gd name="connsiteY1" fmla="*/ 0 h 275521"/>
              <a:gd name="connsiteX2" fmla="*/ 298922 w 298922"/>
              <a:gd name="connsiteY2" fmla="*/ 275521 h 275521"/>
              <a:gd name="connsiteX3" fmla="*/ 0 w 298922"/>
              <a:gd name="connsiteY3" fmla="*/ 275521 h 275521"/>
              <a:gd name="connsiteX4" fmla="*/ 145914 w 298922"/>
              <a:gd name="connsiteY4" fmla="*/ 45719 h 275521"/>
              <a:gd name="connsiteX0" fmla="*/ 77821 w 230829"/>
              <a:gd name="connsiteY0" fmla="*/ 45719 h 277953"/>
              <a:gd name="connsiteX1" fmla="*/ 230829 w 230829"/>
              <a:gd name="connsiteY1" fmla="*/ 0 h 277953"/>
              <a:gd name="connsiteX2" fmla="*/ 230829 w 230829"/>
              <a:gd name="connsiteY2" fmla="*/ 275521 h 277953"/>
              <a:gd name="connsiteX3" fmla="*/ 0 w 230829"/>
              <a:gd name="connsiteY3" fmla="*/ 277953 h 277953"/>
              <a:gd name="connsiteX4" fmla="*/ 77821 w 230829"/>
              <a:gd name="connsiteY4" fmla="*/ 45719 h 277953"/>
              <a:gd name="connsiteX0" fmla="*/ 104693 w 257701"/>
              <a:gd name="connsiteY0" fmla="*/ 45719 h 277953"/>
              <a:gd name="connsiteX1" fmla="*/ 257701 w 257701"/>
              <a:gd name="connsiteY1" fmla="*/ 0 h 277953"/>
              <a:gd name="connsiteX2" fmla="*/ 257701 w 257701"/>
              <a:gd name="connsiteY2" fmla="*/ 275521 h 277953"/>
              <a:gd name="connsiteX3" fmla="*/ 26872 w 257701"/>
              <a:gd name="connsiteY3" fmla="*/ 277953 h 277953"/>
              <a:gd name="connsiteX4" fmla="*/ 104693 w 257701"/>
              <a:gd name="connsiteY4" fmla="*/ 45719 h 277953"/>
              <a:gd name="connsiteX0" fmla="*/ 94279 w 259446"/>
              <a:gd name="connsiteY0" fmla="*/ 14104 h 277953"/>
              <a:gd name="connsiteX1" fmla="*/ 259446 w 259446"/>
              <a:gd name="connsiteY1" fmla="*/ 0 h 277953"/>
              <a:gd name="connsiteX2" fmla="*/ 259446 w 259446"/>
              <a:gd name="connsiteY2" fmla="*/ 275521 h 277953"/>
              <a:gd name="connsiteX3" fmla="*/ 28617 w 259446"/>
              <a:gd name="connsiteY3" fmla="*/ 277953 h 277953"/>
              <a:gd name="connsiteX4" fmla="*/ 94279 w 259446"/>
              <a:gd name="connsiteY4" fmla="*/ 14104 h 277953"/>
              <a:gd name="connsiteX0" fmla="*/ 108417 w 273584"/>
              <a:gd name="connsiteY0" fmla="*/ 14104 h 277953"/>
              <a:gd name="connsiteX1" fmla="*/ 273584 w 273584"/>
              <a:gd name="connsiteY1" fmla="*/ 0 h 277953"/>
              <a:gd name="connsiteX2" fmla="*/ 273584 w 273584"/>
              <a:gd name="connsiteY2" fmla="*/ 275521 h 277953"/>
              <a:gd name="connsiteX3" fmla="*/ 42755 w 273584"/>
              <a:gd name="connsiteY3" fmla="*/ 277953 h 277953"/>
              <a:gd name="connsiteX4" fmla="*/ 108417 w 273584"/>
              <a:gd name="connsiteY4" fmla="*/ 14104 h 277953"/>
              <a:gd name="connsiteX0" fmla="*/ 127633 w 292800"/>
              <a:gd name="connsiteY0" fmla="*/ 14104 h 277953"/>
              <a:gd name="connsiteX1" fmla="*/ 292800 w 292800"/>
              <a:gd name="connsiteY1" fmla="*/ 0 h 277953"/>
              <a:gd name="connsiteX2" fmla="*/ 292800 w 292800"/>
              <a:gd name="connsiteY2" fmla="*/ 275521 h 277953"/>
              <a:gd name="connsiteX3" fmla="*/ 61971 w 292800"/>
              <a:gd name="connsiteY3" fmla="*/ 277953 h 277953"/>
              <a:gd name="connsiteX4" fmla="*/ 127633 w 292800"/>
              <a:gd name="connsiteY4" fmla="*/ 14104 h 277953"/>
              <a:gd name="connsiteX0" fmla="*/ 157151 w 322318"/>
              <a:gd name="connsiteY0" fmla="*/ 14104 h 277953"/>
              <a:gd name="connsiteX1" fmla="*/ 322318 w 322318"/>
              <a:gd name="connsiteY1" fmla="*/ 0 h 277953"/>
              <a:gd name="connsiteX2" fmla="*/ 322318 w 322318"/>
              <a:gd name="connsiteY2" fmla="*/ 275521 h 277953"/>
              <a:gd name="connsiteX3" fmla="*/ 91489 w 322318"/>
              <a:gd name="connsiteY3" fmla="*/ 277953 h 277953"/>
              <a:gd name="connsiteX4" fmla="*/ 157151 w 322318"/>
              <a:gd name="connsiteY4" fmla="*/ 14104 h 277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2318" h="277953">
                <a:moveTo>
                  <a:pt x="157151" y="14104"/>
                </a:moveTo>
                <a:lnTo>
                  <a:pt x="322318" y="0"/>
                </a:lnTo>
                <a:lnTo>
                  <a:pt x="322318" y="275521"/>
                </a:lnTo>
                <a:lnTo>
                  <a:pt x="91489" y="277953"/>
                </a:lnTo>
                <a:cubicBezTo>
                  <a:pt x="7992" y="190815"/>
                  <a:pt x="-90093" y="227702"/>
                  <a:pt x="157151" y="14104"/>
                </a:cubicBezTo>
                <a:close/>
              </a:path>
            </a:pathLst>
          </a:custGeom>
          <a:solidFill>
            <a:srgbClr val="CCCCFF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8" name="Rectángulo 105">
            <a:extLst>
              <a:ext uri="{FF2B5EF4-FFF2-40B4-BE49-F238E27FC236}">
                <a16:creationId xmlns:a16="http://schemas.microsoft.com/office/drawing/2014/main" id="{3B17BC20-A4EC-CF27-9B20-5D5AC3ACAE51}"/>
              </a:ext>
            </a:extLst>
          </p:cNvPr>
          <p:cNvSpPr/>
          <p:nvPr/>
        </p:nvSpPr>
        <p:spPr>
          <a:xfrm rot="2612831">
            <a:off x="2335386" y="2841354"/>
            <a:ext cx="322318" cy="331325"/>
          </a:xfrm>
          <a:custGeom>
            <a:avLst/>
            <a:gdLst>
              <a:gd name="connsiteX0" fmla="*/ 0 w 298922"/>
              <a:gd name="connsiteY0" fmla="*/ 0 h 275521"/>
              <a:gd name="connsiteX1" fmla="*/ 298922 w 298922"/>
              <a:gd name="connsiteY1" fmla="*/ 0 h 275521"/>
              <a:gd name="connsiteX2" fmla="*/ 298922 w 298922"/>
              <a:gd name="connsiteY2" fmla="*/ 275521 h 275521"/>
              <a:gd name="connsiteX3" fmla="*/ 0 w 298922"/>
              <a:gd name="connsiteY3" fmla="*/ 275521 h 275521"/>
              <a:gd name="connsiteX4" fmla="*/ 0 w 298922"/>
              <a:gd name="connsiteY4" fmla="*/ 0 h 275521"/>
              <a:gd name="connsiteX0" fmla="*/ 141050 w 298922"/>
              <a:gd name="connsiteY0" fmla="*/ 45719 h 275521"/>
              <a:gd name="connsiteX1" fmla="*/ 298922 w 298922"/>
              <a:gd name="connsiteY1" fmla="*/ 0 h 275521"/>
              <a:gd name="connsiteX2" fmla="*/ 298922 w 298922"/>
              <a:gd name="connsiteY2" fmla="*/ 275521 h 275521"/>
              <a:gd name="connsiteX3" fmla="*/ 0 w 298922"/>
              <a:gd name="connsiteY3" fmla="*/ 275521 h 275521"/>
              <a:gd name="connsiteX4" fmla="*/ 141050 w 298922"/>
              <a:gd name="connsiteY4" fmla="*/ 45719 h 275521"/>
              <a:gd name="connsiteX0" fmla="*/ 145914 w 298922"/>
              <a:gd name="connsiteY0" fmla="*/ 45719 h 275521"/>
              <a:gd name="connsiteX1" fmla="*/ 298922 w 298922"/>
              <a:gd name="connsiteY1" fmla="*/ 0 h 275521"/>
              <a:gd name="connsiteX2" fmla="*/ 298922 w 298922"/>
              <a:gd name="connsiteY2" fmla="*/ 275521 h 275521"/>
              <a:gd name="connsiteX3" fmla="*/ 0 w 298922"/>
              <a:gd name="connsiteY3" fmla="*/ 275521 h 275521"/>
              <a:gd name="connsiteX4" fmla="*/ 145914 w 298922"/>
              <a:gd name="connsiteY4" fmla="*/ 45719 h 275521"/>
              <a:gd name="connsiteX0" fmla="*/ 77821 w 230829"/>
              <a:gd name="connsiteY0" fmla="*/ 45719 h 277953"/>
              <a:gd name="connsiteX1" fmla="*/ 230829 w 230829"/>
              <a:gd name="connsiteY1" fmla="*/ 0 h 277953"/>
              <a:gd name="connsiteX2" fmla="*/ 230829 w 230829"/>
              <a:gd name="connsiteY2" fmla="*/ 275521 h 277953"/>
              <a:gd name="connsiteX3" fmla="*/ 0 w 230829"/>
              <a:gd name="connsiteY3" fmla="*/ 277953 h 277953"/>
              <a:gd name="connsiteX4" fmla="*/ 77821 w 230829"/>
              <a:gd name="connsiteY4" fmla="*/ 45719 h 277953"/>
              <a:gd name="connsiteX0" fmla="*/ 104693 w 257701"/>
              <a:gd name="connsiteY0" fmla="*/ 45719 h 277953"/>
              <a:gd name="connsiteX1" fmla="*/ 257701 w 257701"/>
              <a:gd name="connsiteY1" fmla="*/ 0 h 277953"/>
              <a:gd name="connsiteX2" fmla="*/ 257701 w 257701"/>
              <a:gd name="connsiteY2" fmla="*/ 275521 h 277953"/>
              <a:gd name="connsiteX3" fmla="*/ 26872 w 257701"/>
              <a:gd name="connsiteY3" fmla="*/ 277953 h 277953"/>
              <a:gd name="connsiteX4" fmla="*/ 104693 w 257701"/>
              <a:gd name="connsiteY4" fmla="*/ 45719 h 277953"/>
              <a:gd name="connsiteX0" fmla="*/ 94279 w 259446"/>
              <a:gd name="connsiteY0" fmla="*/ 14104 h 277953"/>
              <a:gd name="connsiteX1" fmla="*/ 259446 w 259446"/>
              <a:gd name="connsiteY1" fmla="*/ 0 h 277953"/>
              <a:gd name="connsiteX2" fmla="*/ 259446 w 259446"/>
              <a:gd name="connsiteY2" fmla="*/ 275521 h 277953"/>
              <a:gd name="connsiteX3" fmla="*/ 28617 w 259446"/>
              <a:gd name="connsiteY3" fmla="*/ 277953 h 277953"/>
              <a:gd name="connsiteX4" fmla="*/ 94279 w 259446"/>
              <a:gd name="connsiteY4" fmla="*/ 14104 h 277953"/>
              <a:gd name="connsiteX0" fmla="*/ 108417 w 273584"/>
              <a:gd name="connsiteY0" fmla="*/ 14104 h 277953"/>
              <a:gd name="connsiteX1" fmla="*/ 273584 w 273584"/>
              <a:gd name="connsiteY1" fmla="*/ 0 h 277953"/>
              <a:gd name="connsiteX2" fmla="*/ 273584 w 273584"/>
              <a:gd name="connsiteY2" fmla="*/ 275521 h 277953"/>
              <a:gd name="connsiteX3" fmla="*/ 42755 w 273584"/>
              <a:gd name="connsiteY3" fmla="*/ 277953 h 277953"/>
              <a:gd name="connsiteX4" fmla="*/ 108417 w 273584"/>
              <a:gd name="connsiteY4" fmla="*/ 14104 h 277953"/>
              <a:gd name="connsiteX0" fmla="*/ 127633 w 292800"/>
              <a:gd name="connsiteY0" fmla="*/ 14104 h 277953"/>
              <a:gd name="connsiteX1" fmla="*/ 292800 w 292800"/>
              <a:gd name="connsiteY1" fmla="*/ 0 h 277953"/>
              <a:gd name="connsiteX2" fmla="*/ 292800 w 292800"/>
              <a:gd name="connsiteY2" fmla="*/ 275521 h 277953"/>
              <a:gd name="connsiteX3" fmla="*/ 61971 w 292800"/>
              <a:gd name="connsiteY3" fmla="*/ 277953 h 277953"/>
              <a:gd name="connsiteX4" fmla="*/ 127633 w 292800"/>
              <a:gd name="connsiteY4" fmla="*/ 14104 h 277953"/>
              <a:gd name="connsiteX0" fmla="*/ 157151 w 322318"/>
              <a:gd name="connsiteY0" fmla="*/ 14104 h 277953"/>
              <a:gd name="connsiteX1" fmla="*/ 322318 w 322318"/>
              <a:gd name="connsiteY1" fmla="*/ 0 h 277953"/>
              <a:gd name="connsiteX2" fmla="*/ 322318 w 322318"/>
              <a:gd name="connsiteY2" fmla="*/ 275521 h 277953"/>
              <a:gd name="connsiteX3" fmla="*/ 91489 w 322318"/>
              <a:gd name="connsiteY3" fmla="*/ 277953 h 277953"/>
              <a:gd name="connsiteX4" fmla="*/ 157151 w 322318"/>
              <a:gd name="connsiteY4" fmla="*/ 14104 h 277953"/>
              <a:gd name="connsiteX0" fmla="*/ 157151 w 322318"/>
              <a:gd name="connsiteY0" fmla="*/ 67476 h 331325"/>
              <a:gd name="connsiteX1" fmla="*/ 246498 w 322318"/>
              <a:gd name="connsiteY1" fmla="*/ 0 h 331325"/>
              <a:gd name="connsiteX2" fmla="*/ 322318 w 322318"/>
              <a:gd name="connsiteY2" fmla="*/ 328893 h 331325"/>
              <a:gd name="connsiteX3" fmla="*/ 91489 w 322318"/>
              <a:gd name="connsiteY3" fmla="*/ 331325 h 331325"/>
              <a:gd name="connsiteX4" fmla="*/ 157151 w 322318"/>
              <a:gd name="connsiteY4" fmla="*/ 67476 h 331325"/>
              <a:gd name="connsiteX0" fmla="*/ 157151 w 322318"/>
              <a:gd name="connsiteY0" fmla="*/ 67476 h 331325"/>
              <a:gd name="connsiteX1" fmla="*/ 246498 w 322318"/>
              <a:gd name="connsiteY1" fmla="*/ 0 h 331325"/>
              <a:gd name="connsiteX2" fmla="*/ 322318 w 322318"/>
              <a:gd name="connsiteY2" fmla="*/ 328893 h 331325"/>
              <a:gd name="connsiteX3" fmla="*/ 91489 w 322318"/>
              <a:gd name="connsiteY3" fmla="*/ 331325 h 331325"/>
              <a:gd name="connsiteX4" fmla="*/ 157151 w 322318"/>
              <a:gd name="connsiteY4" fmla="*/ 67476 h 331325"/>
              <a:gd name="connsiteX0" fmla="*/ 157151 w 322318"/>
              <a:gd name="connsiteY0" fmla="*/ 67476 h 331325"/>
              <a:gd name="connsiteX1" fmla="*/ 246498 w 322318"/>
              <a:gd name="connsiteY1" fmla="*/ 0 h 331325"/>
              <a:gd name="connsiteX2" fmla="*/ 322318 w 322318"/>
              <a:gd name="connsiteY2" fmla="*/ 328893 h 331325"/>
              <a:gd name="connsiteX3" fmla="*/ 91489 w 322318"/>
              <a:gd name="connsiteY3" fmla="*/ 331325 h 331325"/>
              <a:gd name="connsiteX4" fmla="*/ 157151 w 322318"/>
              <a:gd name="connsiteY4" fmla="*/ 67476 h 331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2318" h="331325">
                <a:moveTo>
                  <a:pt x="157151" y="67476"/>
                </a:moveTo>
                <a:lnTo>
                  <a:pt x="246498" y="0"/>
                </a:lnTo>
                <a:cubicBezTo>
                  <a:pt x="365562" y="106497"/>
                  <a:pt x="297045" y="219262"/>
                  <a:pt x="322318" y="328893"/>
                </a:cubicBezTo>
                <a:lnTo>
                  <a:pt x="91489" y="331325"/>
                </a:lnTo>
                <a:cubicBezTo>
                  <a:pt x="7992" y="244187"/>
                  <a:pt x="-90093" y="281074"/>
                  <a:pt x="157151" y="67476"/>
                </a:cubicBezTo>
                <a:close/>
              </a:path>
            </a:pathLst>
          </a:custGeom>
          <a:solidFill>
            <a:srgbClr val="CCCCFF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9" name="Rectángulo 108">
            <a:extLst>
              <a:ext uri="{FF2B5EF4-FFF2-40B4-BE49-F238E27FC236}">
                <a16:creationId xmlns:a16="http://schemas.microsoft.com/office/drawing/2014/main" id="{D9608D23-17E7-7810-4A1D-C440874D54A2}"/>
              </a:ext>
            </a:extLst>
          </p:cNvPr>
          <p:cNvSpPr/>
          <p:nvPr/>
        </p:nvSpPr>
        <p:spPr>
          <a:xfrm rot="8122662">
            <a:off x="3531035" y="3026435"/>
            <a:ext cx="133637" cy="248055"/>
          </a:xfrm>
          <a:prstGeom prst="rect">
            <a:avLst/>
          </a:prstGeom>
          <a:solidFill>
            <a:srgbClr val="CCCCFF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0" name="Rectángulo 109">
            <a:extLst>
              <a:ext uri="{FF2B5EF4-FFF2-40B4-BE49-F238E27FC236}">
                <a16:creationId xmlns:a16="http://schemas.microsoft.com/office/drawing/2014/main" id="{15BC9AA2-AE89-EB75-64B0-8EB97FC35DB9}"/>
              </a:ext>
            </a:extLst>
          </p:cNvPr>
          <p:cNvSpPr/>
          <p:nvPr/>
        </p:nvSpPr>
        <p:spPr>
          <a:xfrm>
            <a:off x="4169990" y="2594516"/>
            <a:ext cx="204583" cy="408393"/>
          </a:xfrm>
          <a:custGeom>
            <a:avLst/>
            <a:gdLst>
              <a:gd name="connsiteX0" fmla="*/ 0 w 200735"/>
              <a:gd name="connsiteY0" fmla="*/ 0 h 408393"/>
              <a:gd name="connsiteX1" fmla="*/ 200735 w 200735"/>
              <a:gd name="connsiteY1" fmla="*/ 0 h 408393"/>
              <a:gd name="connsiteX2" fmla="*/ 200735 w 200735"/>
              <a:gd name="connsiteY2" fmla="*/ 408393 h 408393"/>
              <a:gd name="connsiteX3" fmla="*/ 0 w 200735"/>
              <a:gd name="connsiteY3" fmla="*/ 408393 h 408393"/>
              <a:gd name="connsiteX4" fmla="*/ 0 w 200735"/>
              <a:gd name="connsiteY4" fmla="*/ 0 h 408393"/>
              <a:gd name="connsiteX0" fmla="*/ 0 w 204583"/>
              <a:gd name="connsiteY0" fmla="*/ 0 h 408393"/>
              <a:gd name="connsiteX1" fmla="*/ 200735 w 204583"/>
              <a:gd name="connsiteY1" fmla="*/ 0 h 408393"/>
              <a:gd name="connsiteX2" fmla="*/ 204583 w 204583"/>
              <a:gd name="connsiteY2" fmla="*/ 231811 h 408393"/>
              <a:gd name="connsiteX3" fmla="*/ 0 w 204583"/>
              <a:gd name="connsiteY3" fmla="*/ 408393 h 408393"/>
              <a:gd name="connsiteX4" fmla="*/ 0 w 204583"/>
              <a:gd name="connsiteY4" fmla="*/ 0 h 408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583" h="408393">
                <a:moveTo>
                  <a:pt x="0" y="0"/>
                </a:moveTo>
                <a:lnTo>
                  <a:pt x="200735" y="0"/>
                </a:lnTo>
                <a:cubicBezTo>
                  <a:pt x="202018" y="77270"/>
                  <a:pt x="203300" y="154541"/>
                  <a:pt x="204583" y="231811"/>
                </a:cubicBezTo>
                <a:lnTo>
                  <a:pt x="0" y="408393"/>
                </a:lnTo>
                <a:lnTo>
                  <a:pt x="0" y="0"/>
                </a:lnTo>
                <a:close/>
              </a:path>
            </a:pathLst>
          </a:custGeom>
          <a:solidFill>
            <a:srgbClr val="CCCCFF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1" name="Rectángulo 70">
            <a:extLst>
              <a:ext uri="{FF2B5EF4-FFF2-40B4-BE49-F238E27FC236}">
                <a16:creationId xmlns:a16="http://schemas.microsoft.com/office/drawing/2014/main" id="{EC14EC2D-F9B5-BD04-29BD-1E8E030A7D67}"/>
              </a:ext>
            </a:extLst>
          </p:cNvPr>
          <p:cNvSpPr/>
          <p:nvPr/>
        </p:nvSpPr>
        <p:spPr>
          <a:xfrm>
            <a:off x="1897366" y="2594516"/>
            <a:ext cx="200394" cy="433144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33144">
                <a:moveTo>
                  <a:pt x="6076" y="3038"/>
                </a:moveTo>
                <a:lnTo>
                  <a:pt x="200394" y="0"/>
                </a:lnTo>
                <a:lnTo>
                  <a:pt x="200394" y="433144"/>
                </a:lnTo>
                <a:lnTo>
                  <a:pt x="0" y="223532"/>
                </a:lnTo>
                <a:lnTo>
                  <a:pt x="6076" y="3038"/>
                </a:lnTo>
                <a:close/>
              </a:path>
            </a:pathLst>
          </a:cu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2" name="Rectángulo 70">
            <a:extLst>
              <a:ext uri="{FF2B5EF4-FFF2-40B4-BE49-F238E27FC236}">
                <a16:creationId xmlns:a16="http://schemas.microsoft.com/office/drawing/2014/main" id="{488BB087-8C3B-E046-7B1B-CC562DD79F61}"/>
              </a:ext>
            </a:extLst>
          </p:cNvPr>
          <p:cNvSpPr/>
          <p:nvPr/>
        </p:nvSpPr>
        <p:spPr>
          <a:xfrm rot="2870646">
            <a:off x="2077794" y="1711257"/>
            <a:ext cx="200394" cy="433144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33144">
                <a:moveTo>
                  <a:pt x="6076" y="3038"/>
                </a:moveTo>
                <a:lnTo>
                  <a:pt x="200394" y="0"/>
                </a:lnTo>
                <a:lnTo>
                  <a:pt x="200394" y="433144"/>
                </a:lnTo>
                <a:lnTo>
                  <a:pt x="0" y="223532"/>
                </a:lnTo>
                <a:lnTo>
                  <a:pt x="6076" y="3038"/>
                </a:lnTo>
                <a:close/>
              </a:path>
            </a:pathLst>
          </a:cu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3" name="Rectángulo 70">
            <a:extLst>
              <a:ext uri="{FF2B5EF4-FFF2-40B4-BE49-F238E27FC236}">
                <a16:creationId xmlns:a16="http://schemas.microsoft.com/office/drawing/2014/main" id="{EDC1AF5E-F5C6-3DEB-E2AD-A34025A31804}"/>
              </a:ext>
            </a:extLst>
          </p:cNvPr>
          <p:cNvSpPr/>
          <p:nvPr/>
        </p:nvSpPr>
        <p:spPr>
          <a:xfrm rot="5400000">
            <a:off x="2816679" y="1242134"/>
            <a:ext cx="200394" cy="433144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33144">
                <a:moveTo>
                  <a:pt x="6076" y="3038"/>
                </a:moveTo>
                <a:lnTo>
                  <a:pt x="200394" y="0"/>
                </a:lnTo>
                <a:lnTo>
                  <a:pt x="200394" y="433144"/>
                </a:lnTo>
                <a:lnTo>
                  <a:pt x="0" y="223532"/>
                </a:lnTo>
                <a:lnTo>
                  <a:pt x="6076" y="3038"/>
                </a:lnTo>
                <a:close/>
              </a:path>
            </a:pathLst>
          </a:cu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4" name="Rectángulo 70">
            <a:extLst>
              <a:ext uri="{FF2B5EF4-FFF2-40B4-BE49-F238E27FC236}">
                <a16:creationId xmlns:a16="http://schemas.microsoft.com/office/drawing/2014/main" id="{25260190-6FEF-899F-71EC-174CA1E3A1C4}"/>
              </a:ext>
            </a:extLst>
          </p:cNvPr>
          <p:cNvSpPr/>
          <p:nvPr/>
        </p:nvSpPr>
        <p:spPr>
          <a:xfrm rot="7974674">
            <a:off x="3683783" y="1422333"/>
            <a:ext cx="200394" cy="433144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33144">
                <a:moveTo>
                  <a:pt x="6076" y="3038"/>
                </a:moveTo>
                <a:lnTo>
                  <a:pt x="200394" y="0"/>
                </a:lnTo>
                <a:lnTo>
                  <a:pt x="200394" y="433144"/>
                </a:lnTo>
                <a:lnTo>
                  <a:pt x="0" y="223532"/>
                </a:lnTo>
                <a:lnTo>
                  <a:pt x="6076" y="3038"/>
                </a:lnTo>
                <a:close/>
              </a:path>
            </a:pathLst>
          </a:cu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5" name="Rectángulo 70">
            <a:extLst>
              <a:ext uri="{FF2B5EF4-FFF2-40B4-BE49-F238E27FC236}">
                <a16:creationId xmlns:a16="http://schemas.microsoft.com/office/drawing/2014/main" id="{F853C562-7C09-946A-E1C0-BFB8C5AA8A0D}"/>
              </a:ext>
            </a:extLst>
          </p:cNvPr>
          <p:cNvSpPr/>
          <p:nvPr/>
        </p:nvSpPr>
        <p:spPr>
          <a:xfrm rot="10800000">
            <a:off x="4181244" y="2155608"/>
            <a:ext cx="200394" cy="433144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33144">
                <a:moveTo>
                  <a:pt x="6076" y="3038"/>
                </a:moveTo>
                <a:lnTo>
                  <a:pt x="200394" y="0"/>
                </a:lnTo>
                <a:lnTo>
                  <a:pt x="200394" y="433144"/>
                </a:lnTo>
                <a:lnTo>
                  <a:pt x="0" y="223532"/>
                </a:lnTo>
                <a:lnTo>
                  <a:pt x="6076" y="3038"/>
                </a:lnTo>
                <a:close/>
              </a:path>
            </a:pathLst>
          </a:cu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6" name="Rectángulo 70">
            <a:extLst>
              <a:ext uri="{FF2B5EF4-FFF2-40B4-BE49-F238E27FC236}">
                <a16:creationId xmlns:a16="http://schemas.microsoft.com/office/drawing/2014/main" id="{27C111CF-E51E-E7E0-8DDF-22F85045B3BC}"/>
              </a:ext>
            </a:extLst>
          </p:cNvPr>
          <p:cNvSpPr/>
          <p:nvPr/>
        </p:nvSpPr>
        <p:spPr>
          <a:xfrm rot="13483516">
            <a:off x="3995795" y="3033404"/>
            <a:ext cx="200394" cy="433144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33144">
                <a:moveTo>
                  <a:pt x="6076" y="3038"/>
                </a:moveTo>
                <a:lnTo>
                  <a:pt x="200394" y="0"/>
                </a:lnTo>
                <a:lnTo>
                  <a:pt x="200394" y="433144"/>
                </a:lnTo>
                <a:lnTo>
                  <a:pt x="0" y="223532"/>
                </a:lnTo>
                <a:lnTo>
                  <a:pt x="6076" y="3038"/>
                </a:lnTo>
                <a:close/>
              </a:path>
            </a:pathLst>
          </a:cu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7" name="Rectángulo 70">
            <a:extLst>
              <a:ext uri="{FF2B5EF4-FFF2-40B4-BE49-F238E27FC236}">
                <a16:creationId xmlns:a16="http://schemas.microsoft.com/office/drawing/2014/main" id="{A08E6A1E-8CAB-C45D-AF90-9C8EFD1B59E7}"/>
              </a:ext>
            </a:extLst>
          </p:cNvPr>
          <p:cNvSpPr/>
          <p:nvPr/>
        </p:nvSpPr>
        <p:spPr>
          <a:xfrm rot="16200000">
            <a:off x="3240371" y="3516718"/>
            <a:ext cx="200394" cy="433144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33144">
                <a:moveTo>
                  <a:pt x="6076" y="3038"/>
                </a:moveTo>
                <a:lnTo>
                  <a:pt x="200394" y="0"/>
                </a:lnTo>
                <a:lnTo>
                  <a:pt x="200394" y="433144"/>
                </a:lnTo>
                <a:lnTo>
                  <a:pt x="0" y="223532"/>
                </a:lnTo>
                <a:lnTo>
                  <a:pt x="6076" y="3038"/>
                </a:lnTo>
                <a:close/>
              </a:path>
            </a:pathLst>
          </a:cu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8" name="Rectángulo 70">
            <a:extLst>
              <a:ext uri="{FF2B5EF4-FFF2-40B4-BE49-F238E27FC236}">
                <a16:creationId xmlns:a16="http://schemas.microsoft.com/office/drawing/2014/main" id="{B564B093-C9B0-ECC6-6057-A663593271D1}"/>
              </a:ext>
            </a:extLst>
          </p:cNvPr>
          <p:cNvSpPr/>
          <p:nvPr/>
        </p:nvSpPr>
        <p:spPr>
          <a:xfrm rot="19053212">
            <a:off x="2377489" y="3336292"/>
            <a:ext cx="200394" cy="433144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33144">
                <a:moveTo>
                  <a:pt x="6076" y="3038"/>
                </a:moveTo>
                <a:lnTo>
                  <a:pt x="200394" y="0"/>
                </a:lnTo>
                <a:lnTo>
                  <a:pt x="200394" y="433144"/>
                </a:lnTo>
                <a:lnTo>
                  <a:pt x="0" y="223532"/>
                </a:lnTo>
                <a:lnTo>
                  <a:pt x="6076" y="3038"/>
                </a:lnTo>
                <a:close/>
              </a:path>
            </a:pathLst>
          </a:cu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5" name="Rectángulo 70">
            <a:extLst>
              <a:ext uri="{FF2B5EF4-FFF2-40B4-BE49-F238E27FC236}">
                <a16:creationId xmlns:a16="http://schemas.microsoft.com/office/drawing/2014/main" id="{AED8E5DD-CEFA-0EF3-EA62-5272DA8AE286}"/>
              </a:ext>
            </a:extLst>
          </p:cNvPr>
          <p:cNvSpPr/>
          <p:nvPr/>
        </p:nvSpPr>
        <p:spPr>
          <a:xfrm rot="13540965">
            <a:off x="2370277" y="4308049"/>
            <a:ext cx="200394" cy="456979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56979">
                <a:moveTo>
                  <a:pt x="6076" y="3038"/>
                </a:moveTo>
                <a:lnTo>
                  <a:pt x="200394" y="0"/>
                </a:lnTo>
                <a:cubicBezTo>
                  <a:pt x="134609" y="152326"/>
                  <a:pt x="329286" y="168357"/>
                  <a:pt x="3038" y="456979"/>
                </a:cubicBezTo>
                <a:cubicBezTo>
                  <a:pt x="2025" y="379163"/>
                  <a:pt x="1013" y="301348"/>
                  <a:pt x="0" y="223532"/>
                </a:cubicBezTo>
                <a:lnTo>
                  <a:pt x="6076" y="3038"/>
                </a:lnTo>
                <a:close/>
              </a:path>
            </a:pathLst>
          </a:cu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6" name="Rectángulo 135">
            <a:extLst>
              <a:ext uri="{FF2B5EF4-FFF2-40B4-BE49-F238E27FC236}">
                <a16:creationId xmlns:a16="http://schemas.microsoft.com/office/drawing/2014/main" id="{2EEC5CEE-5E01-2B13-539E-AEA1572FE583}"/>
              </a:ext>
            </a:extLst>
          </p:cNvPr>
          <p:cNvSpPr/>
          <p:nvPr/>
        </p:nvSpPr>
        <p:spPr>
          <a:xfrm>
            <a:off x="645984" y="3162050"/>
            <a:ext cx="226303" cy="178076"/>
          </a:xfrm>
          <a:prstGeom prst="rect">
            <a:avLst/>
          </a:prstGeom>
          <a:solidFill>
            <a:srgbClr val="FFF2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7" name="CuadroTexto 136">
            <a:extLst>
              <a:ext uri="{FF2B5EF4-FFF2-40B4-BE49-F238E27FC236}">
                <a16:creationId xmlns:a16="http://schemas.microsoft.com/office/drawing/2014/main" id="{F9ED6753-231E-CB38-6BD3-F3B3CC5906E0}"/>
              </a:ext>
            </a:extLst>
          </p:cNvPr>
          <p:cNvSpPr txBox="1"/>
          <p:nvPr/>
        </p:nvSpPr>
        <p:spPr>
          <a:xfrm>
            <a:off x="330449" y="2853299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Sanitarios</a:t>
            </a:r>
          </a:p>
        </p:txBody>
      </p:sp>
      <p:sp>
        <p:nvSpPr>
          <p:cNvPr id="138" name="CuadroTexto 137">
            <a:extLst>
              <a:ext uri="{FF2B5EF4-FFF2-40B4-BE49-F238E27FC236}">
                <a16:creationId xmlns:a16="http://schemas.microsoft.com/office/drawing/2014/main" id="{DF470C02-969B-C443-7C23-D673FDFC0BBB}"/>
              </a:ext>
            </a:extLst>
          </p:cNvPr>
          <p:cNvSpPr txBox="1"/>
          <p:nvPr/>
        </p:nvSpPr>
        <p:spPr>
          <a:xfrm>
            <a:off x="324737" y="3133141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Terrazas</a:t>
            </a:r>
          </a:p>
        </p:txBody>
      </p:sp>
      <p:sp>
        <p:nvSpPr>
          <p:cNvPr id="139" name="Rectángulo 138">
            <a:extLst>
              <a:ext uri="{FF2B5EF4-FFF2-40B4-BE49-F238E27FC236}">
                <a16:creationId xmlns:a16="http://schemas.microsoft.com/office/drawing/2014/main" id="{67BDC931-01EB-A001-86C1-1BA2968C50A7}"/>
              </a:ext>
            </a:extLst>
          </p:cNvPr>
          <p:cNvSpPr/>
          <p:nvPr/>
        </p:nvSpPr>
        <p:spPr>
          <a:xfrm>
            <a:off x="644709" y="4815352"/>
            <a:ext cx="226303" cy="178076"/>
          </a:xfrm>
          <a:prstGeom prst="rect">
            <a:avLst/>
          </a:prstGeom>
          <a:solidFill>
            <a:srgbClr val="FFCC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0" name="Rectángulo 139">
            <a:extLst>
              <a:ext uri="{FF2B5EF4-FFF2-40B4-BE49-F238E27FC236}">
                <a16:creationId xmlns:a16="http://schemas.microsoft.com/office/drawing/2014/main" id="{C51C820E-888C-2772-0651-D5C770AE7382}"/>
              </a:ext>
            </a:extLst>
          </p:cNvPr>
          <p:cNvSpPr/>
          <p:nvPr/>
        </p:nvSpPr>
        <p:spPr>
          <a:xfrm>
            <a:off x="635904" y="5080465"/>
            <a:ext cx="226303" cy="178076"/>
          </a:xfrm>
          <a:prstGeom prst="rect">
            <a:avLst/>
          </a:prstGeom>
          <a:solidFill>
            <a:srgbClr val="CCFFFF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1" name="CuadroTexto 140">
            <a:extLst>
              <a:ext uri="{FF2B5EF4-FFF2-40B4-BE49-F238E27FC236}">
                <a16:creationId xmlns:a16="http://schemas.microsoft.com/office/drawing/2014/main" id="{FA642F96-E620-C8BE-0137-794CD15D5462}"/>
              </a:ext>
            </a:extLst>
          </p:cNvPr>
          <p:cNvSpPr txBox="1"/>
          <p:nvPr/>
        </p:nvSpPr>
        <p:spPr>
          <a:xfrm>
            <a:off x="388299" y="4773323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Circulación</a:t>
            </a:r>
          </a:p>
        </p:txBody>
      </p:sp>
      <p:sp>
        <p:nvSpPr>
          <p:cNvPr id="142" name="CuadroTexto 141">
            <a:extLst>
              <a:ext uri="{FF2B5EF4-FFF2-40B4-BE49-F238E27FC236}">
                <a16:creationId xmlns:a16="http://schemas.microsoft.com/office/drawing/2014/main" id="{D6280C83-21F6-CE4A-D1BA-61A2C3047AB2}"/>
              </a:ext>
            </a:extLst>
          </p:cNvPr>
          <p:cNvSpPr txBox="1"/>
          <p:nvPr/>
        </p:nvSpPr>
        <p:spPr>
          <a:xfrm>
            <a:off x="284320" y="5040537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Control</a:t>
            </a:r>
          </a:p>
        </p:txBody>
      </p:sp>
      <p:sp>
        <p:nvSpPr>
          <p:cNvPr id="143" name="Rectángulo 142">
            <a:extLst>
              <a:ext uri="{FF2B5EF4-FFF2-40B4-BE49-F238E27FC236}">
                <a16:creationId xmlns:a16="http://schemas.microsoft.com/office/drawing/2014/main" id="{1E8550ED-1DA2-F597-1293-9BAAA18E2029}"/>
              </a:ext>
            </a:extLst>
          </p:cNvPr>
          <p:cNvSpPr/>
          <p:nvPr/>
        </p:nvSpPr>
        <p:spPr>
          <a:xfrm>
            <a:off x="635034" y="5357235"/>
            <a:ext cx="226303" cy="178076"/>
          </a:xfrm>
          <a:prstGeom prst="rect">
            <a:avLst/>
          </a:prstGeom>
          <a:solidFill>
            <a:schemeClr val="bg1">
              <a:alpha val="78039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4" name="CuadroTexto 143">
            <a:extLst>
              <a:ext uri="{FF2B5EF4-FFF2-40B4-BE49-F238E27FC236}">
                <a16:creationId xmlns:a16="http://schemas.microsoft.com/office/drawing/2014/main" id="{E40707CA-D95A-C3CC-4567-308CF442EFB0}"/>
              </a:ext>
            </a:extLst>
          </p:cNvPr>
          <p:cNvSpPr txBox="1"/>
          <p:nvPr/>
        </p:nvSpPr>
        <p:spPr>
          <a:xfrm>
            <a:off x="208848" y="5325570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Lofts</a:t>
            </a:r>
          </a:p>
        </p:txBody>
      </p:sp>
      <p:sp>
        <p:nvSpPr>
          <p:cNvPr id="145" name="Rectángulo 144">
            <a:extLst>
              <a:ext uri="{FF2B5EF4-FFF2-40B4-BE49-F238E27FC236}">
                <a16:creationId xmlns:a16="http://schemas.microsoft.com/office/drawing/2014/main" id="{E81559DD-8CC9-EE50-F0C7-D881D317D9C3}"/>
              </a:ext>
            </a:extLst>
          </p:cNvPr>
          <p:cNvSpPr/>
          <p:nvPr/>
        </p:nvSpPr>
        <p:spPr>
          <a:xfrm>
            <a:off x="635034" y="5623013"/>
            <a:ext cx="226303" cy="178076"/>
          </a:xfrm>
          <a:prstGeom prst="rect">
            <a:avLst/>
          </a:prstGeom>
          <a:solidFill>
            <a:srgbClr val="7030A0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6" name="Rectángulo 145">
            <a:extLst>
              <a:ext uri="{FF2B5EF4-FFF2-40B4-BE49-F238E27FC236}">
                <a16:creationId xmlns:a16="http://schemas.microsoft.com/office/drawing/2014/main" id="{1DADBF83-96E6-3A37-ECE5-F0034FD8BD93}"/>
              </a:ext>
            </a:extLst>
          </p:cNvPr>
          <p:cNvSpPr/>
          <p:nvPr/>
        </p:nvSpPr>
        <p:spPr>
          <a:xfrm>
            <a:off x="635461" y="5901066"/>
            <a:ext cx="226303" cy="178076"/>
          </a:xfrm>
          <a:prstGeom prst="rect">
            <a:avLst/>
          </a:prstGeom>
          <a:solidFill>
            <a:srgbClr val="FFF2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7" name="CuadroTexto 146">
            <a:extLst>
              <a:ext uri="{FF2B5EF4-FFF2-40B4-BE49-F238E27FC236}">
                <a16:creationId xmlns:a16="http://schemas.microsoft.com/office/drawing/2014/main" id="{E7A63CD8-0FD5-41DB-91C9-05DE482A47B5}"/>
              </a:ext>
            </a:extLst>
          </p:cNvPr>
          <p:cNvSpPr txBox="1"/>
          <p:nvPr/>
        </p:nvSpPr>
        <p:spPr>
          <a:xfrm>
            <a:off x="319926" y="5592315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Sanitarios</a:t>
            </a:r>
          </a:p>
        </p:txBody>
      </p:sp>
      <p:sp>
        <p:nvSpPr>
          <p:cNvPr id="148" name="CuadroTexto 147">
            <a:extLst>
              <a:ext uri="{FF2B5EF4-FFF2-40B4-BE49-F238E27FC236}">
                <a16:creationId xmlns:a16="http://schemas.microsoft.com/office/drawing/2014/main" id="{63F1148E-7BF4-87B9-EEC1-DA24DB6B4386}"/>
              </a:ext>
            </a:extLst>
          </p:cNvPr>
          <p:cNvSpPr txBox="1"/>
          <p:nvPr/>
        </p:nvSpPr>
        <p:spPr>
          <a:xfrm>
            <a:off x="314214" y="5872157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Terrazas</a:t>
            </a:r>
          </a:p>
        </p:txBody>
      </p:sp>
      <p:sp>
        <p:nvSpPr>
          <p:cNvPr id="149" name="Rectángulo 70">
            <a:extLst>
              <a:ext uri="{FF2B5EF4-FFF2-40B4-BE49-F238E27FC236}">
                <a16:creationId xmlns:a16="http://schemas.microsoft.com/office/drawing/2014/main" id="{2018CAB2-9B18-DC83-B296-38748F35B18A}"/>
              </a:ext>
            </a:extLst>
          </p:cNvPr>
          <p:cNvSpPr/>
          <p:nvPr/>
        </p:nvSpPr>
        <p:spPr>
          <a:xfrm rot="16434485">
            <a:off x="3266316" y="4124880"/>
            <a:ext cx="200394" cy="456979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56979">
                <a:moveTo>
                  <a:pt x="6076" y="3038"/>
                </a:moveTo>
                <a:lnTo>
                  <a:pt x="200394" y="0"/>
                </a:lnTo>
                <a:cubicBezTo>
                  <a:pt x="134609" y="152326"/>
                  <a:pt x="329286" y="168357"/>
                  <a:pt x="3038" y="456979"/>
                </a:cubicBezTo>
                <a:cubicBezTo>
                  <a:pt x="2025" y="379163"/>
                  <a:pt x="1013" y="301348"/>
                  <a:pt x="0" y="223532"/>
                </a:cubicBezTo>
                <a:lnTo>
                  <a:pt x="6076" y="3038"/>
                </a:lnTo>
                <a:close/>
              </a:path>
            </a:pathLst>
          </a:cu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50" name="Rectángulo 70">
            <a:extLst>
              <a:ext uri="{FF2B5EF4-FFF2-40B4-BE49-F238E27FC236}">
                <a16:creationId xmlns:a16="http://schemas.microsoft.com/office/drawing/2014/main" id="{61D2C4A2-EE4D-3893-7CD6-94F41673E876}"/>
              </a:ext>
            </a:extLst>
          </p:cNvPr>
          <p:cNvSpPr/>
          <p:nvPr/>
        </p:nvSpPr>
        <p:spPr>
          <a:xfrm rot="18760710">
            <a:off x="4027269" y="4607866"/>
            <a:ext cx="200394" cy="456979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56979">
                <a:moveTo>
                  <a:pt x="6076" y="3038"/>
                </a:moveTo>
                <a:lnTo>
                  <a:pt x="200394" y="0"/>
                </a:lnTo>
                <a:cubicBezTo>
                  <a:pt x="134609" y="152326"/>
                  <a:pt x="329286" y="168357"/>
                  <a:pt x="3038" y="456979"/>
                </a:cubicBezTo>
                <a:cubicBezTo>
                  <a:pt x="2025" y="379163"/>
                  <a:pt x="1013" y="301348"/>
                  <a:pt x="0" y="223532"/>
                </a:cubicBezTo>
                <a:lnTo>
                  <a:pt x="6076" y="3038"/>
                </a:lnTo>
                <a:close/>
              </a:path>
            </a:pathLst>
          </a:cu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51" name="Rectángulo 70">
            <a:extLst>
              <a:ext uri="{FF2B5EF4-FFF2-40B4-BE49-F238E27FC236}">
                <a16:creationId xmlns:a16="http://schemas.microsoft.com/office/drawing/2014/main" id="{E2202520-EA6E-B649-4E90-49ACB91C2A1A}"/>
              </a:ext>
            </a:extLst>
          </p:cNvPr>
          <p:cNvSpPr/>
          <p:nvPr/>
        </p:nvSpPr>
        <p:spPr>
          <a:xfrm>
            <a:off x="4215956" y="5490766"/>
            <a:ext cx="200394" cy="456979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56979">
                <a:moveTo>
                  <a:pt x="6076" y="3038"/>
                </a:moveTo>
                <a:lnTo>
                  <a:pt x="200394" y="0"/>
                </a:lnTo>
                <a:cubicBezTo>
                  <a:pt x="134609" y="152326"/>
                  <a:pt x="329286" y="168357"/>
                  <a:pt x="3038" y="456979"/>
                </a:cubicBezTo>
                <a:cubicBezTo>
                  <a:pt x="2025" y="379163"/>
                  <a:pt x="1013" y="301348"/>
                  <a:pt x="0" y="223532"/>
                </a:cubicBezTo>
                <a:lnTo>
                  <a:pt x="6076" y="3038"/>
                </a:lnTo>
                <a:close/>
              </a:path>
            </a:pathLst>
          </a:cu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52" name="Rectángulo 70">
            <a:extLst>
              <a:ext uri="{FF2B5EF4-FFF2-40B4-BE49-F238E27FC236}">
                <a16:creationId xmlns:a16="http://schemas.microsoft.com/office/drawing/2014/main" id="{345A3B0A-A45C-0670-A3AE-CF599B4C433B}"/>
              </a:ext>
            </a:extLst>
          </p:cNvPr>
          <p:cNvSpPr/>
          <p:nvPr/>
        </p:nvSpPr>
        <p:spPr>
          <a:xfrm rot="2825830">
            <a:off x="3719291" y="6260608"/>
            <a:ext cx="200394" cy="456979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56979">
                <a:moveTo>
                  <a:pt x="6076" y="3038"/>
                </a:moveTo>
                <a:lnTo>
                  <a:pt x="200394" y="0"/>
                </a:lnTo>
                <a:cubicBezTo>
                  <a:pt x="134609" y="152326"/>
                  <a:pt x="329286" y="168357"/>
                  <a:pt x="3038" y="456979"/>
                </a:cubicBezTo>
                <a:cubicBezTo>
                  <a:pt x="2025" y="379163"/>
                  <a:pt x="1013" y="301348"/>
                  <a:pt x="0" y="223532"/>
                </a:cubicBezTo>
                <a:lnTo>
                  <a:pt x="6076" y="3038"/>
                </a:lnTo>
                <a:close/>
              </a:path>
            </a:pathLst>
          </a:cu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53" name="Rectángulo 70">
            <a:extLst>
              <a:ext uri="{FF2B5EF4-FFF2-40B4-BE49-F238E27FC236}">
                <a16:creationId xmlns:a16="http://schemas.microsoft.com/office/drawing/2014/main" id="{6F838BE2-0701-7418-6772-63946A856834}"/>
              </a:ext>
            </a:extLst>
          </p:cNvPr>
          <p:cNvSpPr/>
          <p:nvPr/>
        </p:nvSpPr>
        <p:spPr>
          <a:xfrm rot="5400000">
            <a:off x="2819732" y="6454221"/>
            <a:ext cx="200394" cy="456979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56979">
                <a:moveTo>
                  <a:pt x="6076" y="3038"/>
                </a:moveTo>
                <a:lnTo>
                  <a:pt x="200394" y="0"/>
                </a:lnTo>
                <a:cubicBezTo>
                  <a:pt x="134609" y="152326"/>
                  <a:pt x="329286" y="168357"/>
                  <a:pt x="3038" y="456979"/>
                </a:cubicBezTo>
                <a:cubicBezTo>
                  <a:pt x="2025" y="379163"/>
                  <a:pt x="1013" y="301348"/>
                  <a:pt x="0" y="223532"/>
                </a:cubicBezTo>
                <a:lnTo>
                  <a:pt x="6076" y="3038"/>
                </a:lnTo>
                <a:close/>
              </a:path>
            </a:pathLst>
          </a:cu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54" name="Rectángulo 70">
            <a:extLst>
              <a:ext uri="{FF2B5EF4-FFF2-40B4-BE49-F238E27FC236}">
                <a16:creationId xmlns:a16="http://schemas.microsoft.com/office/drawing/2014/main" id="{BD753171-C5AD-1AB9-9A54-7BA2B8BC83CE}"/>
              </a:ext>
            </a:extLst>
          </p:cNvPr>
          <p:cNvSpPr/>
          <p:nvPr/>
        </p:nvSpPr>
        <p:spPr>
          <a:xfrm rot="8061834">
            <a:off x="2059491" y="5949122"/>
            <a:ext cx="200394" cy="456979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56979">
                <a:moveTo>
                  <a:pt x="6076" y="3038"/>
                </a:moveTo>
                <a:lnTo>
                  <a:pt x="200394" y="0"/>
                </a:lnTo>
                <a:cubicBezTo>
                  <a:pt x="134609" y="152326"/>
                  <a:pt x="329286" y="168357"/>
                  <a:pt x="3038" y="456979"/>
                </a:cubicBezTo>
                <a:cubicBezTo>
                  <a:pt x="2025" y="379163"/>
                  <a:pt x="1013" y="301348"/>
                  <a:pt x="0" y="223532"/>
                </a:cubicBezTo>
                <a:lnTo>
                  <a:pt x="6076" y="3038"/>
                </a:lnTo>
                <a:close/>
              </a:path>
            </a:pathLst>
          </a:cu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55" name="Rectángulo 70">
            <a:extLst>
              <a:ext uri="{FF2B5EF4-FFF2-40B4-BE49-F238E27FC236}">
                <a16:creationId xmlns:a16="http://schemas.microsoft.com/office/drawing/2014/main" id="{415F6C57-07B6-A89B-330C-CB658B4495CC}"/>
              </a:ext>
            </a:extLst>
          </p:cNvPr>
          <p:cNvSpPr/>
          <p:nvPr/>
        </p:nvSpPr>
        <p:spPr>
          <a:xfrm rot="10800000">
            <a:off x="1865287" y="5059335"/>
            <a:ext cx="200394" cy="456979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56979">
                <a:moveTo>
                  <a:pt x="6076" y="3038"/>
                </a:moveTo>
                <a:lnTo>
                  <a:pt x="200394" y="0"/>
                </a:lnTo>
                <a:cubicBezTo>
                  <a:pt x="134609" y="152326"/>
                  <a:pt x="329286" y="168357"/>
                  <a:pt x="3038" y="456979"/>
                </a:cubicBezTo>
                <a:cubicBezTo>
                  <a:pt x="2025" y="379163"/>
                  <a:pt x="1013" y="301348"/>
                  <a:pt x="0" y="223532"/>
                </a:cubicBezTo>
                <a:lnTo>
                  <a:pt x="6076" y="3038"/>
                </a:lnTo>
                <a:close/>
              </a:path>
            </a:pathLst>
          </a:cu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56" name="Rectángulo 155">
            <a:extLst>
              <a:ext uri="{FF2B5EF4-FFF2-40B4-BE49-F238E27FC236}">
                <a16:creationId xmlns:a16="http://schemas.microsoft.com/office/drawing/2014/main" id="{B575D200-DFFF-F495-5B22-9931576B43CF}"/>
              </a:ext>
            </a:extLst>
          </p:cNvPr>
          <p:cNvSpPr/>
          <p:nvPr/>
        </p:nvSpPr>
        <p:spPr>
          <a:xfrm>
            <a:off x="2598459" y="5134513"/>
            <a:ext cx="133637" cy="248055"/>
          </a:xfrm>
          <a:prstGeom prst="rect">
            <a:avLst/>
          </a:prstGeom>
          <a:solidFill>
            <a:srgbClr val="CCCCFF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57" name="Rectángulo 156">
            <a:extLst>
              <a:ext uri="{FF2B5EF4-FFF2-40B4-BE49-F238E27FC236}">
                <a16:creationId xmlns:a16="http://schemas.microsoft.com/office/drawing/2014/main" id="{DAB77345-E625-B0A7-27B2-5AADAB67621E}"/>
              </a:ext>
            </a:extLst>
          </p:cNvPr>
          <p:cNvSpPr/>
          <p:nvPr/>
        </p:nvSpPr>
        <p:spPr>
          <a:xfrm>
            <a:off x="3513647" y="5057575"/>
            <a:ext cx="133637" cy="248055"/>
          </a:xfrm>
          <a:prstGeom prst="rect">
            <a:avLst/>
          </a:prstGeom>
          <a:solidFill>
            <a:srgbClr val="CCCCFF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58" name="Rectángulo 157">
            <a:extLst>
              <a:ext uri="{FF2B5EF4-FFF2-40B4-BE49-F238E27FC236}">
                <a16:creationId xmlns:a16="http://schemas.microsoft.com/office/drawing/2014/main" id="{B6331CD8-A286-0449-7E5B-F6B932DBEED2}"/>
              </a:ext>
            </a:extLst>
          </p:cNvPr>
          <p:cNvSpPr/>
          <p:nvPr/>
        </p:nvSpPr>
        <p:spPr>
          <a:xfrm>
            <a:off x="3517972" y="5730814"/>
            <a:ext cx="133637" cy="248055"/>
          </a:xfrm>
          <a:prstGeom prst="rect">
            <a:avLst/>
          </a:prstGeom>
          <a:solidFill>
            <a:srgbClr val="CCCCFF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59" name="Rectángulo 158">
            <a:extLst>
              <a:ext uri="{FF2B5EF4-FFF2-40B4-BE49-F238E27FC236}">
                <a16:creationId xmlns:a16="http://schemas.microsoft.com/office/drawing/2014/main" id="{93457DB6-B04D-E7D7-E904-4C64544F1A92}"/>
              </a:ext>
            </a:extLst>
          </p:cNvPr>
          <p:cNvSpPr/>
          <p:nvPr/>
        </p:nvSpPr>
        <p:spPr>
          <a:xfrm>
            <a:off x="2651931" y="5683843"/>
            <a:ext cx="133637" cy="248055"/>
          </a:xfrm>
          <a:prstGeom prst="rect">
            <a:avLst/>
          </a:prstGeom>
          <a:solidFill>
            <a:srgbClr val="CCCCFF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0" name="Rectángulo 70">
            <a:extLst>
              <a:ext uri="{FF2B5EF4-FFF2-40B4-BE49-F238E27FC236}">
                <a16:creationId xmlns:a16="http://schemas.microsoft.com/office/drawing/2014/main" id="{CFE040FA-7E61-849B-B34B-A35C51255DEF}"/>
              </a:ext>
            </a:extLst>
          </p:cNvPr>
          <p:cNvSpPr/>
          <p:nvPr/>
        </p:nvSpPr>
        <p:spPr>
          <a:xfrm>
            <a:off x="1872460" y="5510139"/>
            <a:ext cx="200394" cy="433144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33144">
                <a:moveTo>
                  <a:pt x="6076" y="3038"/>
                </a:moveTo>
                <a:lnTo>
                  <a:pt x="200394" y="0"/>
                </a:lnTo>
                <a:lnTo>
                  <a:pt x="200394" y="433144"/>
                </a:lnTo>
                <a:lnTo>
                  <a:pt x="0" y="223532"/>
                </a:lnTo>
                <a:lnTo>
                  <a:pt x="6076" y="3038"/>
                </a:lnTo>
                <a:close/>
              </a:path>
            </a:pathLst>
          </a:custGeom>
          <a:solidFill>
            <a:srgbClr val="CCCC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1" name="Rectángulo 70">
            <a:extLst>
              <a:ext uri="{FF2B5EF4-FFF2-40B4-BE49-F238E27FC236}">
                <a16:creationId xmlns:a16="http://schemas.microsoft.com/office/drawing/2014/main" id="{CF4D5181-A882-5901-9E82-374445ACAC94}"/>
              </a:ext>
            </a:extLst>
          </p:cNvPr>
          <p:cNvSpPr/>
          <p:nvPr/>
        </p:nvSpPr>
        <p:spPr>
          <a:xfrm rot="18660518">
            <a:off x="2401064" y="6295599"/>
            <a:ext cx="200394" cy="433144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33144">
                <a:moveTo>
                  <a:pt x="6076" y="3038"/>
                </a:moveTo>
                <a:lnTo>
                  <a:pt x="200394" y="0"/>
                </a:lnTo>
                <a:lnTo>
                  <a:pt x="200394" y="433144"/>
                </a:lnTo>
                <a:lnTo>
                  <a:pt x="0" y="223532"/>
                </a:lnTo>
                <a:lnTo>
                  <a:pt x="6076" y="3038"/>
                </a:lnTo>
                <a:close/>
              </a:path>
            </a:pathLst>
          </a:custGeom>
          <a:solidFill>
            <a:srgbClr val="CCCC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2" name="Rectángulo 70">
            <a:extLst>
              <a:ext uri="{FF2B5EF4-FFF2-40B4-BE49-F238E27FC236}">
                <a16:creationId xmlns:a16="http://schemas.microsoft.com/office/drawing/2014/main" id="{E9628D3B-27C2-DEE0-B9CF-F11D7906FEB3}"/>
              </a:ext>
            </a:extLst>
          </p:cNvPr>
          <p:cNvSpPr/>
          <p:nvPr/>
        </p:nvSpPr>
        <p:spPr>
          <a:xfrm rot="10800000">
            <a:off x="4208041" y="5077367"/>
            <a:ext cx="200394" cy="433144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33144">
                <a:moveTo>
                  <a:pt x="6076" y="3038"/>
                </a:moveTo>
                <a:lnTo>
                  <a:pt x="200394" y="0"/>
                </a:lnTo>
                <a:lnTo>
                  <a:pt x="200394" y="433144"/>
                </a:lnTo>
                <a:lnTo>
                  <a:pt x="0" y="223532"/>
                </a:lnTo>
                <a:lnTo>
                  <a:pt x="6076" y="3038"/>
                </a:lnTo>
                <a:close/>
              </a:path>
            </a:pathLst>
          </a:custGeom>
          <a:solidFill>
            <a:srgbClr val="CCCC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3" name="Rectángulo 70">
            <a:extLst>
              <a:ext uri="{FF2B5EF4-FFF2-40B4-BE49-F238E27FC236}">
                <a16:creationId xmlns:a16="http://schemas.microsoft.com/office/drawing/2014/main" id="{CA914FC0-141A-F90F-4D9B-9FAE4AB7E091}"/>
              </a:ext>
            </a:extLst>
          </p:cNvPr>
          <p:cNvSpPr/>
          <p:nvPr/>
        </p:nvSpPr>
        <p:spPr>
          <a:xfrm rot="2722430">
            <a:off x="2067181" y="4627288"/>
            <a:ext cx="200394" cy="433144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33144">
                <a:moveTo>
                  <a:pt x="6076" y="3038"/>
                </a:moveTo>
                <a:lnTo>
                  <a:pt x="200394" y="0"/>
                </a:lnTo>
                <a:lnTo>
                  <a:pt x="200394" y="433144"/>
                </a:lnTo>
                <a:lnTo>
                  <a:pt x="0" y="223532"/>
                </a:lnTo>
                <a:lnTo>
                  <a:pt x="6076" y="3038"/>
                </a:lnTo>
                <a:close/>
              </a:path>
            </a:pathLst>
          </a:custGeom>
          <a:solidFill>
            <a:srgbClr val="CCCC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4" name="Rectángulo 163">
            <a:extLst>
              <a:ext uri="{FF2B5EF4-FFF2-40B4-BE49-F238E27FC236}">
                <a16:creationId xmlns:a16="http://schemas.microsoft.com/office/drawing/2014/main" id="{86FE030F-989D-B647-DDFB-DE3B116C0856}"/>
              </a:ext>
            </a:extLst>
          </p:cNvPr>
          <p:cNvSpPr/>
          <p:nvPr/>
        </p:nvSpPr>
        <p:spPr>
          <a:xfrm>
            <a:off x="3148419" y="6175837"/>
            <a:ext cx="133637" cy="248055"/>
          </a:xfrm>
          <a:prstGeom prst="rect">
            <a:avLst/>
          </a:prstGeom>
          <a:solidFill>
            <a:srgbClr val="CCCCFF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5" name="Rectángulo 164">
            <a:extLst>
              <a:ext uri="{FF2B5EF4-FFF2-40B4-BE49-F238E27FC236}">
                <a16:creationId xmlns:a16="http://schemas.microsoft.com/office/drawing/2014/main" id="{E6385461-3C05-7D37-A392-098554219F16}"/>
              </a:ext>
            </a:extLst>
          </p:cNvPr>
          <p:cNvSpPr/>
          <p:nvPr/>
        </p:nvSpPr>
        <p:spPr>
          <a:xfrm rot="2840220">
            <a:off x="3580577" y="4787709"/>
            <a:ext cx="133637" cy="248055"/>
          </a:xfrm>
          <a:prstGeom prst="rect">
            <a:avLst/>
          </a:prstGeom>
          <a:solidFill>
            <a:srgbClr val="CCCCFF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6" name="Rectángulo 165">
            <a:extLst>
              <a:ext uri="{FF2B5EF4-FFF2-40B4-BE49-F238E27FC236}">
                <a16:creationId xmlns:a16="http://schemas.microsoft.com/office/drawing/2014/main" id="{A39202BE-0194-4CFC-E4E1-03CFCB6FD200}"/>
              </a:ext>
            </a:extLst>
          </p:cNvPr>
          <p:cNvSpPr/>
          <p:nvPr/>
        </p:nvSpPr>
        <p:spPr>
          <a:xfrm rot="8218109">
            <a:off x="3702502" y="5870546"/>
            <a:ext cx="113037" cy="289973"/>
          </a:xfrm>
          <a:prstGeom prst="rect">
            <a:avLst/>
          </a:prstGeom>
          <a:solidFill>
            <a:srgbClr val="CCCCFF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54597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ángulo 28">
            <a:extLst>
              <a:ext uri="{FF2B5EF4-FFF2-40B4-BE49-F238E27FC236}">
                <a16:creationId xmlns:a16="http://schemas.microsoft.com/office/drawing/2014/main" id="{935E179E-9FAE-1D8C-6467-858CB9F2B30D}"/>
              </a:ext>
            </a:extLst>
          </p:cNvPr>
          <p:cNvSpPr/>
          <p:nvPr/>
        </p:nvSpPr>
        <p:spPr>
          <a:xfrm>
            <a:off x="9861934" y="359869"/>
            <a:ext cx="1641386" cy="7055337"/>
          </a:xfrm>
          <a:prstGeom prst="rect">
            <a:avLst/>
          </a:prstGeom>
          <a:solidFill>
            <a:schemeClr val="accent1">
              <a:lumMod val="40000"/>
              <a:lumOff val="6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07A1D932-1EE7-74DB-B18E-803A81A4E395}"/>
              </a:ext>
            </a:extLst>
          </p:cNvPr>
          <p:cNvSpPr/>
          <p:nvPr/>
        </p:nvSpPr>
        <p:spPr>
          <a:xfrm>
            <a:off x="305911" y="297814"/>
            <a:ext cx="11267440" cy="717994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875"/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65EAD1B7-29D0-E657-7755-2828122A60DC}"/>
              </a:ext>
            </a:extLst>
          </p:cNvPr>
          <p:cNvCxnSpPr>
            <a:cxnSpLocks/>
          </p:cNvCxnSpPr>
          <p:nvPr/>
        </p:nvCxnSpPr>
        <p:spPr>
          <a:xfrm>
            <a:off x="9791905" y="297813"/>
            <a:ext cx="0" cy="71799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F41A5CD4-6BBE-7E3F-AFD0-7BCD7755660C}"/>
              </a:ext>
            </a:extLst>
          </p:cNvPr>
          <p:cNvCxnSpPr/>
          <p:nvPr/>
        </p:nvCxnSpPr>
        <p:spPr>
          <a:xfrm>
            <a:off x="9807631" y="1438764"/>
            <a:ext cx="17814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BE9EE13B-5FF7-C800-8E82-545AACB4821F}"/>
              </a:ext>
            </a:extLst>
          </p:cNvPr>
          <p:cNvCxnSpPr>
            <a:cxnSpLocks/>
          </p:cNvCxnSpPr>
          <p:nvPr/>
        </p:nvCxnSpPr>
        <p:spPr>
          <a:xfrm>
            <a:off x="10474960" y="2372152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BE516553-86A5-0443-79FA-0734547D4471}"/>
              </a:ext>
            </a:extLst>
          </p:cNvPr>
          <p:cNvCxnSpPr>
            <a:cxnSpLocks/>
          </p:cNvCxnSpPr>
          <p:nvPr/>
        </p:nvCxnSpPr>
        <p:spPr>
          <a:xfrm>
            <a:off x="9791905" y="3411447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180D816B-A962-0F1D-C1B5-92D65B5EE1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6810" r="94265">
                        <a14:foregroundMark x1="41935" y1="48333" x2="41935" y2="48333"/>
                        <a14:foregroundMark x1="17921" y1="38333" x2="17921" y2="38333"/>
                        <a14:foregroundMark x1="16487" y1="48333" x2="16487" y2="48333"/>
                        <a14:foregroundMark x1="14337" y1="55000" x2="14337" y2="55000"/>
                        <a14:foregroundMark x1="13262" y1="67778" x2="13262" y2="67778"/>
                        <a14:foregroundMark x1="7168" y1="60000" x2="7168" y2="60000"/>
                        <a14:foregroundMark x1="84229" y1="43889" x2="84229" y2="43889"/>
                        <a14:foregroundMark x1="94265" y1="34444" x2="94265" y2="3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958" y="360365"/>
            <a:ext cx="1615433" cy="104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1A732FAF-E720-B568-AA78-EF3549D66340}"/>
              </a:ext>
            </a:extLst>
          </p:cNvPr>
          <p:cNvSpPr txBox="1"/>
          <p:nvPr/>
        </p:nvSpPr>
        <p:spPr>
          <a:xfrm>
            <a:off x="9569046" y="1887369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Taller Integral de Arquitectura I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19132AFB-7346-77E7-18F3-71CB3D65572E}"/>
              </a:ext>
            </a:extLst>
          </p:cNvPr>
          <p:cNvSpPr txBox="1"/>
          <p:nvPr/>
        </p:nvSpPr>
        <p:spPr>
          <a:xfrm>
            <a:off x="9532279" y="2557316"/>
            <a:ext cx="2377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Casos Referenciales</a:t>
            </a:r>
          </a:p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(Análisis Funcional)</a:t>
            </a: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93E9485C-B9E5-40A1-C04B-AF5CE1E2E723}"/>
              </a:ext>
            </a:extLst>
          </p:cNvPr>
          <p:cNvCxnSpPr>
            <a:cxnSpLocks/>
          </p:cNvCxnSpPr>
          <p:nvPr/>
        </p:nvCxnSpPr>
        <p:spPr>
          <a:xfrm>
            <a:off x="10490686" y="4531360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>
            <a:extLst>
              <a:ext uri="{FF2B5EF4-FFF2-40B4-BE49-F238E27FC236}">
                <a16:creationId xmlns:a16="http://schemas.microsoft.com/office/drawing/2014/main" id="{0688C099-FCAE-4D6F-C949-5079011F432D}"/>
              </a:ext>
            </a:extLst>
          </p:cNvPr>
          <p:cNvSpPr txBox="1"/>
          <p:nvPr/>
        </p:nvSpPr>
        <p:spPr>
          <a:xfrm>
            <a:off x="9501823" y="3632781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Edificio:</a:t>
            </a:r>
          </a:p>
          <a:p>
            <a:pPr algn="ctr"/>
            <a:r>
              <a:rPr lang="es-MX" dirty="0">
                <a:latin typeface="Bahnschrift Condensed" panose="020B0502040204020203" pitchFamily="34" charset="0"/>
              </a:rPr>
              <a:t>Torre Adamant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C6CC1C53-14F4-A559-2DB4-8C0C7FE46000}"/>
              </a:ext>
            </a:extLst>
          </p:cNvPr>
          <p:cNvCxnSpPr>
            <a:cxnSpLocks/>
          </p:cNvCxnSpPr>
          <p:nvPr/>
        </p:nvCxnSpPr>
        <p:spPr>
          <a:xfrm>
            <a:off x="9799821" y="6770626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C8F2A0B-B4CF-7AC0-0FC6-A52B5E79CB1B}"/>
              </a:ext>
            </a:extLst>
          </p:cNvPr>
          <p:cNvSpPr txBox="1"/>
          <p:nvPr/>
        </p:nvSpPr>
        <p:spPr>
          <a:xfrm>
            <a:off x="9791905" y="4738353"/>
            <a:ext cx="186161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Bahnschrift Condensed" panose="020B0502040204020203" pitchFamily="34" charset="0"/>
              </a:rPr>
              <a:t>Equipo: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Gómez Aguilar Alejandra    Monserrath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Granados Pérez Ángel Gabriel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Guillen Velasco Néstor Iván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López Aguilar Ana Fabiola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AEE2979A-FA78-2E1D-DCB7-F04A5681003F}"/>
              </a:ext>
            </a:extLst>
          </p:cNvPr>
          <p:cNvSpPr/>
          <p:nvPr/>
        </p:nvSpPr>
        <p:spPr>
          <a:xfrm>
            <a:off x="10281921" y="225722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2626C24A-23CC-E09C-FE18-2A276CB464A1}"/>
              </a:ext>
            </a:extLst>
          </p:cNvPr>
          <p:cNvSpPr/>
          <p:nvPr/>
        </p:nvSpPr>
        <p:spPr>
          <a:xfrm>
            <a:off x="10682627" y="329371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A6AC6093-AE14-DB12-B298-1C7B8BD96D46}"/>
              </a:ext>
            </a:extLst>
          </p:cNvPr>
          <p:cNvSpPr/>
          <p:nvPr/>
        </p:nvSpPr>
        <p:spPr>
          <a:xfrm>
            <a:off x="10297647" y="4428697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E3A2F13E-8149-5F41-7008-7A6163521532}"/>
              </a:ext>
            </a:extLst>
          </p:cNvPr>
          <p:cNvSpPr/>
          <p:nvPr/>
        </p:nvSpPr>
        <p:spPr>
          <a:xfrm>
            <a:off x="10682627" y="667223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B82A61CC-CFF6-143C-C7DA-735B0530F35D}"/>
              </a:ext>
            </a:extLst>
          </p:cNvPr>
          <p:cNvSpPr txBox="1"/>
          <p:nvPr/>
        </p:nvSpPr>
        <p:spPr>
          <a:xfrm>
            <a:off x="9501823" y="6897973"/>
            <a:ext cx="237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13 de enero de 2025</a:t>
            </a:r>
          </a:p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Comitán de Domínguez, Chis.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FCA9731F-B2E6-BF0B-20BB-2633C26CCC7C}"/>
              </a:ext>
            </a:extLst>
          </p:cNvPr>
          <p:cNvSpPr/>
          <p:nvPr/>
        </p:nvSpPr>
        <p:spPr>
          <a:xfrm>
            <a:off x="10624480" y="133569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3486529D-1BA3-4CEC-BB3D-B2A017894BBA}"/>
              </a:ext>
            </a:extLst>
          </p:cNvPr>
          <p:cNvSpPr/>
          <p:nvPr/>
        </p:nvSpPr>
        <p:spPr>
          <a:xfrm>
            <a:off x="420521" y="357125"/>
            <a:ext cx="9296240" cy="7060824"/>
          </a:xfrm>
          <a:prstGeom prst="rect">
            <a:avLst/>
          </a:prstGeom>
          <a:solidFill>
            <a:srgbClr val="CCCCF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62F90660-1692-217B-E0ED-2BE9765B98ED}"/>
              </a:ext>
            </a:extLst>
          </p:cNvPr>
          <p:cNvSpPr/>
          <p:nvPr/>
        </p:nvSpPr>
        <p:spPr>
          <a:xfrm rot="2493989">
            <a:off x="8920940" y="6961185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0DB7DC95-4230-E38B-C7C4-C827EC583D85}"/>
              </a:ext>
            </a:extLst>
          </p:cNvPr>
          <p:cNvSpPr/>
          <p:nvPr/>
        </p:nvSpPr>
        <p:spPr>
          <a:xfrm rot="2493989">
            <a:off x="8959819" y="6608503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30227348-C042-186E-241D-1161CBE80AE1}"/>
              </a:ext>
            </a:extLst>
          </p:cNvPr>
          <p:cNvSpPr/>
          <p:nvPr/>
        </p:nvSpPr>
        <p:spPr>
          <a:xfrm rot="2493989">
            <a:off x="8550901" y="6994978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4CAB866F-13AC-31B1-10F7-050D4BBB2D5B}"/>
              </a:ext>
            </a:extLst>
          </p:cNvPr>
          <p:cNvSpPr/>
          <p:nvPr/>
        </p:nvSpPr>
        <p:spPr>
          <a:xfrm rot="2493989">
            <a:off x="330392" y="616743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122B6815-A391-D3F0-AA38-F500EF094A3A}"/>
              </a:ext>
            </a:extLst>
          </p:cNvPr>
          <p:cNvSpPr/>
          <p:nvPr/>
        </p:nvSpPr>
        <p:spPr>
          <a:xfrm rot="2493989">
            <a:off x="767049" y="563574"/>
            <a:ext cx="687426" cy="193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8DB1893C-22CC-774F-5D4C-337714882BE2}"/>
              </a:ext>
            </a:extLst>
          </p:cNvPr>
          <p:cNvSpPr/>
          <p:nvPr/>
        </p:nvSpPr>
        <p:spPr>
          <a:xfrm rot="2493989">
            <a:off x="359311" y="953160"/>
            <a:ext cx="694443" cy="187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2DEF4B11-AEB2-D902-F946-33CE6540D7F5}"/>
              </a:ext>
            </a:extLst>
          </p:cNvPr>
          <p:cNvSpPr/>
          <p:nvPr/>
        </p:nvSpPr>
        <p:spPr>
          <a:xfrm>
            <a:off x="1253624" y="462230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8CCB2AF1-B51D-C6E2-8F37-FCD229153B95}"/>
              </a:ext>
            </a:extLst>
          </p:cNvPr>
          <p:cNvSpPr/>
          <p:nvPr/>
        </p:nvSpPr>
        <p:spPr>
          <a:xfrm>
            <a:off x="453777" y="7244333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E7CDA8B0-C7AE-94A8-9FF4-96570DC9370F}"/>
              </a:ext>
            </a:extLst>
          </p:cNvPr>
          <p:cNvSpPr/>
          <p:nvPr/>
        </p:nvSpPr>
        <p:spPr>
          <a:xfrm>
            <a:off x="4707814" y="629999"/>
            <a:ext cx="4998335" cy="330630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5" name="Rectángulo 44">
            <a:extLst>
              <a:ext uri="{FF2B5EF4-FFF2-40B4-BE49-F238E27FC236}">
                <a16:creationId xmlns:a16="http://schemas.microsoft.com/office/drawing/2014/main" id="{30BFFBE5-BB69-6A5D-D2E6-7901E6F86912}"/>
              </a:ext>
            </a:extLst>
          </p:cNvPr>
          <p:cNvSpPr/>
          <p:nvPr/>
        </p:nvSpPr>
        <p:spPr>
          <a:xfrm>
            <a:off x="4576865" y="684231"/>
            <a:ext cx="4998335" cy="330630"/>
          </a:xfrm>
          <a:prstGeom prst="rect">
            <a:avLst/>
          </a:prstGeom>
          <a:solidFill>
            <a:srgbClr val="CCCCFF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TORRE ADAMANT</a:t>
            </a: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A12DB61B-0BA6-E6E2-A7CB-A35143F7FA78}"/>
              </a:ext>
            </a:extLst>
          </p:cNvPr>
          <p:cNvSpPr txBox="1"/>
          <p:nvPr/>
        </p:nvSpPr>
        <p:spPr>
          <a:xfrm>
            <a:off x="1840498" y="997079"/>
            <a:ext cx="22507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>
                <a:latin typeface="Abadi Extra Light" panose="020B0204020104020204" pitchFamily="34" charset="0"/>
              </a:rPr>
              <a:t>Zonificación:</a:t>
            </a:r>
          </a:p>
        </p:txBody>
      </p:sp>
      <p:sp>
        <p:nvSpPr>
          <p:cNvPr id="77" name="CuadroTexto 76">
            <a:extLst>
              <a:ext uri="{FF2B5EF4-FFF2-40B4-BE49-F238E27FC236}">
                <a16:creationId xmlns:a16="http://schemas.microsoft.com/office/drawing/2014/main" id="{647BE3D8-DA04-2318-132D-14F4E306E629}"/>
              </a:ext>
            </a:extLst>
          </p:cNvPr>
          <p:cNvSpPr txBox="1"/>
          <p:nvPr/>
        </p:nvSpPr>
        <p:spPr>
          <a:xfrm>
            <a:off x="281361" y="1657966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NIVEL 21</a:t>
            </a:r>
          </a:p>
        </p:txBody>
      </p:sp>
      <p:sp>
        <p:nvSpPr>
          <p:cNvPr id="78" name="CuadroTexto 77">
            <a:extLst>
              <a:ext uri="{FF2B5EF4-FFF2-40B4-BE49-F238E27FC236}">
                <a16:creationId xmlns:a16="http://schemas.microsoft.com/office/drawing/2014/main" id="{D8D31662-034A-F84D-FC4D-5EFA89EDB00B}"/>
              </a:ext>
            </a:extLst>
          </p:cNvPr>
          <p:cNvSpPr txBox="1"/>
          <p:nvPr/>
        </p:nvSpPr>
        <p:spPr>
          <a:xfrm>
            <a:off x="355199" y="4423241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ALZADO PRINCIPAL</a:t>
            </a:r>
          </a:p>
        </p:txBody>
      </p:sp>
      <p:sp>
        <p:nvSpPr>
          <p:cNvPr id="82" name="Rectángulo 81">
            <a:extLst>
              <a:ext uri="{FF2B5EF4-FFF2-40B4-BE49-F238E27FC236}">
                <a16:creationId xmlns:a16="http://schemas.microsoft.com/office/drawing/2014/main" id="{D66E5929-9765-18D6-13A3-6A77E9DA6DCB}"/>
              </a:ext>
            </a:extLst>
          </p:cNvPr>
          <p:cNvSpPr/>
          <p:nvPr/>
        </p:nvSpPr>
        <p:spPr>
          <a:xfrm>
            <a:off x="655232" y="2076336"/>
            <a:ext cx="226303" cy="178076"/>
          </a:xfrm>
          <a:prstGeom prst="rect">
            <a:avLst/>
          </a:prstGeom>
          <a:solidFill>
            <a:srgbClr val="FFCC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3" name="Rectángulo 82">
            <a:extLst>
              <a:ext uri="{FF2B5EF4-FFF2-40B4-BE49-F238E27FC236}">
                <a16:creationId xmlns:a16="http://schemas.microsoft.com/office/drawing/2014/main" id="{11DF6877-70CB-2C58-E77C-095E0EABBB74}"/>
              </a:ext>
            </a:extLst>
          </p:cNvPr>
          <p:cNvSpPr/>
          <p:nvPr/>
        </p:nvSpPr>
        <p:spPr>
          <a:xfrm>
            <a:off x="646427" y="2341449"/>
            <a:ext cx="226303" cy="178076"/>
          </a:xfrm>
          <a:prstGeom prst="rect">
            <a:avLst/>
          </a:prstGeom>
          <a:solidFill>
            <a:srgbClr val="CCFFFF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8" name="CuadroTexto 97">
            <a:extLst>
              <a:ext uri="{FF2B5EF4-FFF2-40B4-BE49-F238E27FC236}">
                <a16:creationId xmlns:a16="http://schemas.microsoft.com/office/drawing/2014/main" id="{22B1A6DE-DD96-DFED-A962-E8FE120ED22B}"/>
              </a:ext>
            </a:extLst>
          </p:cNvPr>
          <p:cNvSpPr txBox="1"/>
          <p:nvPr/>
        </p:nvSpPr>
        <p:spPr>
          <a:xfrm>
            <a:off x="779918" y="2034621"/>
            <a:ext cx="8011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Lounge</a:t>
            </a:r>
          </a:p>
        </p:txBody>
      </p:sp>
      <p:sp>
        <p:nvSpPr>
          <p:cNvPr id="99" name="Rectángulo 98">
            <a:extLst>
              <a:ext uri="{FF2B5EF4-FFF2-40B4-BE49-F238E27FC236}">
                <a16:creationId xmlns:a16="http://schemas.microsoft.com/office/drawing/2014/main" id="{B9AB09B0-5DFD-2FD5-38E5-3A1F6E4F0F1E}"/>
              </a:ext>
            </a:extLst>
          </p:cNvPr>
          <p:cNvSpPr/>
          <p:nvPr/>
        </p:nvSpPr>
        <p:spPr>
          <a:xfrm>
            <a:off x="645557" y="2618219"/>
            <a:ext cx="226303" cy="178076"/>
          </a:xfrm>
          <a:prstGeom prst="rect">
            <a:avLst/>
          </a:prstGeom>
          <a:solidFill>
            <a:schemeClr val="bg1">
              <a:alpha val="78039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02" name="Rectángulo 101">
            <a:extLst>
              <a:ext uri="{FF2B5EF4-FFF2-40B4-BE49-F238E27FC236}">
                <a16:creationId xmlns:a16="http://schemas.microsoft.com/office/drawing/2014/main" id="{BF2BD531-23F8-CB2F-F6C7-6D0CFA5A748C}"/>
              </a:ext>
            </a:extLst>
          </p:cNvPr>
          <p:cNvSpPr/>
          <p:nvPr/>
        </p:nvSpPr>
        <p:spPr>
          <a:xfrm>
            <a:off x="645557" y="2883997"/>
            <a:ext cx="226303" cy="178076"/>
          </a:xfrm>
          <a:prstGeom prst="rect">
            <a:avLst/>
          </a:prstGeom>
          <a:solidFill>
            <a:srgbClr val="7030A0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36" name="Rectángulo 135">
            <a:extLst>
              <a:ext uri="{FF2B5EF4-FFF2-40B4-BE49-F238E27FC236}">
                <a16:creationId xmlns:a16="http://schemas.microsoft.com/office/drawing/2014/main" id="{2EEC5CEE-5E01-2B13-539E-AEA1572FE583}"/>
              </a:ext>
            </a:extLst>
          </p:cNvPr>
          <p:cNvSpPr/>
          <p:nvPr/>
        </p:nvSpPr>
        <p:spPr>
          <a:xfrm>
            <a:off x="645984" y="3162050"/>
            <a:ext cx="226303" cy="178076"/>
          </a:xfrm>
          <a:prstGeom prst="rect">
            <a:avLst/>
          </a:prstGeom>
          <a:solidFill>
            <a:srgbClr val="FFF2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39" name="Rectángulo 138">
            <a:extLst>
              <a:ext uri="{FF2B5EF4-FFF2-40B4-BE49-F238E27FC236}">
                <a16:creationId xmlns:a16="http://schemas.microsoft.com/office/drawing/2014/main" id="{67BDC931-01EB-A001-86C1-1BA2968C50A7}"/>
              </a:ext>
            </a:extLst>
          </p:cNvPr>
          <p:cNvSpPr/>
          <p:nvPr/>
        </p:nvSpPr>
        <p:spPr>
          <a:xfrm>
            <a:off x="644709" y="4815352"/>
            <a:ext cx="226303" cy="178076"/>
          </a:xfrm>
          <a:prstGeom prst="rect">
            <a:avLst/>
          </a:prstGeom>
          <a:solidFill>
            <a:srgbClr val="FFCC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0" name="Rectángulo 139">
            <a:extLst>
              <a:ext uri="{FF2B5EF4-FFF2-40B4-BE49-F238E27FC236}">
                <a16:creationId xmlns:a16="http://schemas.microsoft.com/office/drawing/2014/main" id="{C51C820E-888C-2772-0651-D5C770AE7382}"/>
              </a:ext>
            </a:extLst>
          </p:cNvPr>
          <p:cNvSpPr/>
          <p:nvPr/>
        </p:nvSpPr>
        <p:spPr>
          <a:xfrm>
            <a:off x="635904" y="5080465"/>
            <a:ext cx="226303" cy="178076"/>
          </a:xfrm>
          <a:prstGeom prst="rect">
            <a:avLst/>
          </a:prstGeom>
          <a:solidFill>
            <a:srgbClr val="CCFFFF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3" name="Rectángulo 142">
            <a:extLst>
              <a:ext uri="{FF2B5EF4-FFF2-40B4-BE49-F238E27FC236}">
                <a16:creationId xmlns:a16="http://schemas.microsoft.com/office/drawing/2014/main" id="{1E8550ED-1DA2-F597-1293-9BAAA18E2029}"/>
              </a:ext>
            </a:extLst>
          </p:cNvPr>
          <p:cNvSpPr/>
          <p:nvPr/>
        </p:nvSpPr>
        <p:spPr>
          <a:xfrm>
            <a:off x="635034" y="5357235"/>
            <a:ext cx="226303" cy="178076"/>
          </a:xfrm>
          <a:prstGeom prst="rect">
            <a:avLst/>
          </a:prstGeom>
          <a:solidFill>
            <a:schemeClr val="tx2">
              <a:lumMod val="40000"/>
              <a:lumOff val="60000"/>
              <a:alpha val="78039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5" name="Rectángulo 144">
            <a:extLst>
              <a:ext uri="{FF2B5EF4-FFF2-40B4-BE49-F238E27FC236}">
                <a16:creationId xmlns:a16="http://schemas.microsoft.com/office/drawing/2014/main" id="{E81559DD-8CC9-EE50-F0C7-D881D317D9C3}"/>
              </a:ext>
            </a:extLst>
          </p:cNvPr>
          <p:cNvSpPr/>
          <p:nvPr/>
        </p:nvSpPr>
        <p:spPr>
          <a:xfrm>
            <a:off x="635031" y="6226445"/>
            <a:ext cx="226303" cy="178076"/>
          </a:xfrm>
          <a:prstGeom prst="rect">
            <a:avLst/>
          </a:prstGeom>
          <a:solidFill>
            <a:srgbClr val="7030A0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6" name="Rectángulo 145">
            <a:extLst>
              <a:ext uri="{FF2B5EF4-FFF2-40B4-BE49-F238E27FC236}">
                <a16:creationId xmlns:a16="http://schemas.microsoft.com/office/drawing/2014/main" id="{1DADBF83-96E6-3A37-ECE5-F0034FD8BD93}"/>
              </a:ext>
            </a:extLst>
          </p:cNvPr>
          <p:cNvSpPr/>
          <p:nvPr/>
        </p:nvSpPr>
        <p:spPr>
          <a:xfrm>
            <a:off x="635033" y="5646413"/>
            <a:ext cx="226303" cy="178076"/>
          </a:xfrm>
          <a:prstGeom prst="rect">
            <a:avLst/>
          </a:prstGeom>
          <a:solidFill>
            <a:srgbClr val="FFF2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19" name="Picture 14">
            <a:extLst>
              <a:ext uri="{FF2B5EF4-FFF2-40B4-BE49-F238E27FC236}">
                <a16:creationId xmlns:a16="http://schemas.microsoft.com/office/drawing/2014/main" id="{74DBCAFA-550C-721B-0990-DEF5CEC110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9" t="5541" r="19107" b="5459"/>
          <a:stretch/>
        </p:blipFill>
        <p:spPr bwMode="auto">
          <a:xfrm>
            <a:off x="2139572" y="1436643"/>
            <a:ext cx="2817358" cy="27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" name="Rectángulo 119">
            <a:extLst>
              <a:ext uri="{FF2B5EF4-FFF2-40B4-BE49-F238E27FC236}">
                <a16:creationId xmlns:a16="http://schemas.microsoft.com/office/drawing/2014/main" id="{335A8CFF-CD99-7417-2C0A-68394FD8CA9E}"/>
              </a:ext>
            </a:extLst>
          </p:cNvPr>
          <p:cNvSpPr/>
          <p:nvPr/>
        </p:nvSpPr>
        <p:spPr>
          <a:xfrm>
            <a:off x="3353492" y="3442349"/>
            <a:ext cx="226303" cy="178076"/>
          </a:xfrm>
          <a:prstGeom prst="rect">
            <a:avLst/>
          </a:prstGeom>
          <a:solidFill>
            <a:srgbClr val="FFCC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21" name="Rectángulo 120">
            <a:extLst>
              <a:ext uri="{FF2B5EF4-FFF2-40B4-BE49-F238E27FC236}">
                <a16:creationId xmlns:a16="http://schemas.microsoft.com/office/drawing/2014/main" id="{675CA914-844B-DA11-7332-27BDD5D1ED2C}"/>
              </a:ext>
            </a:extLst>
          </p:cNvPr>
          <p:cNvSpPr/>
          <p:nvPr/>
        </p:nvSpPr>
        <p:spPr>
          <a:xfrm>
            <a:off x="4120998" y="2666538"/>
            <a:ext cx="226303" cy="178076"/>
          </a:xfrm>
          <a:prstGeom prst="rect">
            <a:avLst/>
          </a:prstGeom>
          <a:solidFill>
            <a:srgbClr val="CCFFFF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22" name="Rectángulo 121">
            <a:extLst>
              <a:ext uri="{FF2B5EF4-FFF2-40B4-BE49-F238E27FC236}">
                <a16:creationId xmlns:a16="http://schemas.microsoft.com/office/drawing/2014/main" id="{373D7DFA-1CA1-9BB5-9574-18FE14BE8490}"/>
              </a:ext>
            </a:extLst>
          </p:cNvPr>
          <p:cNvSpPr/>
          <p:nvPr/>
        </p:nvSpPr>
        <p:spPr>
          <a:xfrm>
            <a:off x="3717244" y="1862164"/>
            <a:ext cx="226303" cy="178076"/>
          </a:xfrm>
          <a:prstGeom prst="rect">
            <a:avLst/>
          </a:prstGeom>
          <a:solidFill>
            <a:schemeClr val="bg1">
              <a:alpha val="78039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23" name="Rectángulo 122">
            <a:extLst>
              <a:ext uri="{FF2B5EF4-FFF2-40B4-BE49-F238E27FC236}">
                <a16:creationId xmlns:a16="http://schemas.microsoft.com/office/drawing/2014/main" id="{5086992D-7CC8-D4A0-B5CB-958205956082}"/>
              </a:ext>
            </a:extLst>
          </p:cNvPr>
          <p:cNvSpPr/>
          <p:nvPr/>
        </p:nvSpPr>
        <p:spPr>
          <a:xfrm>
            <a:off x="2885151" y="1529663"/>
            <a:ext cx="226303" cy="178076"/>
          </a:xfrm>
          <a:prstGeom prst="rect">
            <a:avLst/>
          </a:prstGeom>
          <a:solidFill>
            <a:srgbClr val="7030A0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4" name="Rectángulo 123">
            <a:extLst>
              <a:ext uri="{FF2B5EF4-FFF2-40B4-BE49-F238E27FC236}">
                <a16:creationId xmlns:a16="http://schemas.microsoft.com/office/drawing/2014/main" id="{FF1CD720-AA59-F663-8298-7F6EDB71898F}"/>
              </a:ext>
            </a:extLst>
          </p:cNvPr>
          <p:cNvSpPr/>
          <p:nvPr/>
        </p:nvSpPr>
        <p:spPr>
          <a:xfrm>
            <a:off x="2469657" y="2634877"/>
            <a:ext cx="226303" cy="178076"/>
          </a:xfrm>
          <a:prstGeom prst="rect">
            <a:avLst/>
          </a:prstGeom>
          <a:solidFill>
            <a:srgbClr val="FFF2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26" name="CuadroTexto 125">
            <a:extLst>
              <a:ext uri="{FF2B5EF4-FFF2-40B4-BE49-F238E27FC236}">
                <a16:creationId xmlns:a16="http://schemas.microsoft.com/office/drawing/2014/main" id="{A1E1B69B-F24E-801A-9AE1-26E5527B7028}"/>
              </a:ext>
            </a:extLst>
          </p:cNvPr>
          <p:cNvSpPr txBox="1"/>
          <p:nvPr/>
        </p:nvSpPr>
        <p:spPr>
          <a:xfrm>
            <a:off x="692954" y="2320092"/>
            <a:ext cx="8011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GYM</a:t>
            </a:r>
          </a:p>
        </p:txBody>
      </p:sp>
      <p:sp>
        <p:nvSpPr>
          <p:cNvPr id="127" name="CuadroTexto 126">
            <a:extLst>
              <a:ext uri="{FF2B5EF4-FFF2-40B4-BE49-F238E27FC236}">
                <a16:creationId xmlns:a16="http://schemas.microsoft.com/office/drawing/2014/main" id="{6D2A25BA-63DD-A6FC-4239-747EBF472E31}"/>
              </a:ext>
            </a:extLst>
          </p:cNvPr>
          <p:cNvSpPr txBox="1"/>
          <p:nvPr/>
        </p:nvSpPr>
        <p:spPr>
          <a:xfrm>
            <a:off x="797885" y="2602879"/>
            <a:ext cx="11890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latin typeface="Abadi Extra Light" panose="020B0204020104020204" pitchFamily="34" charset="0"/>
              </a:rPr>
              <a:t>Cuarto de juegos</a:t>
            </a:r>
          </a:p>
        </p:txBody>
      </p:sp>
      <p:sp>
        <p:nvSpPr>
          <p:cNvPr id="129" name="CuadroTexto 128">
            <a:extLst>
              <a:ext uri="{FF2B5EF4-FFF2-40B4-BE49-F238E27FC236}">
                <a16:creationId xmlns:a16="http://schemas.microsoft.com/office/drawing/2014/main" id="{82886E1E-EF62-6601-0964-B1D48D5C132D}"/>
              </a:ext>
            </a:extLst>
          </p:cNvPr>
          <p:cNvSpPr txBox="1"/>
          <p:nvPr/>
        </p:nvSpPr>
        <p:spPr>
          <a:xfrm>
            <a:off x="825217" y="2840136"/>
            <a:ext cx="854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Lavandería</a:t>
            </a:r>
          </a:p>
        </p:txBody>
      </p:sp>
      <p:sp>
        <p:nvSpPr>
          <p:cNvPr id="130" name="CuadroTexto 129">
            <a:extLst>
              <a:ext uri="{FF2B5EF4-FFF2-40B4-BE49-F238E27FC236}">
                <a16:creationId xmlns:a16="http://schemas.microsoft.com/office/drawing/2014/main" id="{50727955-7E3D-BF0D-D2AC-BD374584802A}"/>
              </a:ext>
            </a:extLst>
          </p:cNvPr>
          <p:cNvSpPr txBox="1"/>
          <p:nvPr/>
        </p:nvSpPr>
        <p:spPr>
          <a:xfrm>
            <a:off x="757860" y="3126308"/>
            <a:ext cx="8011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Terraza</a:t>
            </a:r>
          </a:p>
        </p:txBody>
      </p:sp>
      <p:pic>
        <p:nvPicPr>
          <p:cNvPr id="131" name="Picture 10">
            <a:extLst>
              <a:ext uri="{FF2B5EF4-FFF2-40B4-BE49-F238E27FC236}">
                <a16:creationId xmlns:a16="http://schemas.microsoft.com/office/drawing/2014/main" id="{103ECC79-1CB5-ECE0-2324-8EE0B8E6BC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9" r="11146"/>
          <a:stretch/>
        </p:blipFill>
        <p:spPr bwMode="auto">
          <a:xfrm>
            <a:off x="2162942" y="4447885"/>
            <a:ext cx="2796108" cy="2431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" name="CuadroTexto 132">
            <a:extLst>
              <a:ext uri="{FF2B5EF4-FFF2-40B4-BE49-F238E27FC236}">
                <a16:creationId xmlns:a16="http://schemas.microsoft.com/office/drawing/2014/main" id="{1ED3B85D-B51A-B35F-E26D-8686533E5096}"/>
              </a:ext>
            </a:extLst>
          </p:cNvPr>
          <p:cNvSpPr txBox="1"/>
          <p:nvPr/>
        </p:nvSpPr>
        <p:spPr>
          <a:xfrm>
            <a:off x="668641" y="5614857"/>
            <a:ext cx="165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latin typeface="Abadi Extra Light" panose="020B0204020104020204" pitchFamily="34" charset="0"/>
              </a:rPr>
              <a:t>Departamentos/Lofts</a:t>
            </a:r>
          </a:p>
        </p:txBody>
      </p:sp>
      <p:sp>
        <p:nvSpPr>
          <p:cNvPr id="134" name="Rectángulo 133">
            <a:extLst>
              <a:ext uri="{FF2B5EF4-FFF2-40B4-BE49-F238E27FC236}">
                <a16:creationId xmlns:a16="http://schemas.microsoft.com/office/drawing/2014/main" id="{8EADFC05-3A75-8062-8983-705C3708281D}"/>
              </a:ext>
            </a:extLst>
          </p:cNvPr>
          <p:cNvSpPr/>
          <p:nvPr/>
        </p:nvSpPr>
        <p:spPr>
          <a:xfrm>
            <a:off x="3328913" y="5160519"/>
            <a:ext cx="475909" cy="82016"/>
          </a:xfrm>
          <a:prstGeom prst="rect">
            <a:avLst/>
          </a:prstGeom>
          <a:solidFill>
            <a:srgbClr val="7030A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7" name="Rectángulo 166">
            <a:extLst>
              <a:ext uri="{FF2B5EF4-FFF2-40B4-BE49-F238E27FC236}">
                <a16:creationId xmlns:a16="http://schemas.microsoft.com/office/drawing/2014/main" id="{00CDC5B9-3BDB-0575-5351-80A9256EE672}"/>
              </a:ext>
            </a:extLst>
          </p:cNvPr>
          <p:cNvSpPr/>
          <p:nvPr/>
        </p:nvSpPr>
        <p:spPr>
          <a:xfrm>
            <a:off x="4120998" y="6383473"/>
            <a:ext cx="631562" cy="197309"/>
          </a:xfrm>
          <a:prstGeom prst="rect">
            <a:avLst/>
          </a:prstGeom>
          <a:solidFill>
            <a:srgbClr val="FFCCCC">
              <a:alpha val="4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8" name="Rectángulo 167">
            <a:extLst>
              <a:ext uri="{FF2B5EF4-FFF2-40B4-BE49-F238E27FC236}">
                <a16:creationId xmlns:a16="http://schemas.microsoft.com/office/drawing/2014/main" id="{BAF8934D-F122-5499-0A6F-6CEAFC81E0F4}"/>
              </a:ext>
            </a:extLst>
          </p:cNvPr>
          <p:cNvSpPr/>
          <p:nvPr/>
        </p:nvSpPr>
        <p:spPr>
          <a:xfrm>
            <a:off x="3637175" y="6401106"/>
            <a:ext cx="475908" cy="178076"/>
          </a:xfrm>
          <a:prstGeom prst="rect">
            <a:avLst/>
          </a:prstGeom>
          <a:solidFill>
            <a:srgbClr val="CCFFFF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9" name="Rectángulo 168">
            <a:extLst>
              <a:ext uri="{FF2B5EF4-FFF2-40B4-BE49-F238E27FC236}">
                <a16:creationId xmlns:a16="http://schemas.microsoft.com/office/drawing/2014/main" id="{9DE6F389-B4A1-D047-E816-0862F147C5D8}"/>
              </a:ext>
            </a:extLst>
          </p:cNvPr>
          <p:cNvSpPr/>
          <p:nvPr/>
        </p:nvSpPr>
        <p:spPr>
          <a:xfrm>
            <a:off x="3300808" y="5955169"/>
            <a:ext cx="514278" cy="452557"/>
          </a:xfrm>
          <a:prstGeom prst="rect">
            <a:avLst/>
          </a:prstGeom>
          <a:solidFill>
            <a:srgbClr val="ADB9CA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70" name="Rectángulo 169">
            <a:extLst>
              <a:ext uri="{FF2B5EF4-FFF2-40B4-BE49-F238E27FC236}">
                <a16:creationId xmlns:a16="http://schemas.microsoft.com/office/drawing/2014/main" id="{0D53CC3F-F8D8-54A5-035B-35A170E66726}"/>
              </a:ext>
            </a:extLst>
          </p:cNvPr>
          <p:cNvSpPr/>
          <p:nvPr/>
        </p:nvSpPr>
        <p:spPr>
          <a:xfrm>
            <a:off x="3300808" y="5376298"/>
            <a:ext cx="514278" cy="579911"/>
          </a:xfrm>
          <a:prstGeom prst="rect">
            <a:avLst/>
          </a:prstGeom>
          <a:solidFill>
            <a:srgbClr val="FFF2CC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69022BED-30FD-8921-6D7E-70AE22C25981}"/>
              </a:ext>
            </a:extLst>
          </p:cNvPr>
          <p:cNvSpPr/>
          <p:nvPr/>
        </p:nvSpPr>
        <p:spPr>
          <a:xfrm>
            <a:off x="3328912" y="5242535"/>
            <a:ext cx="475910" cy="133763"/>
          </a:xfrm>
          <a:prstGeom prst="rect">
            <a:avLst/>
          </a:prstGeom>
          <a:solidFill>
            <a:srgbClr val="66FFCC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72" name="Rectángulo 171">
            <a:extLst>
              <a:ext uri="{FF2B5EF4-FFF2-40B4-BE49-F238E27FC236}">
                <a16:creationId xmlns:a16="http://schemas.microsoft.com/office/drawing/2014/main" id="{B3CE14A3-B2E6-F28C-1553-99BA16DB3F06}"/>
              </a:ext>
            </a:extLst>
          </p:cNvPr>
          <p:cNvSpPr/>
          <p:nvPr/>
        </p:nvSpPr>
        <p:spPr>
          <a:xfrm>
            <a:off x="635032" y="5935591"/>
            <a:ext cx="226303" cy="178076"/>
          </a:xfrm>
          <a:prstGeom prst="rect">
            <a:avLst/>
          </a:prstGeom>
          <a:solidFill>
            <a:srgbClr val="66FF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73" name="Rectángulo 172">
            <a:extLst>
              <a:ext uri="{FF2B5EF4-FFF2-40B4-BE49-F238E27FC236}">
                <a16:creationId xmlns:a16="http://schemas.microsoft.com/office/drawing/2014/main" id="{2FAF49F5-0984-877B-0D7E-5B8A72834BD4}"/>
              </a:ext>
            </a:extLst>
          </p:cNvPr>
          <p:cNvSpPr/>
          <p:nvPr/>
        </p:nvSpPr>
        <p:spPr>
          <a:xfrm>
            <a:off x="3309728" y="4575915"/>
            <a:ext cx="514278" cy="579911"/>
          </a:xfrm>
          <a:prstGeom prst="rect">
            <a:avLst/>
          </a:prstGeom>
          <a:solidFill>
            <a:srgbClr val="FFF2CC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74" name="CuadroTexto 173">
            <a:extLst>
              <a:ext uri="{FF2B5EF4-FFF2-40B4-BE49-F238E27FC236}">
                <a16:creationId xmlns:a16="http://schemas.microsoft.com/office/drawing/2014/main" id="{F6657EE9-14C0-71D6-381F-84AE97C3908F}"/>
              </a:ext>
            </a:extLst>
          </p:cNvPr>
          <p:cNvSpPr txBox="1"/>
          <p:nvPr/>
        </p:nvSpPr>
        <p:spPr>
          <a:xfrm>
            <a:off x="668641" y="5904573"/>
            <a:ext cx="165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latin typeface="Abadi Extra Light" panose="020B0204020104020204" pitchFamily="34" charset="0"/>
              </a:rPr>
              <a:t>Área de amenidades </a:t>
            </a:r>
          </a:p>
        </p:txBody>
      </p:sp>
      <p:sp>
        <p:nvSpPr>
          <p:cNvPr id="175" name="CuadroTexto 174">
            <a:extLst>
              <a:ext uri="{FF2B5EF4-FFF2-40B4-BE49-F238E27FC236}">
                <a16:creationId xmlns:a16="http://schemas.microsoft.com/office/drawing/2014/main" id="{E1DEDD36-4835-84B4-4E66-6748DB92FA6C}"/>
              </a:ext>
            </a:extLst>
          </p:cNvPr>
          <p:cNvSpPr txBox="1"/>
          <p:nvPr/>
        </p:nvSpPr>
        <p:spPr>
          <a:xfrm>
            <a:off x="519811" y="6212361"/>
            <a:ext cx="165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latin typeface="Abadi Extra Light" panose="020B0204020104020204" pitchFamily="34" charset="0"/>
              </a:rPr>
              <a:t>Terraza general</a:t>
            </a:r>
          </a:p>
        </p:txBody>
      </p:sp>
      <p:sp>
        <p:nvSpPr>
          <p:cNvPr id="176" name="CuadroTexto 175">
            <a:extLst>
              <a:ext uri="{FF2B5EF4-FFF2-40B4-BE49-F238E27FC236}">
                <a16:creationId xmlns:a16="http://schemas.microsoft.com/office/drawing/2014/main" id="{ADA07CCF-8275-8838-3911-C56747DF49AB}"/>
              </a:ext>
            </a:extLst>
          </p:cNvPr>
          <p:cNvSpPr txBox="1"/>
          <p:nvPr/>
        </p:nvSpPr>
        <p:spPr>
          <a:xfrm>
            <a:off x="537611" y="5335407"/>
            <a:ext cx="165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latin typeface="Abadi Extra Light" panose="020B0204020104020204" pitchFamily="34" charset="0"/>
              </a:rPr>
              <a:t>Área Comercial</a:t>
            </a:r>
          </a:p>
        </p:txBody>
      </p:sp>
      <p:sp>
        <p:nvSpPr>
          <p:cNvPr id="177" name="CuadroTexto 176">
            <a:extLst>
              <a:ext uri="{FF2B5EF4-FFF2-40B4-BE49-F238E27FC236}">
                <a16:creationId xmlns:a16="http://schemas.microsoft.com/office/drawing/2014/main" id="{4DC3118D-0F48-528C-BC71-2EB5B4308729}"/>
              </a:ext>
            </a:extLst>
          </p:cNvPr>
          <p:cNvSpPr txBox="1"/>
          <p:nvPr/>
        </p:nvSpPr>
        <p:spPr>
          <a:xfrm>
            <a:off x="537611" y="5043587"/>
            <a:ext cx="165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latin typeface="Abadi Extra Light" panose="020B0204020104020204" pitchFamily="34" charset="0"/>
              </a:rPr>
              <a:t>Acceso/ Lobby</a:t>
            </a:r>
          </a:p>
        </p:txBody>
      </p:sp>
      <p:sp>
        <p:nvSpPr>
          <p:cNvPr id="178" name="CuadroTexto 177">
            <a:extLst>
              <a:ext uri="{FF2B5EF4-FFF2-40B4-BE49-F238E27FC236}">
                <a16:creationId xmlns:a16="http://schemas.microsoft.com/office/drawing/2014/main" id="{F1B4578E-E6BF-664E-25AE-97879D5A741B}"/>
              </a:ext>
            </a:extLst>
          </p:cNvPr>
          <p:cNvSpPr txBox="1"/>
          <p:nvPr/>
        </p:nvSpPr>
        <p:spPr>
          <a:xfrm>
            <a:off x="562103" y="4780373"/>
            <a:ext cx="165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latin typeface="Abadi Extra Light" panose="020B0204020104020204" pitchFamily="34" charset="0"/>
              </a:rPr>
              <a:t>Estacionamiento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9039C12-7CA6-8A62-AE83-55870333C44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75" r="29747" b="9599"/>
          <a:stretch/>
        </p:blipFill>
        <p:spPr>
          <a:xfrm>
            <a:off x="5160393" y="1437295"/>
            <a:ext cx="4368236" cy="3359680"/>
          </a:xfrm>
          <a:prstGeom prst="rect">
            <a:avLst/>
          </a:prstGeom>
        </p:spPr>
      </p:pic>
      <p:sp>
        <p:nvSpPr>
          <p:cNvPr id="179" name="CuadroTexto 178">
            <a:extLst>
              <a:ext uri="{FF2B5EF4-FFF2-40B4-BE49-F238E27FC236}">
                <a16:creationId xmlns:a16="http://schemas.microsoft.com/office/drawing/2014/main" id="{11D5BEFB-4ECC-EA67-27E3-4E894A8777A5}"/>
              </a:ext>
            </a:extLst>
          </p:cNvPr>
          <p:cNvSpPr txBox="1"/>
          <p:nvPr/>
        </p:nvSpPr>
        <p:spPr>
          <a:xfrm>
            <a:off x="7122038" y="5054924"/>
            <a:ext cx="20422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El edificio en general, mantiene marcado tanto en su diseño como distribución  la dinámica social de los usuarios, que buscan comodidad, estatus, lujos, conveniencia y plusvalía. </a:t>
            </a:r>
          </a:p>
          <a:p>
            <a:r>
              <a:rPr lang="es-MX" sz="1200" dirty="0">
                <a:latin typeface="Abadi Extra Light" panose="020B0204020104020204" pitchFamily="34" charset="0"/>
              </a:rPr>
              <a:t>Centra las líneas y espacios de circulación, otorgando una movilidad exterior y dispersa. 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7B5DCA45-2602-BF4A-F233-B58A726A80C0}"/>
              </a:ext>
            </a:extLst>
          </p:cNvPr>
          <p:cNvSpPr/>
          <p:nvPr/>
        </p:nvSpPr>
        <p:spPr>
          <a:xfrm rot="2648824">
            <a:off x="7001056" y="2601083"/>
            <a:ext cx="710484" cy="774190"/>
          </a:xfrm>
          <a:prstGeom prst="rect">
            <a:avLst/>
          </a:prstGeom>
          <a:solidFill>
            <a:srgbClr val="66FFCC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80" name="Rectángulo 179">
            <a:extLst>
              <a:ext uri="{FF2B5EF4-FFF2-40B4-BE49-F238E27FC236}">
                <a16:creationId xmlns:a16="http://schemas.microsoft.com/office/drawing/2014/main" id="{663A82CF-7E33-E5D0-1EE0-C8C8676C717B}"/>
              </a:ext>
            </a:extLst>
          </p:cNvPr>
          <p:cNvSpPr/>
          <p:nvPr/>
        </p:nvSpPr>
        <p:spPr>
          <a:xfrm>
            <a:off x="6978461" y="1536891"/>
            <a:ext cx="2455585" cy="1097986"/>
          </a:xfrm>
          <a:custGeom>
            <a:avLst/>
            <a:gdLst>
              <a:gd name="connsiteX0" fmla="*/ 0 w 1906945"/>
              <a:gd name="connsiteY0" fmla="*/ 0 h 1097986"/>
              <a:gd name="connsiteX1" fmla="*/ 1906945 w 1906945"/>
              <a:gd name="connsiteY1" fmla="*/ 0 h 1097986"/>
              <a:gd name="connsiteX2" fmla="*/ 1906945 w 1906945"/>
              <a:gd name="connsiteY2" fmla="*/ 1097986 h 1097986"/>
              <a:gd name="connsiteX3" fmla="*/ 0 w 1906945"/>
              <a:gd name="connsiteY3" fmla="*/ 1097986 h 1097986"/>
              <a:gd name="connsiteX4" fmla="*/ 0 w 1906945"/>
              <a:gd name="connsiteY4" fmla="*/ 0 h 1097986"/>
              <a:gd name="connsiteX0" fmla="*/ 0 w 2455585"/>
              <a:gd name="connsiteY0" fmla="*/ 0 h 1097986"/>
              <a:gd name="connsiteX1" fmla="*/ 2455585 w 2455585"/>
              <a:gd name="connsiteY1" fmla="*/ 12192 h 1097986"/>
              <a:gd name="connsiteX2" fmla="*/ 1906945 w 2455585"/>
              <a:gd name="connsiteY2" fmla="*/ 1097986 h 1097986"/>
              <a:gd name="connsiteX3" fmla="*/ 0 w 2455585"/>
              <a:gd name="connsiteY3" fmla="*/ 1097986 h 1097986"/>
              <a:gd name="connsiteX4" fmla="*/ 0 w 2455585"/>
              <a:gd name="connsiteY4" fmla="*/ 0 h 109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5585" h="1097986">
                <a:moveTo>
                  <a:pt x="0" y="0"/>
                </a:moveTo>
                <a:lnTo>
                  <a:pt x="2455585" y="12192"/>
                </a:lnTo>
                <a:lnTo>
                  <a:pt x="1906945" y="1097986"/>
                </a:lnTo>
                <a:lnTo>
                  <a:pt x="0" y="1097986"/>
                </a:lnTo>
                <a:lnTo>
                  <a:pt x="0" y="0"/>
                </a:lnTo>
                <a:close/>
              </a:path>
            </a:pathLst>
          </a:custGeom>
          <a:solidFill>
            <a:srgbClr val="FFCCCC">
              <a:alpha val="4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81" name="Rectángulo 180">
            <a:extLst>
              <a:ext uri="{FF2B5EF4-FFF2-40B4-BE49-F238E27FC236}">
                <a16:creationId xmlns:a16="http://schemas.microsoft.com/office/drawing/2014/main" id="{B3D4F609-651C-A6A6-0096-35E1B44EBFA2}"/>
              </a:ext>
            </a:extLst>
          </p:cNvPr>
          <p:cNvSpPr/>
          <p:nvPr/>
        </p:nvSpPr>
        <p:spPr>
          <a:xfrm rot="2666261">
            <a:off x="6130650" y="3379748"/>
            <a:ext cx="1786632" cy="332060"/>
          </a:xfrm>
          <a:prstGeom prst="rect">
            <a:avLst/>
          </a:prstGeom>
          <a:solidFill>
            <a:srgbClr val="FFCCCC">
              <a:alpha val="4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82" name="Rectángulo 181">
            <a:extLst>
              <a:ext uri="{FF2B5EF4-FFF2-40B4-BE49-F238E27FC236}">
                <a16:creationId xmlns:a16="http://schemas.microsoft.com/office/drawing/2014/main" id="{8C8C4706-A642-D47B-EF7A-0E81516E1938}"/>
              </a:ext>
            </a:extLst>
          </p:cNvPr>
          <p:cNvSpPr/>
          <p:nvPr/>
        </p:nvSpPr>
        <p:spPr>
          <a:xfrm rot="2666261">
            <a:off x="5782688" y="1834158"/>
            <a:ext cx="987627" cy="1047828"/>
          </a:xfrm>
          <a:custGeom>
            <a:avLst/>
            <a:gdLst>
              <a:gd name="connsiteX0" fmla="*/ 0 w 1022448"/>
              <a:gd name="connsiteY0" fmla="*/ 0 h 1055287"/>
              <a:gd name="connsiteX1" fmla="*/ 1022448 w 1022448"/>
              <a:gd name="connsiteY1" fmla="*/ 0 h 1055287"/>
              <a:gd name="connsiteX2" fmla="*/ 1022448 w 1022448"/>
              <a:gd name="connsiteY2" fmla="*/ 1055287 h 1055287"/>
              <a:gd name="connsiteX3" fmla="*/ 0 w 1022448"/>
              <a:gd name="connsiteY3" fmla="*/ 1055287 h 1055287"/>
              <a:gd name="connsiteX4" fmla="*/ 0 w 1022448"/>
              <a:gd name="connsiteY4" fmla="*/ 0 h 1055287"/>
              <a:gd name="connsiteX0" fmla="*/ 171060 w 1022448"/>
              <a:gd name="connsiteY0" fmla="*/ 139622 h 1055287"/>
              <a:gd name="connsiteX1" fmla="*/ 1022448 w 1022448"/>
              <a:gd name="connsiteY1" fmla="*/ 0 h 1055287"/>
              <a:gd name="connsiteX2" fmla="*/ 1022448 w 1022448"/>
              <a:gd name="connsiteY2" fmla="*/ 1055287 h 1055287"/>
              <a:gd name="connsiteX3" fmla="*/ 0 w 1022448"/>
              <a:gd name="connsiteY3" fmla="*/ 1055287 h 1055287"/>
              <a:gd name="connsiteX4" fmla="*/ 171060 w 1022448"/>
              <a:gd name="connsiteY4" fmla="*/ 139622 h 1055287"/>
              <a:gd name="connsiteX0" fmla="*/ 171060 w 1022448"/>
              <a:gd name="connsiteY0" fmla="*/ 139622 h 1055287"/>
              <a:gd name="connsiteX1" fmla="*/ 1022448 w 1022448"/>
              <a:gd name="connsiteY1" fmla="*/ 0 h 1055287"/>
              <a:gd name="connsiteX2" fmla="*/ 1022448 w 1022448"/>
              <a:gd name="connsiteY2" fmla="*/ 1055287 h 1055287"/>
              <a:gd name="connsiteX3" fmla="*/ 0 w 1022448"/>
              <a:gd name="connsiteY3" fmla="*/ 1055287 h 1055287"/>
              <a:gd name="connsiteX4" fmla="*/ 171060 w 1022448"/>
              <a:gd name="connsiteY4" fmla="*/ 139622 h 1055287"/>
              <a:gd name="connsiteX0" fmla="*/ 136239 w 987627"/>
              <a:gd name="connsiteY0" fmla="*/ 139622 h 1055287"/>
              <a:gd name="connsiteX1" fmla="*/ 987627 w 987627"/>
              <a:gd name="connsiteY1" fmla="*/ 0 h 1055287"/>
              <a:gd name="connsiteX2" fmla="*/ 987627 w 987627"/>
              <a:gd name="connsiteY2" fmla="*/ 1055287 h 1055287"/>
              <a:gd name="connsiteX3" fmla="*/ 0 w 987627"/>
              <a:gd name="connsiteY3" fmla="*/ 1021143 h 1055287"/>
              <a:gd name="connsiteX4" fmla="*/ 136239 w 987627"/>
              <a:gd name="connsiteY4" fmla="*/ 139622 h 1055287"/>
              <a:gd name="connsiteX0" fmla="*/ 136239 w 987627"/>
              <a:gd name="connsiteY0" fmla="*/ 0 h 915665"/>
              <a:gd name="connsiteX1" fmla="*/ 760276 w 987627"/>
              <a:gd name="connsiteY1" fmla="*/ 185762 h 915665"/>
              <a:gd name="connsiteX2" fmla="*/ 987627 w 987627"/>
              <a:gd name="connsiteY2" fmla="*/ 915665 h 915665"/>
              <a:gd name="connsiteX3" fmla="*/ 0 w 987627"/>
              <a:gd name="connsiteY3" fmla="*/ 881521 h 915665"/>
              <a:gd name="connsiteX4" fmla="*/ 136239 w 987627"/>
              <a:gd name="connsiteY4" fmla="*/ 0 h 915665"/>
              <a:gd name="connsiteX0" fmla="*/ 136239 w 987627"/>
              <a:gd name="connsiteY0" fmla="*/ 132163 h 1047828"/>
              <a:gd name="connsiteX1" fmla="*/ 760276 w 987627"/>
              <a:gd name="connsiteY1" fmla="*/ 317925 h 1047828"/>
              <a:gd name="connsiteX2" fmla="*/ 987627 w 987627"/>
              <a:gd name="connsiteY2" fmla="*/ 1047828 h 1047828"/>
              <a:gd name="connsiteX3" fmla="*/ 0 w 987627"/>
              <a:gd name="connsiteY3" fmla="*/ 1013684 h 1047828"/>
              <a:gd name="connsiteX4" fmla="*/ 136239 w 987627"/>
              <a:gd name="connsiteY4" fmla="*/ 132163 h 1047828"/>
              <a:gd name="connsiteX0" fmla="*/ 136239 w 987627"/>
              <a:gd name="connsiteY0" fmla="*/ 132163 h 1047828"/>
              <a:gd name="connsiteX1" fmla="*/ 760276 w 987627"/>
              <a:gd name="connsiteY1" fmla="*/ 317925 h 1047828"/>
              <a:gd name="connsiteX2" fmla="*/ 987627 w 987627"/>
              <a:gd name="connsiteY2" fmla="*/ 1047828 h 1047828"/>
              <a:gd name="connsiteX3" fmla="*/ 0 w 987627"/>
              <a:gd name="connsiteY3" fmla="*/ 1013684 h 1047828"/>
              <a:gd name="connsiteX4" fmla="*/ 136239 w 987627"/>
              <a:gd name="connsiteY4" fmla="*/ 132163 h 104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7627" h="1047828">
                <a:moveTo>
                  <a:pt x="136239" y="132163"/>
                </a:moveTo>
                <a:cubicBezTo>
                  <a:pt x="344251" y="194084"/>
                  <a:pt x="204318" y="-307806"/>
                  <a:pt x="760276" y="317925"/>
                </a:cubicBezTo>
                <a:cubicBezTo>
                  <a:pt x="1076761" y="632559"/>
                  <a:pt x="911843" y="804527"/>
                  <a:pt x="987627" y="1047828"/>
                </a:cubicBezTo>
                <a:lnTo>
                  <a:pt x="0" y="1013684"/>
                </a:lnTo>
                <a:cubicBezTo>
                  <a:pt x="57020" y="708462"/>
                  <a:pt x="-75952" y="435862"/>
                  <a:pt x="136239" y="132163"/>
                </a:cubicBezTo>
                <a:close/>
              </a:path>
            </a:pathLst>
          </a:custGeom>
          <a:solidFill>
            <a:srgbClr val="FFCCCC">
              <a:alpha val="4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5122" name="Picture 2" descr="Adamant / Mayer Hasbani - Imagen 23 de 23">
            <a:extLst>
              <a:ext uri="{FF2B5EF4-FFF2-40B4-BE49-F238E27FC236}">
                <a16:creationId xmlns:a16="http://schemas.microsoft.com/office/drawing/2014/main" id="{2361BE50-B5FD-1639-3696-E850DD3AB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444" y="4892543"/>
            <a:ext cx="1794442" cy="219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Rectángulo 78">
            <a:extLst>
              <a:ext uri="{FF2B5EF4-FFF2-40B4-BE49-F238E27FC236}">
                <a16:creationId xmlns:a16="http://schemas.microsoft.com/office/drawing/2014/main" id="{7BC8C297-6724-2A99-622A-F53F1EEA8868}"/>
              </a:ext>
            </a:extLst>
          </p:cNvPr>
          <p:cNvSpPr/>
          <p:nvPr/>
        </p:nvSpPr>
        <p:spPr>
          <a:xfrm>
            <a:off x="5773267" y="5050994"/>
            <a:ext cx="514278" cy="579911"/>
          </a:xfrm>
          <a:prstGeom prst="rect">
            <a:avLst/>
          </a:prstGeom>
          <a:solidFill>
            <a:srgbClr val="FFF2CC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0" name="Rectángulo 79">
            <a:extLst>
              <a:ext uri="{FF2B5EF4-FFF2-40B4-BE49-F238E27FC236}">
                <a16:creationId xmlns:a16="http://schemas.microsoft.com/office/drawing/2014/main" id="{6A5E375F-0EE9-0D04-86B1-61A57257F90A}"/>
              </a:ext>
            </a:extLst>
          </p:cNvPr>
          <p:cNvSpPr/>
          <p:nvPr/>
        </p:nvSpPr>
        <p:spPr>
          <a:xfrm>
            <a:off x="5783876" y="5570823"/>
            <a:ext cx="475909" cy="82016"/>
          </a:xfrm>
          <a:prstGeom prst="rect">
            <a:avLst/>
          </a:prstGeom>
          <a:solidFill>
            <a:srgbClr val="7030A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1" name="Rectángulo 80">
            <a:extLst>
              <a:ext uri="{FF2B5EF4-FFF2-40B4-BE49-F238E27FC236}">
                <a16:creationId xmlns:a16="http://schemas.microsoft.com/office/drawing/2014/main" id="{A4E1DAB2-F57E-9AAF-2261-5F326809764F}"/>
              </a:ext>
            </a:extLst>
          </p:cNvPr>
          <p:cNvSpPr/>
          <p:nvPr/>
        </p:nvSpPr>
        <p:spPr>
          <a:xfrm>
            <a:off x="5792202" y="5645268"/>
            <a:ext cx="475910" cy="133763"/>
          </a:xfrm>
          <a:prstGeom prst="rect">
            <a:avLst/>
          </a:prstGeom>
          <a:solidFill>
            <a:srgbClr val="66FFCC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4" name="Rectángulo 83">
            <a:extLst>
              <a:ext uri="{FF2B5EF4-FFF2-40B4-BE49-F238E27FC236}">
                <a16:creationId xmlns:a16="http://schemas.microsoft.com/office/drawing/2014/main" id="{279F2AE4-0963-FC6D-42B5-DFF279C1BE79}"/>
              </a:ext>
            </a:extLst>
          </p:cNvPr>
          <p:cNvSpPr/>
          <p:nvPr/>
        </p:nvSpPr>
        <p:spPr>
          <a:xfrm>
            <a:off x="5779743" y="6367218"/>
            <a:ext cx="514278" cy="452557"/>
          </a:xfrm>
          <a:prstGeom prst="rect">
            <a:avLst/>
          </a:prstGeom>
          <a:solidFill>
            <a:srgbClr val="ADB9CA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5" name="Rectángulo 84">
            <a:extLst>
              <a:ext uri="{FF2B5EF4-FFF2-40B4-BE49-F238E27FC236}">
                <a16:creationId xmlns:a16="http://schemas.microsoft.com/office/drawing/2014/main" id="{68F91F26-93FC-9149-C622-60BD66394926}"/>
              </a:ext>
            </a:extLst>
          </p:cNvPr>
          <p:cNvSpPr/>
          <p:nvPr/>
        </p:nvSpPr>
        <p:spPr>
          <a:xfrm>
            <a:off x="5779743" y="5788347"/>
            <a:ext cx="514278" cy="579911"/>
          </a:xfrm>
          <a:prstGeom prst="rect">
            <a:avLst/>
          </a:prstGeom>
          <a:solidFill>
            <a:srgbClr val="FFF2CC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6" name="Rectángulo 85">
            <a:extLst>
              <a:ext uri="{FF2B5EF4-FFF2-40B4-BE49-F238E27FC236}">
                <a16:creationId xmlns:a16="http://schemas.microsoft.com/office/drawing/2014/main" id="{382C66B5-57CD-A08F-B412-AFA289A8707B}"/>
              </a:ext>
            </a:extLst>
          </p:cNvPr>
          <p:cNvSpPr/>
          <p:nvPr/>
        </p:nvSpPr>
        <p:spPr>
          <a:xfrm>
            <a:off x="5218210" y="6610165"/>
            <a:ext cx="631562" cy="197309"/>
          </a:xfrm>
          <a:prstGeom prst="rect">
            <a:avLst/>
          </a:prstGeom>
          <a:solidFill>
            <a:srgbClr val="FFCCCC">
              <a:alpha val="4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7" name="Rectángulo 86">
            <a:extLst>
              <a:ext uri="{FF2B5EF4-FFF2-40B4-BE49-F238E27FC236}">
                <a16:creationId xmlns:a16="http://schemas.microsoft.com/office/drawing/2014/main" id="{E6950F67-332D-D8CF-0680-79811DA0ABD3}"/>
              </a:ext>
            </a:extLst>
          </p:cNvPr>
          <p:cNvSpPr/>
          <p:nvPr/>
        </p:nvSpPr>
        <p:spPr>
          <a:xfrm>
            <a:off x="6268112" y="6633833"/>
            <a:ext cx="475908" cy="178076"/>
          </a:xfrm>
          <a:prstGeom prst="rect">
            <a:avLst/>
          </a:prstGeom>
          <a:solidFill>
            <a:srgbClr val="CCFFFF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67424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ángulo 53">
            <a:extLst>
              <a:ext uri="{FF2B5EF4-FFF2-40B4-BE49-F238E27FC236}">
                <a16:creationId xmlns:a16="http://schemas.microsoft.com/office/drawing/2014/main" id="{D11DC901-DC1C-F52E-CCC5-A50B6975CE1F}"/>
              </a:ext>
            </a:extLst>
          </p:cNvPr>
          <p:cNvSpPr/>
          <p:nvPr/>
        </p:nvSpPr>
        <p:spPr>
          <a:xfrm>
            <a:off x="387313" y="344474"/>
            <a:ext cx="9296240" cy="7060824"/>
          </a:xfrm>
          <a:prstGeom prst="rect">
            <a:avLst/>
          </a:prstGeom>
          <a:solidFill>
            <a:srgbClr val="CCCCF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935E179E-9FAE-1D8C-6467-858CB9F2B30D}"/>
              </a:ext>
            </a:extLst>
          </p:cNvPr>
          <p:cNvSpPr/>
          <p:nvPr/>
        </p:nvSpPr>
        <p:spPr>
          <a:xfrm>
            <a:off x="9861934" y="359869"/>
            <a:ext cx="1641386" cy="7055337"/>
          </a:xfrm>
          <a:prstGeom prst="rect">
            <a:avLst/>
          </a:prstGeom>
          <a:solidFill>
            <a:schemeClr val="accent1">
              <a:lumMod val="40000"/>
              <a:lumOff val="6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07A1D932-1EE7-74DB-B18E-803A81A4E395}"/>
              </a:ext>
            </a:extLst>
          </p:cNvPr>
          <p:cNvSpPr/>
          <p:nvPr/>
        </p:nvSpPr>
        <p:spPr>
          <a:xfrm>
            <a:off x="305911" y="297814"/>
            <a:ext cx="11267440" cy="717994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875"/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65EAD1B7-29D0-E657-7755-2828122A60DC}"/>
              </a:ext>
            </a:extLst>
          </p:cNvPr>
          <p:cNvCxnSpPr>
            <a:cxnSpLocks/>
          </p:cNvCxnSpPr>
          <p:nvPr/>
        </p:nvCxnSpPr>
        <p:spPr>
          <a:xfrm>
            <a:off x="9791905" y="297813"/>
            <a:ext cx="0" cy="71799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F41A5CD4-6BBE-7E3F-AFD0-7BCD7755660C}"/>
              </a:ext>
            </a:extLst>
          </p:cNvPr>
          <p:cNvCxnSpPr/>
          <p:nvPr/>
        </p:nvCxnSpPr>
        <p:spPr>
          <a:xfrm>
            <a:off x="9807631" y="1438764"/>
            <a:ext cx="17814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BE9EE13B-5FF7-C800-8E82-545AACB4821F}"/>
              </a:ext>
            </a:extLst>
          </p:cNvPr>
          <p:cNvCxnSpPr>
            <a:cxnSpLocks/>
          </p:cNvCxnSpPr>
          <p:nvPr/>
        </p:nvCxnSpPr>
        <p:spPr>
          <a:xfrm>
            <a:off x="10474960" y="2372152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BE516553-86A5-0443-79FA-0734547D4471}"/>
              </a:ext>
            </a:extLst>
          </p:cNvPr>
          <p:cNvCxnSpPr>
            <a:cxnSpLocks/>
          </p:cNvCxnSpPr>
          <p:nvPr/>
        </p:nvCxnSpPr>
        <p:spPr>
          <a:xfrm>
            <a:off x="9791905" y="3411447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180D816B-A962-0F1D-C1B5-92D65B5EE1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6810" r="94265">
                        <a14:foregroundMark x1="41935" y1="48333" x2="41935" y2="48333"/>
                        <a14:foregroundMark x1="17921" y1="38333" x2="17921" y2="38333"/>
                        <a14:foregroundMark x1="16487" y1="48333" x2="16487" y2="48333"/>
                        <a14:foregroundMark x1="14337" y1="55000" x2="14337" y2="55000"/>
                        <a14:foregroundMark x1="13262" y1="67778" x2="13262" y2="67778"/>
                        <a14:foregroundMark x1="7168" y1="60000" x2="7168" y2="60000"/>
                        <a14:foregroundMark x1="84229" y1="43889" x2="84229" y2="43889"/>
                        <a14:foregroundMark x1="94265" y1="34444" x2="94265" y2="3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958" y="360365"/>
            <a:ext cx="1615433" cy="104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1A732FAF-E720-B568-AA78-EF3549D66340}"/>
              </a:ext>
            </a:extLst>
          </p:cNvPr>
          <p:cNvSpPr txBox="1"/>
          <p:nvPr/>
        </p:nvSpPr>
        <p:spPr>
          <a:xfrm>
            <a:off x="9501823" y="1551355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Taller Integral de Arquitectura I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19132AFB-7346-77E7-18F3-71CB3D65572E}"/>
              </a:ext>
            </a:extLst>
          </p:cNvPr>
          <p:cNvSpPr txBox="1"/>
          <p:nvPr/>
        </p:nvSpPr>
        <p:spPr>
          <a:xfrm>
            <a:off x="9532279" y="2557316"/>
            <a:ext cx="2377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Casos Referenciales</a:t>
            </a:r>
          </a:p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(Análisis Formal)</a:t>
            </a: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93E9485C-B9E5-40A1-C04B-AF5CE1E2E723}"/>
              </a:ext>
            </a:extLst>
          </p:cNvPr>
          <p:cNvCxnSpPr>
            <a:cxnSpLocks/>
          </p:cNvCxnSpPr>
          <p:nvPr/>
        </p:nvCxnSpPr>
        <p:spPr>
          <a:xfrm>
            <a:off x="10490686" y="4531360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>
            <a:extLst>
              <a:ext uri="{FF2B5EF4-FFF2-40B4-BE49-F238E27FC236}">
                <a16:creationId xmlns:a16="http://schemas.microsoft.com/office/drawing/2014/main" id="{0688C099-FCAE-4D6F-C949-5079011F432D}"/>
              </a:ext>
            </a:extLst>
          </p:cNvPr>
          <p:cNvSpPr txBox="1"/>
          <p:nvPr/>
        </p:nvSpPr>
        <p:spPr>
          <a:xfrm>
            <a:off x="9501823" y="3632781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Edificio:</a:t>
            </a:r>
          </a:p>
          <a:p>
            <a:pPr algn="ctr"/>
            <a:r>
              <a:rPr lang="es-MX" dirty="0">
                <a:latin typeface="Bahnschrift Condensed" panose="020B0502040204020203" pitchFamily="34" charset="0"/>
              </a:rPr>
              <a:t>Torre ADAMANT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C6CC1C53-14F4-A559-2DB4-8C0C7FE46000}"/>
              </a:ext>
            </a:extLst>
          </p:cNvPr>
          <p:cNvCxnSpPr>
            <a:cxnSpLocks/>
          </p:cNvCxnSpPr>
          <p:nvPr/>
        </p:nvCxnSpPr>
        <p:spPr>
          <a:xfrm>
            <a:off x="9799821" y="6770626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C8F2A0B-B4CF-7AC0-0FC6-A52B5E79CB1B}"/>
              </a:ext>
            </a:extLst>
          </p:cNvPr>
          <p:cNvSpPr txBox="1"/>
          <p:nvPr/>
        </p:nvSpPr>
        <p:spPr>
          <a:xfrm>
            <a:off x="9791905" y="4738353"/>
            <a:ext cx="186161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Bahnschrift Condensed" panose="020B0502040204020203" pitchFamily="34" charset="0"/>
              </a:rPr>
              <a:t>Equipo: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Gómez Aguilar Alejandra    Monserrath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Granados Pérez Ángel Gabriel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Guillen Velasco Néstor Iván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López Aguilar Ana Fabiola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AEE2979A-FA78-2E1D-DCB7-F04A5681003F}"/>
              </a:ext>
            </a:extLst>
          </p:cNvPr>
          <p:cNvSpPr/>
          <p:nvPr/>
        </p:nvSpPr>
        <p:spPr>
          <a:xfrm>
            <a:off x="10281921" y="225722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2626C24A-23CC-E09C-FE18-2A276CB464A1}"/>
              </a:ext>
            </a:extLst>
          </p:cNvPr>
          <p:cNvSpPr/>
          <p:nvPr/>
        </p:nvSpPr>
        <p:spPr>
          <a:xfrm>
            <a:off x="10682627" y="329371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A6AC6093-AE14-DB12-B298-1C7B8BD96D46}"/>
              </a:ext>
            </a:extLst>
          </p:cNvPr>
          <p:cNvSpPr/>
          <p:nvPr/>
        </p:nvSpPr>
        <p:spPr>
          <a:xfrm>
            <a:off x="10297647" y="4428697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E3A2F13E-8149-5F41-7008-7A6163521532}"/>
              </a:ext>
            </a:extLst>
          </p:cNvPr>
          <p:cNvSpPr/>
          <p:nvPr/>
        </p:nvSpPr>
        <p:spPr>
          <a:xfrm>
            <a:off x="10682627" y="667223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B82A61CC-CFF6-143C-C7DA-735B0530F35D}"/>
              </a:ext>
            </a:extLst>
          </p:cNvPr>
          <p:cNvSpPr txBox="1"/>
          <p:nvPr/>
        </p:nvSpPr>
        <p:spPr>
          <a:xfrm>
            <a:off x="9501823" y="6897973"/>
            <a:ext cx="237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13 de enero de 2025</a:t>
            </a:r>
          </a:p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Comitán de Domínguez, Chis.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FCA9731F-B2E6-BF0B-20BB-2633C26CCC7C}"/>
              </a:ext>
            </a:extLst>
          </p:cNvPr>
          <p:cNvSpPr/>
          <p:nvPr/>
        </p:nvSpPr>
        <p:spPr>
          <a:xfrm>
            <a:off x="10624480" y="133569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62F90660-1692-217B-E0ED-2BE9765B98ED}"/>
              </a:ext>
            </a:extLst>
          </p:cNvPr>
          <p:cNvSpPr/>
          <p:nvPr/>
        </p:nvSpPr>
        <p:spPr>
          <a:xfrm rot="2493989">
            <a:off x="8920940" y="6961185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0DB7DC95-4230-E38B-C7C4-C827EC583D85}"/>
              </a:ext>
            </a:extLst>
          </p:cNvPr>
          <p:cNvSpPr/>
          <p:nvPr/>
        </p:nvSpPr>
        <p:spPr>
          <a:xfrm rot="2493989">
            <a:off x="8959819" y="6608503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30227348-C042-186E-241D-1161CBE80AE1}"/>
              </a:ext>
            </a:extLst>
          </p:cNvPr>
          <p:cNvSpPr/>
          <p:nvPr/>
        </p:nvSpPr>
        <p:spPr>
          <a:xfrm rot="2493989">
            <a:off x="8550901" y="6994978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4CAB866F-13AC-31B1-10F7-050D4BBB2D5B}"/>
              </a:ext>
            </a:extLst>
          </p:cNvPr>
          <p:cNvSpPr/>
          <p:nvPr/>
        </p:nvSpPr>
        <p:spPr>
          <a:xfrm rot="2493989">
            <a:off x="330392" y="616743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122B6815-A391-D3F0-AA38-F500EF094A3A}"/>
              </a:ext>
            </a:extLst>
          </p:cNvPr>
          <p:cNvSpPr/>
          <p:nvPr/>
        </p:nvSpPr>
        <p:spPr>
          <a:xfrm rot="2493989">
            <a:off x="767049" y="563574"/>
            <a:ext cx="687426" cy="193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8DB1893C-22CC-774F-5D4C-337714882BE2}"/>
              </a:ext>
            </a:extLst>
          </p:cNvPr>
          <p:cNvSpPr/>
          <p:nvPr/>
        </p:nvSpPr>
        <p:spPr>
          <a:xfrm rot="2493989">
            <a:off x="359311" y="953160"/>
            <a:ext cx="694443" cy="187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2DEF4B11-AEB2-D902-F946-33CE6540D7F5}"/>
              </a:ext>
            </a:extLst>
          </p:cNvPr>
          <p:cNvSpPr/>
          <p:nvPr/>
        </p:nvSpPr>
        <p:spPr>
          <a:xfrm>
            <a:off x="1253624" y="462230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8CCB2AF1-B51D-C6E2-8F37-FCD229153B95}"/>
              </a:ext>
            </a:extLst>
          </p:cNvPr>
          <p:cNvSpPr/>
          <p:nvPr/>
        </p:nvSpPr>
        <p:spPr>
          <a:xfrm>
            <a:off x="453777" y="7244333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E7CDA8B0-C7AE-94A8-9FF4-96570DC9370F}"/>
              </a:ext>
            </a:extLst>
          </p:cNvPr>
          <p:cNvSpPr/>
          <p:nvPr/>
        </p:nvSpPr>
        <p:spPr>
          <a:xfrm>
            <a:off x="4707814" y="629999"/>
            <a:ext cx="4998335" cy="330630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5" name="Rectángulo 54">
            <a:extLst>
              <a:ext uri="{FF2B5EF4-FFF2-40B4-BE49-F238E27FC236}">
                <a16:creationId xmlns:a16="http://schemas.microsoft.com/office/drawing/2014/main" id="{FC143C53-D48C-3514-7943-962367E16B97}"/>
              </a:ext>
            </a:extLst>
          </p:cNvPr>
          <p:cNvSpPr/>
          <p:nvPr/>
        </p:nvSpPr>
        <p:spPr>
          <a:xfrm>
            <a:off x="4576865" y="684231"/>
            <a:ext cx="4998335" cy="330630"/>
          </a:xfrm>
          <a:prstGeom prst="rect">
            <a:avLst/>
          </a:prstGeom>
          <a:solidFill>
            <a:srgbClr val="CCCCFF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TORRE ADAMANT</a:t>
            </a:r>
          </a:p>
        </p:txBody>
      </p:sp>
      <p:pic>
        <p:nvPicPr>
          <p:cNvPr id="57" name="Imagen 56">
            <a:extLst>
              <a:ext uri="{FF2B5EF4-FFF2-40B4-BE49-F238E27FC236}">
                <a16:creationId xmlns:a16="http://schemas.microsoft.com/office/drawing/2014/main" id="{9D18143D-8CF4-79D9-A888-06968DDDBD9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3" r="29658" b="12924"/>
          <a:stretch/>
        </p:blipFill>
        <p:spPr>
          <a:xfrm>
            <a:off x="1133315" y="1465014"/>
            <a:ext cx="2673267" cy="2619432"/>
          </a:xfrm>
          <a:prstGeom prst="rect">
            <a:avLst/>
          </a:prstGeom>
        </p:spPr>
      </p:pic>
      <p:sp>
        <p:nvSpPr>
          <p:cNvPr id="58" name="CuadroTexto 57">
            <a:extLst>
              <a:ext uri="{FF2B5EF4-FFF2-40B4-BE49-F238E27FC236}">
                <a16:creationId xmlns:a16="http://schemas.microsoft.com/office/drawing/2014/main" id="{6D58FBB9-699D-F6DB-B019-90B29AF14734}"/>
              </a:ext>
            </a:extLst>
          </p:cNvPr>
          <p:cNvSpPr txBox="1"/>
          <p:nvPr/>
        </p:nvSpPr>
        <p:spPr>
          <a:xfrm>
            <a:off x="4408855" y="1190360"/>
            <a:ext cx="1861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latin typeface="Abadi Extra Light" panose="020B0204020104020204" pitchFamily="34" charset="0"/>
              </a:rPr>
              <a:t>Concepto Arquitectónico:</a:t>
            </a:r>
          </a:p>
          <a:p>
            <a:pPr marL="285750" indent="-285750">
              <a:buFontTx/>
              <a:buChar char="-"/>
            </a:pPr>
            <a:endParaRPr lang="es-MX" sz="1200" dirty="0">
              <a:latin typeface="Abadi Extra Light" panose="020B0204020104020204" pitchFamily="34" charset="0"/>
            </a:endParaRPr>
          </a:p>
        </p:txBody>
      </p:sp>
      <p:pic>
        <p:nvPicPr>
          <p:cNvPr id="3088" name="Picture 16" descr="Octágono - Referencia Completa">
            <a:extLst>
              <a:ext uri="{FF2B5EF4-FFF2-40B4-BE49-F238E27FC236}">
                <a16:creationId xmlns:a16="http://schemas.microsoft.com/office/drawing/2014/main" id="{0E6BC133-886C-E515-4B8F-046E8F9B0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856" y="1507821"/>
            <a:ext cx="563638" cy="563638"/>
          </a:xfrm>
          <a:prstGeom prst="oct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CuadroTexto 59">
            <a:extLst>
              <a:ext uri="{FF2B5EF4-FFF2-40B4-BE49-F238E27FC236}">
                <a16:creationId xmlns:a16="http://schemas.microsoft.com/office/drawing/2014/main" id="{FE2FC6DD-CA0E-620B-5A94-22E91F2DA67A}"/>
              </a:ext>
            </a:extLst>
          </p:cNvPr>
          <p:cNvSpPr txBox="1"/>
          <p:nvPr/>
        </p:nvSpPr>
        <p:spPr>
          <a:xfrm>
            <a:off x="4183042" y="2036181"/>
            <a:ext cx="8011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Octágono</a:t>
            </a:r>
          </a:p>
        </p:txBody>
      </p:sp>
      <p:pic>
        <p:nvPicPr>
          <p:cNvPr id="3090" name="Picture 18" descr="Diagonales o Segmentos de un Octágono">
            <a:extLst>
              <a:ext uri="{FF2B5EF4-FFF2-40B4-BE49-F238E27FC236}">
                <a16:creationId xmlns:a16="http://schemas.microsoft.com/office/drawing/2014/main" id="{5E8AAE65-59DF-29FC-0B6E-D62189E4F3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1757" y="1652824"/>
            <a:ext cx="801187" cy="801187"/>
          </a:xfrm>
          <a:prstGeom prst="oct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CuadroTexto 62">
            <a:extLst>
              <a:ext uri="{FF2B5EF4-FFF2-40B4-BE49-F238E27FC236}">
                <a16:creationId xmlns:a16="http://schemas.microsoft.com/office/drawing/2014/main" id="{4EE0499B-47AB-11C9-B389-B8AAF9D8E4CD}"/>
              </a:ext>
            </a:extLst>
          </p:cNvPr>
          <p:cNvSpPr txBox="1"/>
          <p:nvPr/>
        </p:nvSpPr>
        <p:spPr>
          <a:xfrm>
            <a:off x="6011235" y="2456257"/>
            <a:ext cx="105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Segmentación de forma</a:t>
            </a:r>
          </a:p>
        </p:txBody>
      </p:sp>
      <p:cxnSp>
        <p:nvCxnSpPr>
          <p:cNvPr id="9" name="Conector: curvado 8">
            <a:extLst>
              <a:ext uri="{FF2B5EF4-FFF2-40B4-BE49-F238E27FC236}">
                <a16:creationId xmlns:a16="http://schemas.microsoft.com/office/drawing/2014/main" id="{60197093-2403-0B0C-12D4-13B7D255DDE7}"/>
              </a:ext>
            </a:extLst>
          </p:cNvPr>
          <p:cNvCxnSpPr>
            <a:cxnSpLocks/>
          </p:cNvCxnSpPr>
          <p:nvPr/>
        </p:nvCxnSpPr>
        <p:spPr>
          <a:xfrm>
            <a:off x="5008721" y="1753039"/>
            <a:ext cx="641536" cy="316394"/>
          </a:xfrm>
          <a:prstGeom prst="curvedConnector3">
            <a:avLst/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B0C610E5-B745-F75E-6552-3CCBC3C4F279}"/>
              </a:ext>
            </a:extLst>
          </p:cNvPr>
          <p:cNvCxnSpPr>
            <a:cxnSpLocks/>
          </p:cNvCxnSpPr>
          <p:nvPr/>
        </p:nvCxnSpPr>
        <p:spPr>
          <a:xfrm>
            <a:off x="2463283" y="1143412"/>
            <a:ext cx="0" cy="319675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ector recto 69">
            <a:extLst>
              <a:ext uri="{FF2B5EF4-FFF2-40B4-BE49-F238E27FC236}">
                <a16:creationId xmlns:a16="http://schemas.microsoft.com/office/drawing/2014/main" id="{B5ADE08A-E255-9AB4-6771-3BBB2FB8FA9C}"/>
              </a:ext>
            </a:extLst>
          </p:cNvPr>
          <p:cNvCxnSpPr>
            <a:cxnSpLocks/>
          </p:cNvCxnSpPr>
          <p:nvPr/>
        </p:nvCxnSpPr>
        <p:spPr>
          <a:xfrm flipH="1">
            <a:off x="1090511" y="1381487"/>
            <a:ext cx="2793810" cy="277421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ector recto 73">
            <a:extLst>
              <a:ext uri="{FF2B5EF4-FFF2-40B4-BE49-F238E27FC236}">
                <a16:creationId xmlns:a16="http://schemas.microsoft.com/office/drawing/2014/main" id="{0F421ABC-5A95-D907-5E6B-ED16A6E8CE80}"/>
              </a:ext>
            </a:extLst>
          </p:cNvPr>
          <p:cNvCxnSpPr>
            <a:cxnSpLocks/>
          </p:cNvCxnSpPr>
          <p:nvPr/>
        </p:nvCxnSpPr>
        <p:spPr>
          <a:xfrm flipH="1" flipV="1">
            <a:off x="953950" y="2779327"/>
            <a:ext cx="3081365" cy="246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ector recto 78">
            <a:extLst>
              <a:ext uri="{FF2B5EF4-FFF2-40B4-BE49-F238E27FC236}">
                <a16:creationId xmlns:a16="http://schemas.microsoft.com/office/drawing/2014/main" id="{BC7F19AE-6246-9E1F-7239-6CA0CE2C6036}"/>
              </a:ext>
            </a:extLst>
          </p:cNvPr>
          <p:cNvCxnSpPr>
            <a:cxnSpLocks/>
          </p:cNvCxnSpPr>
          <p:nvPr/>
        </p:nvCxnSpPr>
        <p:spPr>
          <a:xfrm>
            <a:off x="1003597" y="1325032"/>
            <a:ext cx="2924984" cy="29148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ector: curvado 85">
            <a:extLst>
              <a:ext uri="{FF2B5EF4-FFF2-40B4-BE49-F238E27FC236}">
                <a16:creationId xmlns:a16="http://schemas.microsoft.com/office/drawing/2014/main" id="{C55476D5-A6CA-0BEF-2C1D-326D49F2620F}"/>
              </a:ext>
            </a:extLst>
          </p:cNvPr>
          <p:cNvCxnSpPr>
            <a:cxnSpLocks/>
          </p:cNvCxnSpPr>
          <p:nvPr/>
        </p:nvCxnSpPr>
        <p:spPr>
          <a:xfrm flipV="1">
            <a:off x="3916088" y="2561757"/>
            <a:ext cx="1973148" cy="572021"/>
          </a:xfrm>
          <a:prstGeom prst="curvedConnector3">
            <a:avLst>
              <a:gd name="adj1" fmla="val 65787"/>
            </a:avLst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uadroTexto 89">
            <a:extLst>
              <a:ext uri="{FF2B5EF4-FFF2-40B4-BE49-F238E27FC236}">
                <a16:creationId xmlns:a16="http://schemas.microsoft.com/office/drawing/2014/main" id="{0C823AD0-634A-318D-8089-74494A391FB6}"/>
              </a:ext>
            </a:extLst>
          </p:cNvPr>
          <p:cNvSpPr txBox="1"/>
          <p:nvPr/>
        </p:nvSpPr>
        <p:spPr>
          <a:xfrm>
            <a:off x="4361991" y="2469861"/>
            <a:ext cx="910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Ejes Principales</a:t>
            </a:r>
          </a:p>
        </p:txBody>
      </p:sp>
      <p:sp>
        <p:nvSpPr>
          <p:cNvPr id="91" name="CuadroTexto 90">
            <a:extLst>
              <a:ext uri="{FF2B5EF4-FFF2-40B4-BE49-F238E27FC236}">
                <a16:creationId xmlns:a16="http://schemas.microsoft.com/office/drawing/2014/main" id="{1F1A6DDE-DCAF-E4FD-973B-44D3C45AA736}"/>
              </a:ext>
            </a:extLst>
          </p:cNvPr>
          <p:cNvSpPr txBox="1"/>
          <p:nvPr/>
        </p:nvSpPr>
        <p:spPr>
          <a:xfrm>
            <a:off x="2898738" y="5463359"/>
            <a:ext cx="1430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Espacios individuales </a:t>
            </a:r>
          </a:p>
          <a:p>
            <a:r>
              <a:rPr lang="es-MX" sz="1200" dirty="0">
                <a:latin typeface="Abadi Extra Light" panose="020B0204020104020204" pitchFamily="34" charset="0"/>
              </a:rPr>
              <a:t>y abiertos</a:t>
            </a:r>
          </a:p>
        </p:txBody>
      </p:sp>
      <p:sp>
        <p:nvSpPr>
          <p:cNvPr id="92" name="CuadroTexto 91">
            <a:extLst>
              <a:ext uri="{FF2B5EF4-FFF2-40B4-BE49-F238E27FC236}">
                <a16:creationId xmlns:a16="http://schemas.microsoft.com/office/drawing/2014/main" id="{56946DF0-EED9-C2B6-3868-60D30D4D6475}"/>
              </a:ext>
            </a:extLst>
          </p:cNvPr>
          <p:cNvSpPr txBox="1"/>
          <p:nvPr/>
        </p:nvSpPr>
        <p:spPr>
          <a:xfrm>
            <a:off x="4309832" y="4263388"/>
            <a:ext cx="2431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Sensación de entramado con los espacios abiertos y limitantes (terrazas).</a:t>
            </a:r>
          </a:p>
        </p:txBody>
      </p:sp>
      <p:pic>
        <p:nvPicPr>
          <p:cNvPr id="3092" name="Picture 20" descr="Torre-ADAMANT-2">
            <a:extLst>
              <a:ext uri="{FF2B5EF4-FFF2-40B4-BE49-F238E27FC236}">
                <a16:creationId xmlns:a16="http://schemas.microsoft.com/office/drawing/2014/main" id="{BA812B5E-1A03-A30E-6D77-E01C7914BF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410" y="3208816"/>
            <a:ext cx="2143308" cy="3215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Elipse 71">
            <a:extLst>
              <a:ext uri="{FF2B5EF4-FFF2-40B4-BE49-F238E27FC236}">
                <a16:creationId xmlns:a16="http://schemas.microsoft.com/office/drawing/2014/main" id="{29A18FDF-D63C-F419-8351-5D7985B913A4}"/>
              </a:ext>
            </a:extLst>
          </p:cNvPr>
          <p:cNvSpPr/>
          <p:nvPr/>
        </p:nvSpPr>
        <p:spPr>
          <a:xfrm>
            <a:off x="7375908" y="4421487"/>
            <a:ext cx="327766" cy="33482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75" name="Conector recto 74">
            <a:extLst>
              <a:ext uri="{FF2B5EF4-FFF2-40B4-BE49-F238E27FC236}">
                <a16:creationId xmlns:a16="http://schemas.microsoft.com/office/drawing/2014/main" id="{DF8D030F-297E-EB94-D184-885020E8BD1F}"/>
              </a:ext>
            </a:extLst>
          </p:cNvPr>
          <p:cNvCxnSpPr>
            <a:cxnSpLocks/>
            <a:stCxn id="72" idx="2"/>
          </p:cNvCxnSpPr>
          <p:nvPr/>
        </p:nvCxnSpPr>
        <p:spPr>
          <a:xfrm flipH="1">
            <a:off x="6265143" y="4588898"/>
            <a:ext cx="1110765" cy="9256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CuadroTexto 101">
            <a:extLst>
              <a:ext uri="{FF2B5EF4-FFF2-40B4-BE49-F238E27FC236}">
                <a16:creationId xmlns:a16="http://schemas.microsoft.com/office/drawing/2014/main" id="{72F86112-42F2-4C5D-B3C6-20786F7FF1EB}"/>
              </a:ext>
            </a:extLst>
          </p:cNvPr>
          <p:cNvSpPr txBox="1"/>
          <p:nvPr/>
        </p:nvSpPr>
        <p:spPr>
          <a:xfrm>
            <a:off x="4927234" y="3701345"/>
            <a:ext cx="1564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Uso del ritmo de patrones fractales</a:t>
            </a:r>
          </a:p>
        </p:txBody>
      </p:sp>
      <p:sp>
        <p:nvSpPr>
          <p:cNvPr id="103" name="Elipse 102">
            <a:extLst>
              <a:ext uri="{FF2B5EF4-FFF2-40B4-BE49-F238E27FC236}">
                <a16:creationId xmlns:a16="http://schemas.microsoft.com/office/drawing/2014/main" id="{A88723C9-F909-EB53-3EF8-F9607C53D565}"/>
              </a:ext>
            </a:extLst>
          </p:cNvPr>
          <p:cNvSpPr/>
          <p:nvPr/>
        </p:nvSpPr>
        <p:spPr>
          <a:xfrm>
            <a:off x="7315150" y="3579452"/>
            <a:ext cx="415824" cy="42209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104" name="Conector recto 103">
            <a:extLst>
              <a:ext uri="{FF2B5EF4-FFF2-40B4-BE49-F238E27FC236}">
                <a16:creationId xmlns:a16="http://schemas.microsoft.com/office/drawing/2014/main" id="{E11E6E34-B95A-2E02-2B03-88C9664964E6}"/>
              </a:ext>
            </a:extLst>
          </p:cNvPr>
          <p:cNvCxnSpPr>
            <a:cxnSpLocks/>
            <a:stCxn id="103" idx="2"/>
          </p:cNvCxnSpPr>
          <p:nvPr/>
        </p:nvCxnSpPr>
        <p:spPr>
          <a:xfrm flipH="1">
            <a:off x="6196420" y="3790498"/>
            <a:ext cx="1118730" cy="19287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CuadroTexto 105">
            <a:extLst>
              <a:ext uri="{FF2B5EF4-FFF2-40B4-BE49-F238E27FC236}">
                <a16:creationId xmlns:a16="http://schemas.microsoft.com/office/drawing/2014/main" id="{2A3625D2-A212-D522-2CAB-F28869A565CB}"/>
              </a:ext>
            </a:extLst>
          </p:cNvPr>
          <p:cNvSpPr txBox="1"/>
          <p:nvPr/>
        </p:nvSpPr>
        <p:spPr>
          <a:xfrm>
            <a:off x="8673027" y="5872423"/>
            <a:ext cx="1175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Jerarquía en el acceso</a:t>
            </a:r>
          </a:p>
        </p:txBody>
      </p:sp>
      <p:sp>
        <p:nvSpPr>
          <p:cNvPr id="107" name="Elipse 106">
            <a:extLst>
              <a:ext uri="{FF2B5EF4-FFF2-40B4-BE49-F238E27FC236}">
                <a16:creationId xmlns:a16="http://schemas.microsoft.com/office/drawing/2014/main" id="{F686303C-D628-437A-C7A3-8C3912F2B3B1}"/>
              </a:ext>
            </a:extLst>
          </p:cNvPr>
          <p:cNvSpPr/>
          <p:nvPr/>
        </p:nvSpPr>
        <p:spPr>
          <a:xfrm>
            <a:off x="7472998" y="5439937"/>
            <a:ext cx="565029" cy="55862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108" name="Conector recto 107">
            <a:extLst>
              <a:ext uri="{FF2B5EF4-FFF2-40B4-BE49-F238E27FC236}">
                <a16:creationId xmlns:a16="http://schemas.microsoft.com/office/drawing/2014/main" id="{3EF10A16-8EF5-1175-44D4-418F439D88BB}"/>
              </a:ext>
            </a:extLst>
          </p:cNvPr>
          <p:cNvCxnSpPr>
            <a:cxnSpLocks/>
            <a:stCxn id="106" idx="1"/>
          </p:cNvCxnSpPr>
          <p:nvPr/>
        </p:nvCxnSpPr>
        <p:spPr>
          <a:xfrm flipH="1" flipV="1">
            <a:off x="7971226" y="5921781"/>
            <a:ext cx="701801" cy="1814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CuadroTexto 111">
            <a:extLst>
              <a:ext uri="{FF2B5EF4-FFF2-40B4-BE49-F238E27FC236}">
                <a16:creationId xmlns:a16="http://schemas.microsoft.com/office/drawing/2014/main" id="{E32D61F6-485F-A037-8EE1-97CAF476E360}"/>
              </a:ext>
            </a:extLst>
          </p:cNvPr>
          <p:cNvSpPr txBox="1"/>
          <p:nvPr/>
        </p:nvSpPr>
        <p:spPr>
          <a:xfrm>
            <a:off x="4488095" y="5916924"/>
            <a:ext cx="17823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Materiales en fachada</a:t>
            </a:r>
          </a:p>
        </p:txBody>
      </p:sp>
      <p:sp>
        <p:nvSpPr>
          <p:cNvPr id="105" name="CuadroTexto 104">
            <a:extLst>
              <a:ext uri="{FF2B5EF4-FFF2-40B4-BE49-F238E27FC236}">
                <a16:creationId xmlns:a16="http://schemas.microsoft.com/office/drawing/2014/main" id="{F571DCAE-924C-08D3-3E94-B956C61FF611}"/>
              </a:ext>
            </a:extLst>
          </p:cNvPr>
          <p:cNvSpPr txBox="1"/>
          <p:nvPr/>
        </p:nvSpPr>
        <p:spPr>
          <a:xfrm>
            <a:off x="8832726" y="3771540"/>
            <a:ext cx="11759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Ritmo y repetición de espacios volados</a:t>
            </a:r>
          </a:p>
        </p:txBody>
      </p:sp>
      <p:cxnSp>
        <p:nvCxnSpPr>
          <p:cNvPr id="109" name="Conector recto 108">
            <a:extLst>
              <a:ext uri="{FF2B5EF4-FFF2-40B4-BE49-F238E27FC236}">
                <a16:creationId xmlns:a16="http://schemas.microsoft.com/office/drawing/2014/main" id="{49E76C99-97AA-DFC5-3A7C-F5CFC8FE8C16}"/>
              </a:ext>
            </a:extLst>
          </p:cNvPr>
          <p:cNvCxnSpPr>
            <a:cxnSpLocks/>
            <a:stCxn id="105" idx="1"/>
          </p:cNvCxnSpPr>
          <p:nvPr/>
        </p:nvCxnSpPr>
        <p:spPr>
          <a:xfrm flipH="1" flipV="1">
            <a:off x="7728166" y="4155701"/>
            <a:ext cx="1104560" cy="313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Picture 2" descr="Granito - Wikipedia, la enciclopedia libre">
            <a:extLst>
              <a:ext uri="{FF2B5EF4-FFF2-40B4-BE49-F238E27FC236}">
                <a16:creationId xmlns:a16="http://schemas.microsoft.com/office/drawing/2014/main" id="{97925C9F-CBC9-85BB-FC64-082ABD9BCC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926" y="6165501"/>
            <a:ext cx="726951" cy="54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Qué tipos de vidrio existen? - TecniMetalGlass">
            <a:extLst>
              <a:ext uri="{FF2B5EF4-FFF2-40B4-BE49-F238E27FC236}">
                <a16:creationId xmlns:a16="http://schemas.microsoft.com/office/drawing/2014/main" id="{6F96E15D-FCDC-04D2-E15F-D41CD77C40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899" y="6175431"/>
            <a:ext cx="804456" cy="54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" name="CuadroTexto 130">
            <a:extLst>
              <a:ext uri="{FF2B5EF4-FFF2-40B4-BE49-F238E27FC236}">
                <a16:creationId xmlns:a16="http://schemas.microsoft.com/office/drawing/2014/main" id="{5F3D96BB-A845-BB87-A59B-0F60CA256435}"/>
              </a:ext>
            </a:extLst>
          </p:cNvPr>
          <p:cNvSpPr txBox="1"/>
          <p:nvPr/>
        </p:nvSpPr>
        <p:spPr>
          <a:xfrm>
            <a:off x="4501667" y="5186880"/>
            <a:ext cx="1564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Estilo monolítico y escultórico en fachada</a:t>
            </a:r>
          </a:p>
        </p:txBody>
      </p:sp>
      <p:cxnSp>
        <p:nvCxnSpPr>
          <p:cNvPr id="132" name="Conector recto 131">
            <a:extLst>
              <a:ext uri="{FF2B5EF4-FFF2-40B4-BE49-F238E27FC236}">
                <a16:creationId xmlns:a16="http://schemas.microsoft.com/office/drawing/2014/main" id="{3036B35C-C95E-D6D8-1AB7-A29061E5D9F1}"/>
              </a:ext>
            </a:extLst>
          </p:cNvPr>
          <p:cNvCxnSpPr>
            <a:cxnSpLocks/>
            <a:endCxn id="131" idx="3"/>
          </p:cNvCxnSpPr>
          <p:nvPr/>
        </p:nvCxnSpPr>
        <p:spPr>
          <a:xfrm flipH="1">
            <a:off x="6066477" y="4997310"/>
            <a:ext cx="1248673" cy="42040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Conector recto 135">
            <a:extLst>
              <a:ext uri="{FF2B5EF4-FFF2-40B4-BE49-F238E27FC236}">
                <a16:creationId xmlns:a16="http://schemas.microsoft.com/office/drawing/2014/main" id="{9A3F1603-001E-4056-DBC4-E0473AEAA352}"/>
              </a:ext>
            </a:extLst>
          </p:cNvPr>
          <p:cNvCxnSpPr>
            <a:cxnSpLocks/>
            <a:endCxn id="112" idx="3"/>
          </p:cNvCxnSpPr>
          <p:nvPr/>
        </p:nvCxnSpPr>
        <p:spPr>
          <a:xfrm flipH="1">
            <a:off x="6270470" y="5186880"/>
            <a:ext cx="1360817" cy="86854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Elipse 137">
            <a:extLst>
              <a:ext uri="{FF2B5EF4-FFF2-40B4-BE49-F238E27FC236}">
                <a16:creationId xmlns:a16="http://schemas.microsoft.com/office/drawing/2014/main" id="{DC0F739A-D9EC-2467-0B23-3DFCDD7F4B0C}"/>
              </a:ext>
            </a:extLst>
          </p:cNvPr>
          <p:cNvSpPr/>
          <p:nvPr/>
        </p:nvSpPr>
        <p:spPr>
          <a:xfrm>
            <a:off x="7605566" y="5014394"/>
            <a:ext cx="290726" cy="29933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032" name="Picture 8" descr="Cantera America Negra – Mármoles Everstone">
            <a:extLst>
              <a:ext uri="{FF2B5EF4-FFF2-40B4-BE49-F238E27FC236}">
                <a16:creationId xmlns:a16="http://schemas.microsoft.com/office/drawing/2014/main" id="{EA2B86B4-286F-A0B1-2AB1-1B581313D0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905" y="6768462"/>
            <a:ext cx="768852" cy="430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Torre-ADAMANT-6">
            <a:extLst>
              <a:ext uri="{FF2B5EF4-FFF2-40B4-BE49-F238E27FC236}">
                <a16:creationId xmlns:a16="http://schemas.microsoft.com/office/drawing/2014/main" id="{2FCE0C54-92AB-D73A-2505-3641E10367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7828" y="2555600"/>
            <a:ext cx="758023" cy="1191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Adamant / Mayer Hasbani | ArchDaily México">
            <a:extLst>
              <a:ext uri="{FF2B5EF4-FFF2-40B4-BE49-F238E27FC236}">
                <a16:creationId xmlns:a16="http://schemas.microsoft.com/office/drawing/2014/main" id="{A6D3C0AB-6178-55E9-BC02-38416A24E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2726" y="4726713"/>
            <a:ext cx="701802" cy="105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9" name="Conector: curvado 148">
            <a:extLst>
              <a:ext uri="{FF2B5EF4-FFF2-40B4-BE49-F238E27FC236}">
                <a16:creationId xmlns:a16="http://schemas.microsoft.com/office/drawing/2014/main" id="{FE23B65B-B5B2-F7E6-622B-2CFF8665B686}"/>
              </a:ext>
            </a:extLst>
          </p:cNvPr>
          <p:cNvCxnSpPr>
            <a:cxnSpLocks/>
          </p:cNvCxnSpPr>
          <p:nvPr/>
        </p:nvCxnSpPr>
        <p:spPr>
          <a:xfrm rot="16200000" flipH="1">
            <a:off x="2579300" y="4132764"/>
            <a:ext cx="569786" cy="559591"/>
          </a:xfrm>
          <a:prstGeom prst="curvedConnector3">
            <a:avLst/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2" name="Imagen 151">
            <a:extLst>
              <a:ext uri="{FF2B5EF4-FFF2-40B4-BE49-F238E27FC236}">
                <a16:creationId xmlns:a16="http://schemas.microsoft.com/office/drawing/2014/main" id="{F42B11E9-826E-8EE4-4427-91B2490C13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4" t="7148" r="65932" b="53598"/>
          <a:stretch/>
        </p:blipFill>
        <p:spPr>
          <a:xfrm>
            <a:off x="3185492" y="4311420"/>
            <a:ext cx="864671" cy="1179209"/>
          </a:xfrm>
          <a:prstGeom prst="rect">
            <a:avLst/>
          </a:prstGeom>
        </p:spPr>
      </p:pic>
      <p:pic>
        <p:nvPicPr>
          <p:cNvPr id="153" name="Picture 14">
            <a:extLst>
              <a:ext uri="{FF2B5EF4-FFF2-40B4-BE49-F238E27FC236}">
                <a16:creationId xmlns:a16="http://schemas.microsoft.com/office/drawing/2014/main" id="{84B304E2-DA9D-44CA-6D82-6B080DB651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10" t="17468" r="19107" b="7610"/>
          <a:stretch/>
        </p:blipFill>
        <p:spPr bwMode="auto">
          <a:xfrm>
            <a:off x="3345262" y="5947731"/>
            <a:ext cx="607991" cy="120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4" name="Conector: curvado 153">
            <a:extLst>
              <a:ext uri="{FF2B5EF4-FFF2-40B4-BE49-F238E27FC236}">
                <a16:creationId xmlns:a16="http://schemas.microsoft.com/office/drawing/2014/main" id="{1AEEAC99-635C-5A61-3B17-87D52E1154C4}"/>
              </a:ext>
            </a:extLst>
          </p:cNvPr>
          <p:cNvCxnSpPr>
            <a:cxnSpLocks/>
          </p:cNvCxnSpPr>
          <p:nvPr/>
        </p:nvCxnSpPr>
        <p:spPr>
          <a:xfrm rot="10800000">
            <a:off x="2629790" y="6523458"/>
            <a:ext cx="686947" cy="42913"/>
          </a:xfrm>
          <a:prstGeom prst="curvedConnector3">
            <a:avLst/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CuadroTexto 155">
            <a:extLst>
              <a:ext uri="{FF2B5EF4-FFF2-40B4-BE49-F238E27FC236}">
                <a16:creationId xmlns:a16="http://schemas.microsoft.com/office/drawing/2014/main" id="{F85B27D0-6D32-DC25-794D-37ED737DC116}"/>
              </a:ext>
            </a:extLst>
          </p:cNvPr>
          <p:cNvSpPr txBox="1"/>
          <p:nvPr/>
        </p:nvSpPr>
        <p:spPr>
          <a:xfrm>
            <a:off x="3701028" y="3196859"/>
            <a:ext cx="1187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Organización central y radial</a:t>
            </a:r>
          </a:p>
        </p:txBody>
      </p:sp>
      <p:sp>
        <p:nvSpPr>
          <p:cNvPr id="163" name="CuadroTexto 162">
            <a:extLst>
              <a:ext uri="{FF2B5EF4-FFF2-40B4-BE49-F238E27FC236}">
                <a16:creationId xmlns:a16="http://schemas.microsoft.com/office/drawing/2014/main" id="{E7858052-6686-2C1D-1D68-A7469D1DD7F5}"/>
              </a:ext>
            </a:extLst>
          </p:cNvPr>
          <p:cNvSpPr txBox="1"/>
          <p:nvPr/>
        </p:nvSpPr>
        <p:spPr>
          <a:xfrm>
            <a:off x="574275" y="4659225"/>
            <a:ext cx="1187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Áreas sociales</a:t>
            </a:r>
          </a:p>
        </p:txBody>
      </p:sp>
      <p:sp>
        <p:nvSpPr>
          <p:cNvPr id="164" name="CuadroTexto 163">
            <a:extLst>
              <a:ext uri="{FF2B5EF4-FFF2-40B4-BE49-F238E27FC236}">
                <a16:creationId xmlns:a16="http://schemas.microsoft.com/office/drawing/2014/main" id="{11B0F6D2-BE48-F58F-EEF2-9E888D610AAF}"/>
              </a:ext>
            </a:extLst>
          </p:cNvPr>
          <p:cNvSpPr txBox="1"/>
          <p:nvPr/>
        </p:nvSpPr>
        <p:spPr>
          <a:xfrm>
            <a:off x="1213173" y="1164777"/>
            <a:ext cx="1187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Áreas privadas</a:t>
            </a:r>
          </a:p>
        </p:txBody>
      </p:sp>
      <p:pic>
        <p:nvPicPr>
          <p:cNvPr id="166" name="Picture 14">
            <a:extLst>
              <a:ext uri="{FF2B5EF4-FFF2-40B4-BE49-F238E27FC236}">
                <a16:creationId xmlns:a16="http://schemas.microsoft.com/office/drawing/2014/main" id="{6896F2BA-5F54-A5E9-504E-52101AF228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9" t="5541" r="19107" b="5459"/>
          <a:stretch/>
        </p:blipFill>
        <p:spPr bwMode="auto">
          <a:xfrm>
            <a:off x="612223" y="4953176"/>
            <a:ext cx="2127516" cy="2056510"/>
          </a:xfrm>
          <a:prstGeom prst="oct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7" name="Conector recto 166">
            <a:extLst>
              <a:ext uri="{FF2B5EF4-FFF2-40B4-BE49-F238E27FC236}">
                <a16:creationId xmlns:a16="http://schemas.microsoft.com/office/drawing/2014/main" id="{6223F432-F13E-6BA8-5A40-86211794ED5D}"/>
              </a:ext>
            </a:extLst>
          </p:cNvPr>
          <p:cNvCxnSpPr>
            <a:cxnSpLocks/>
          </p:cNvCxnSpPr>
          <p:nvPr/>
        </p:nvCxnSpPr>
        <p:spPr>
          <a:xfrm flipH="1">
            <a:off x="1003597" y="5222041"/>
            <a:ext cx="1401357" cy="14438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Conector recto 168">
            <a:extLst>
              <a:ext uri="{FF2B5EF4-FFF2-40B4-BE49-F238E27FC236}">
                <a16:creationId xmlns:a16="http://schemas.microsoft.com/office/drawing/2014/main" id="{85EE0E63-EBDF-5914-D0D2-986D461E3CF3}"/>
              </a:ext>
            </a:extLst>
          </p:cNvPr>
          <p:cNvCxnSpPr>
            <a:cxnSpLocks/>
          </p:cNvCxnSpPr>
          <p:nvPr/>
        </p:nvCxnSpPr>
        <p:spPr>
          <a:xfrm flipH="1" flipV="1">
            <a:off x="939816" y="5205089"/>
            <a:ext cx="1492685" cy="150562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Conector recto 175">
            <a:extLst>
              <a:ext uri="{FF2B5EF4-FFF2-40B4-BE49-F238E27FC236}">
                <a16:creationId xmlns:a16="http://schemas.microsoft.com/office/drawing/2014/main" id="{8EB47A64-0C7D-A377-4D54-DD1E16148CD3}"/>
              </a:ext>
            </a:extLst>
          </p:cNvPr>
          <p:cNvCxnSpPr>
            <a:cxnSpLocks/>
          </p:cNvCxnSpPr>
          <p:nvPr/>
        </p:nvCxnSpPr>
        <p:spPr>
          <a:xfrm flipV="1">
            <a:off x="1682213" y="4953176"/>
            <a:ext cx="0" cy="205651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68" name="Picture 14" descr="Adamant / Mayer Hasbani | ArchDaily México">
            <a:extLst>
              <a:ext uri="{FF2B5EF4-FFF2-40B4-BE49-F238E27FC236}">
                <a16:creationId xmlns:a16="http://schemas.microsoft.com/office/drawing/2014/main" id="{2076AF2D-D341-89E0-277D-A3D1B14869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139" y="1133115"/>
            <a:ext cx="1585087" cy="155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9" name="Picture 16" descr="Torre de viviendas Adamant Puebla I / Mayer Hasbani - Arquimaster">
            <a:extLst>
              <a:ext uri="{FF2B5EF4-FFF2-40B4-BE49-F238E27FC236}">
                <a16:creationId xmlns:a16="http://schemas.microsoft.com/office/drawing/2014/main" id="{D0B17BC9-19E5-03F9-3710-7B49F50755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951" y="1148381"/>
            <a:ext cx="729775" cy="121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2" name="CuadroTexto 191">
            <a:extLst>
              <a:ext uri="{FF2B5EF4-FFF2-40B4-BE49-F238E27FC236}">
                <a16:creationId xmlns:a16="http://schemas.microsoft.com/office/drawing/2014/main" id="{ABD847EC-282C-4D68-FFF0-92E5709F0C63}"/>
              </a:ext>
            </a:extLst>
          </p:cNvPr>
          <p:cNvSpPr txBox="1"/>
          <p:nvPr/>
        </p:nvSpPr>
        <p:spPr>
          <a:xfrm>
            <a:off x="886503" y="4141865"/>
            <a:ext cx="1187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Simetría</a:t>
            </a:r>
          </a:p>
        </p:txBody>
      </p:sp>
      <p:sp>
        <p:nvSpPr>
          <p:cNvPr id="1079" name="Triángulo isósceles 1078">
            <a:extLst>
              <a:ext uri="{FF2B5EF4-FFF2-40B4-BE49-F238E27FC236}">
                <a16:creationId xmlns:a16="http://schemas.microsoft.com/office/drawing/2014/main" id="{C4C399FD-16A6-921D-65BB-0EAECE7A85E6}"/>
              </a:ext>
            </a:extLst>
          </p:cNvPr>
          <p:cNvSpPr/>
          <p:nvPr/>
        </p:nvSpPr>
        <p:spPr>
          <a:xfrm>
            <a:off x="1247400" y="1746167"/>
            <a:ext cx="1209392" cy="1031672"/>
          </a:xfrm>
          <a:custGeom>
            <a:avLst/>
            <a:gdLst>
              <a:gd name="connsiteX0" fmla="*/ 0 w 1367334"/>
              <a:gd name="connsiteY0" fmla="*/ 699161 h 699161"/>
              <a:gd name="connsiteX1" fmla="*/ 683667 w 1367334"/>
              <a:gd name="connsiteY1" fmla="*/ 0 h 699161"/>
              <a:gd name="connsiteX2" fmla="*/ 1367334 w 1367334"/>
              <a:gd name="connsiteY2" fmla="*/ 699161 h 699161"/>
              <a:gd name="connsiteX3" fmla="*/ 0 w 1367334"/>
              <a:gd name="connsiteY3" fmla="*/ 699161 h 699161"/>
              <a:gd name="connsiteX0" fmla="*/ 0 w 1217705"/>
              <a:gd name="connsiteY0" fmla="*/ 649285 h 699161"/>
              <a:gd name="connsiteX1" fmla="*/ 534038 w 1217705"/>
              <a:gd name="connsiteY1" fmla="*/ 0 h 699161"/>
              <a:gd name="connsiteX2" fmla="*/ 1217705 w 1217705"/>
              <a:gd name="connsiteY2" fmla="*/ 699161 h 699161"/>
              <a:gd name="connsiteX3" fmla="*/ 0 w 1217705"/>
              <a:gd name="connsiteY3" fmla="*/ 649285 h 699161"/>
              <a:gd name="connsiteX0" fmla="*/ 0 w 1217705"/>
              <a:gd name="connsiteY0" fmla="*/ 815540 h 865416"/>
              <a:gd name="connsiteX1" fmla="*/ 334532 w 1217705"/>
              <a:gd name="connsiteY1" fmla="*/ 0 h 865416"/>
              <a:gd name="connsiteX2" fmla="*/ 1217705 w 1217705"/>
              <a:gd name="connsiteY2" fmla="*/ 865416 h 865416"/>
              <a:gd name="connsiteX3" fmla="*/ 0 w 1217705"/>
              <a:gd name="connsiteY3" fmla="*/ 815540 h 865416"/>
              <a:gd name="connsiteX0" fmla="*/ 0 w 1209392"/>
              <a:gd name="connsiteY0" fmla="*/ 882042 h 882042"/>
              <a:gd name="connsiteX1" fmla="*/ 326219 w 1209392"/>
              <a:gd name="connsiteY1" fmla="*/ 0 h 882042"/>
              <a:gd name="connsiteX2" fmla="*/ 1209392 w 1209392"/>
              <a:gd name="connsiteY2" fmla="*/ 865416 h 882042"/>
              <a:gd name="connsiteX3" fmla="*/ 0 w 1209392"/>
              <a:gd name="connsiteY3" fmla="*/ 882042 h 882042"/>
              <a:gd name="connsiteX0" fmla="*/ 0 w 1209392"/>
              <a:gd name="connsiteY0" fmla="*/ 882042 h 882042"/>
              <a:gd name="connsiteX1" fmla="*/ 326219 w 1209392"/>
              <a:gd name="connsiteY1" fmla="*/ 0 h 882042"/>
              <a:gd name="connsiteX2" fmla="*/ 1209392 w 1209392"/>
              <a:gd name="connsiteY2" fmla="*/ 865416 h 882042"/>
              <a:gd name="connsiteX3" fmla="*/ 0 w 1209392"/>
              <a:gd name="connsiteY3" fmla="*/ 882042 h 882042"/>
              <a:gd name="connsiteX0" fmla="*/ 0 w 1209392"/>
              <a:gd name="connsiteY0" fmla="*/ 915293 h 915293"/>
              <a:gd name="connsiteX1" fmla="*/ 409346 w 1209392"/>
              <a:gd name="connsiteY1" fmla="*/ 0 h 915293"/>
              <a:gd name="connsiteX2" fmla="*/ 1209392 w 1209392"/>
              <a:gd name="connsiteY2" fmla="*/ 898667 h 915293"/>
              <a:gd name="connsiteX3" fmla="*/ 0 w 1209392"/>
              <a:gd name="connsiteY3" fmla="*/ 915293 h 915293"/>
              <a:gd name="connsiteX0" fmla="*/ 0 w 1209392"/>
              <a:gd name="connsiteY0" fmla="*/ 1031672 h 1031672"/>
              <a:gd name="connsiteX1" fmla="*/ 525724 w 1209392"/>
              <a:gd name="connsiteY1" fmla="*/ 0 h 1031672"/>
              <a:gd name="connsiteX2" fmla="*/ 1209392 w 1209392"/>
              <a:gd name="connsiteY2" fmla="*/ 1015046 h 1031672"/>
              <a:gd name="connsiteX3" fmla="*/ 0 w 1209392"/>
              <a:gd name="connsiteY3" fmla="*/ 1031672 h 1031672"/>
              <a:gd name="connsiteX0" fmla="*/ 0 w 1209392"/>
              <a:gd name="connsiteY0" fmla="*/ 1031672 h 1031672"/>
              <a:gd name="connsiteX1" fmla="*/ 525724 w 1209392"/>
              <a:gd name="connsiteY1" fmla="*/ 0 h 1031672"/>
              <a:gd name="connsiteX2" fmla="*/ 1209392 w 1209392"/>
              <a:gd name="connsiteY2" fmla="*/ 1015046 h 1031672"/>
              <a:gd name="connsiteX3" fmla="*/ 0 w 1209392"/>
              <a:gd name="connsiteY3" fmla="*/ 1031672 h 1031672"/>
              <a:gd name="connsiteX0" fmla="*/ 0 w 1209392"/>
              <a:gd name="connsiteY0" fmla="*/ 1031672 h 1031672"/>
              <a:gd name="connsiteX1" fmla="*/ 525724 w 1209392"/>
              <a:gd name="connsiteY1" fmla="*/ 0 h 1031672"/>
              <a:gd name="connsiteX2" fmla="*/ 1209392 w 1209392"/>
              <a:gd name="connsiteY2" fmla="*/ 1015046 h 1031672"/>
              <a:gd name="connsiteX3" fmla="*/ 0 w 1209392"/>
              <a:gd name="connsiteY3" fmla="*/ 1031672 h 1031672"/>
              <a:gd name="connsiteX0" fmla="*/ 0 w 1209392"/>
              <a:gd name="connsiteY0" fmla="*/ 1031672 h 1031672"/>
              <a:gd name="connsiteX1" fmla="*/ 525724 w 1209392"/>
              <a:gd name="connsiteY1" fmla="*/ 0 h 1031672"/>
              <a:gd name="connsiteX2" fmla="*/ 1209392 w 1209392"/>
              <a:gd name="connsiteY2" fmla="*/ 1015046 h 1031672"/>
              <a:gd name="connsiteX3" fmla="*/ 0 w 1209392"/>
              <a:gd name="connsiteY3" fmla="*/ 1031672 h 1031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9392" h="1031672">
                <a:moveTo>
                  <a:pt x="0" y="1031672"/>
                </a:moveTo>
                <a:cubicBezTo>
                  <a:pt x="42238" y="721032"/>
                  <a:pt x="175915" y="302327"/>
                  <a:pt x="525724" y="0"/>
                </a:cubicBezTo>
                <a:cubicBezTo>
                  <a:pt x="1036246" y="263534"/>
                  <a:pt x="981503" y="676697"/>
                  <a:pt x="1209392" y="1015046"/>
                </a:cubicBezTo>
                <a:lnTo>
                  <a:pt x="0" y="1031672"/>
                </a:lnTo>
                <a:close/>
              </a:path>
            </a:pathLst>
          </a:custGeom>
          <a:solidFill>
            <a:schemeClr val="accent2">
              <a:lumMod val="75000"/>
              <a:alpha val="3607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04" name="Triángulo isósceles 1078">
            <a:extLst>
              <a:ext uri="{FF2B5EF4-FFF2-40B4-BE49-F238E27FC236}">
                <a16:creationId xmlns:a16="http://schemas.microsoft.com/office/drawing/2014/main" id="{C5F27DB1-EF83-E56B-F9F7-0B4D12F6AD10}"/>
              </a:ext>
            </a:extLst>
          </p:cNvPr>
          <p:cNvSpPr/>
          <p:nvPr/>
        </p:nvSpPr>
        <p:spPr>
          <a:xfrm rot="10800000">
            <a:off x="2503273" y="2792912"/>
            <a:ext cx="1209392" cy="882042"/>
          </a:xfrm>
          <a:custGeom>
            <a:avLst/>
            <a:gdLst>
              <a:gd name="connsiteX0" fmla="*/ 0 w 1367334"/>
              <a:gd name="connsiteY0" fmla="*/ 699161 h 699161"/>
              <a:gd name="connsiteX1" fmla="*/ 683667 w 1367334"/>
              <a:gd name="connsiteY1" fmla="*/ 0 h 699161"/>
              <a:gd name="connsiteX2" fmla="*/ 1367334 w 1367334"/>
              <a:gd name="connsiteY2" fmla="*/ 699161 h 699161"/>
              <a:gd name="connsiteX3" fmla="*/ 0 w 1367334"/>
              <a:gd name="connsiteY3" fmla="*/ 699161 h 699161"/>
              <a:gd name="connsiteX0" fmla="*/ 0 w 1217705"/>
              <a:gd name="connsiteY0" fmla="*/ 649285 h 699161"/>
              <a:gd name="connsiteX1" fmla="*/ 534038 w 1217705"/>
              <a:gd name="connsiteY1" fmla="*/ 0 h 699161"/>
              <a:gd name="connsiteX2" fmla="*/ 1217705 w 1217705"/>
              <a:gd name="connsiteY2" fmla="*/ 699161 h 699161"/>
              <a:gd name="connsiteX3" fmla="*/ 0 w 1217705"/>
              <a:gd name="connsiteY3" fmla="*/ 649285 h 699161"/>
              <a:gd name="connsiteX0" fmla="*/ 0 w 1217705"/>
              <a:gd name="connsiteY0" fmla="*/ 815540 h 865416"/>
              <a:gd name="connsiteX1" fmla="*/ 334532 w 1217705"/>
              <a:gd name="connsiteY1" fmla="*/ 0 h 865416"/>
              <a:gd name="connsiteX2" fmla="*/ 1217705 w 1217705"/>
              <a:gd name="connsiteY2" fmla="*/ 865416 h 865416"/>
              <a:gd name="connsiteX3" fmla="*/ 0 w 1217705"/>
              <a:gd name="connsiteY3" fmla="*/ 815540 h 865416"/>
              <a:gd name="connsiteX0" fmla="*/ 0 w 1209392"/>
              <a:gd name="connsiteY0" fmla="*/ 882042 h 882042"/>
              <a:gd name="connsiteX1" fmla="*/ 326219 w 1209392"/>
              <a:gd name="connsiteY1" fmla="*/ 0 h 882042"/>
              <a:gd name="connsiteX2" fmla="*/ 1209392 w 1209392"/>
              <a:gd name="connsiteY2" fmla="*/ 865416 h 882042"/>
              <a:gd name="connsiteX3" fmla="*/ 0 w 1209392"/>
              <a:gd name="connsiteY3" fmla="*/ 882042 h 882042"/>
              <a:gd name="connsiteX0" fmla="*/ 0 w 1209392"/>
              <a:gd name="connsiteY0" fmla="*/ 882042 h 882042"/>
              <a:gd name="connsiteX1" fmla="*/ 326219 w 1209392"/>
              <a:gd name="connsiteY1" fmla="*/ 0 h 882042"/>
              <a:gd name="connsiteX2" fmla="*/ 1209392 w 1209392"/>
              <a:gd name="connsiteY2" fmla="*/ 865416 h 882042"/>
              <a:gd name="connsiteX3" fmla="*/ 0 w 1209392"/>
              <a:gd name="connsiteY3" fmla="*/ 882042 h 882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9392" h="882042">
                <a:moveTo>
                  <a:pt x="0" y="882042"/>
                </a:moveTo>
                <a:cubicBezTo>
                  <a:pt x="42238" y="571402"/>
                  <a:pt x="217479" y="294014"/>
                  <a:pt x="326219" y="0"/>
                </a:cubicBezTo>
                <a:lnTo>
                  <a:pt x="1209392" y="865416"/>
                </a:lnTo>
                <a:lnTo>
                  <a:pt x="0" y="882042"/>
                </a:lnTo>
                <a:close/>
              </a:path>
            </a:pathLst>
          </a:custGeom>
          <a:solidFill>
            <a:schemeClr val="accent2">
              <a:lumMod val="75000"/>
              <a:alpha val="3607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214" name="Conector recto 213">
            <a:extLst>
              <a:ext uri="{FF2B5EF4-FFF2-40B4-BE49-F238E27FC236}">
                <a16:creationId xmlns:a16="http://schemas.microsoft.com/office/drawing/2014/main" id="{EF3E227D-4E3B-2AEB-7866-D3F5FDB059D5}"/>
              </a:ext>
            </a:extLst>
          </p:cNvPr>
          <p:cNvCxnSpPr>
            <a:cxnSpLocks/>
          </p:cNvCxnSpPr>
          <p:nvPr/>
        </p:nvCxnSpPr>
        <p:spPr>
          <a:xfrm>
            <a:off x="1720243" y="1143412"/>
            <a:ext cx="1429668" cy="314736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" name="CuadroTexto 217">
            <a:extLst>
              <a:ext uri="{FF2B5EF4-FFF2-40B4-BE49-F238E27FC236}">
                <a16:creationId xmlns:a16="http://schemas.microsoft.com/office/drawing/2014/main" id="{35701184-00A7-0E73-3C91-AF28CEB46284}"/>
              </a:ext>
            </a:extLst>
          </p:cNvPr>
          <p:cNvSpPr txBox="1"/>
          <p:nvPr/>
        </p:nvSpPr>
        <p:spPr>
          <a:xfrm>
            <a:off x="2206927" y="6759990"/>
            <a:ext cx="11875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50" dirty="0">
                <a:latin typeface="Abadi Extra Light" panose="020B0204020104020204" pitchFamily="34" charset="0"/>
              </a:rPr>
              <a:t>Organización central y radial</a:t>
            </a:r>
          </a:p>
        </p:txBody>
      </p:sp>
    </p:spTree>
    <p:extLst>
      <p:ext uri="{BB962C8B-B14F-4D97-AF65-F5344CB8AC3E}">
        <p14:creationId xmlns:p14="http://schemas.microsoft.com/office/powerpoint/2010/main" val="2028985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ángulo 28">
            <a:extLst>
              <a:ext uri="{FF2B5EF4-FFF2-40B4-BE49-F238E27FC236}">
                <a16:creationId xmlns:a16="http://schemas.microsoft.com/office/drawing/2014/main" id="{935E179E-9FAE-1D8C-6467-858CB9F2B30D}"/>
              </a:ext>
            </a:extLst>
          </p:cNvPr>
          <p:cNvSpPr/>
          <p:nvPr/>
        </p:nvSpPr>
        <p:spPr>
          <a:xfrm>
            <a:off x="9861934" y="359869"/>
            <a:ext cx="1641386" cy="7055337"/>
          </a:xfrm>
          <a:prstGeom prst="rect">
            <a:avLst/>
          </a:prstGeom>
          <a:solidFill>
            <a:schemeClr val="accent1">
              <a:lumMod val="40000"/>
              <a:lumOff val="6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07A1D932-1EE7-74DB-B18E-803A81A4E395}"/>
              </a:ext>
            </a:extLst>
          </p:cNvPr>
          <p:cNvSpPr/>
          <p:nvPr/>
        </p:nvSpPr>
        <p:spPr>
          <a:xfrm>
            <a:off x="305911" y="297814"/>
            <a:ext cx="11267440" cy="717994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875"/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65EAD1B7-29D0-E657-7755-2828122A60DC}"/>
              </a:ext>
            </a:extLst>
          </p:cNvPr>
          <p:cNvCxnSpPr>
            <a:cxnSpLocks/>
          </p:cNvCxnSpPr>
          <p:nvPr/>
        </p:nvCxnSpPr>
        <p:spPr>
          <a:xfrm>
            <a:off x="9791905" y="297813"/>
            <a:ext cx="0" cy="71799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F41A5CD4-6BBE-7E3F-AFD0-7BCD7755660C}"/>
              </a:ext>
            </a:extLst>
          </p:cNvPr>
          <p:cNvCxnSpPr/>
          <p:nvPr/>
        </p:nvCxnSpPr>
        <p:spPr>
          <a:xfrm>
            <a:off x="9807631" y="1438764"/>
            <a:ext cx="17814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BE9EE13B-5FF7-C800-8E82-545AACB4821F}"/>
              </a:ext>
            </a:extLst>
          </p:cNvPr>
          <p:cNvCxnSpPr>
            <a:cxnSpLocks/>
          </p:cNvCxnSpPr>
          <p:nvPr/>
        </p:nvCxnSpPr>
        <p:spPr>
          <a:xfrm>
            <a:off x="10474960" y="2372152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BE516553-86A5-0443-79FA-0734547D4471}"/>
              </a:ext>
            </a:extLst>
          </p:cNvPr>
          <p:cNvCxnSpPr>
            <a:cxnSpLocks/>
          </p:cNvCxnSpPr>
          <p:nvPr/>
        </p:nvCxnSpPr>
        <p:spPr>
          <a:xfrm>
            <a:off x="9791905" y="3411447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180D816B-A962-0F1D-C1B5-92D65B5EE1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6810" r="94265">
                        <a14:foregroundMark x1="41935" y1="48333" x2="41935" y2="48333"/>
                        <a14:foregroundMark x1="17921" y1="38333" x2="17921" y2="38333"/>
                        <a14:foregroundMark x1="16487" y1="48333" x2="16487" y2="48333"/>
                        <a14:foregroundMark x1="14337" y1="55000" x2="14337" y2="55000"/>
                        <a14:foregroundMark x1="13262" y1="67778" x2="13262" y2="67778"/>
                        <a14:foregroundMark x1="7168" y1="60000" x2="7168" y2="60000"/>
                        <a14:foregroundMark x1="84229" y1="43889" x2="84229" y2="43889"/>
                        <a14:foregroundMark x1="94265" y1="34444" x2="94265" y2="3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958" y="360365"/>
            <a:ext cx="1615433" cy="104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1A732FAF-E720-B568-AA78-EF3549D66340}"/>
              </a:ext>
            </a:extLst>
          </p:cNvPr>
          <p:cNvSpPr txBox="1"/>
          <p:nvPr/>
        </p:nvSpPr>
        <p:spPr>
          <a:xfrm>
            <a:off x="9501823" y="1551355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Taller Integral de Arquitectura I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19132AFB-7346-77E7-18F3-71CB3D65572E}"/>
              </a:ext>
            </a:extLst>
          </p:cNvPr>
          <p:cNvSpPr txBox="1"/>
          <p:nvPr/>
        </p:nvSpPr>
        <p:spPr>
          <a:xfrm>
            <a:off x="9532279" y="2557316"/>
            <a:ext cx="2377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Casos Referenciales</a:t>
            </a:r>
          </a:p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(Análisis Formal)</a:t>
            </a: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93E9485C-B9E5-40A1-C04B-AF5CE1E2E723}"/>
              </a:ext>
            </a:extLst>
          </p:cNvPr>
          <p:cNvCxnSpPr>
            <a:cxnSpLocks/>
          </p:cNvCxnSpPr>
          <p:nvPr/>
        </p:nvCxnSpPr>
        <p:spPr>
          <a:xfrm>
            <a:off x="10490686" y="4531360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>
            <a:extLst>
              <a:ext uri="{FF2B5EF4-FFF2-40B4-BE49-F238E27FC236}">
                <a16:creationId xmlns:a16="http://schemas.microsoft.com/office/drawing/2014/main" id="{0688C099-FCAE-4D6F-C949-5079011F432D}"/>
              </a:ext>
            </a:extLst>
          </p:cNvPr>
          <p:cNvSpPr txBox="1"/>
          <p:nvPr/>
        </p:nvSpPr>
        <p:spPr>
          <a:xfrm>
            <a:off x="9501823" y="3632781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Edificio:</a:t>
            </a:r>
          </a:p>
          <a:p>
            <a:pPr algn="ctr"/>
            <a:r>
              <a:rPr lang="es-MX" dirty="0">
                <a:latin typeface="Bahnschrift Condensed" panose="020B0502040204020203" pitchFamily="34" charset="0"/>
              </a:rPr>
              <a:t>Torre Adamant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C6CC1C53-14F4-A559-2DB4-8C0C7FE46000}"/>
              </a:ext>
            </a:extLst>
          </p:cNvPr>
          <p:cNvCxnSpPr>
            <a:cxnSpLocks/>
          </p:cNvCxnSpPr>
          <p:nvPr/>
        </p:nvCxnSpPr>
        <p:spPr>
          <a:xfrm>
            <a:off x="9799821" y="6770626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C8F2A0B-B4CF-7AC0-0FC6-A52B5E79CB1B}"/>
              </a:ext>
            </a:extLst>
          </p:cNvPr>
          <p:cNvSpPr txBox="1"/>
          <p:nvPr/>
        </p:nvSpPr>
        <p:spPr>
          <a:xfrm>
            <a:off x="9791905" y="4738353"/>
            <a:ext cx="186161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Bahnschrift Condensed" panose="020B0502040204020203" pitchFamily="34" charset="0"/>
              </a:rPr>
              <a:t>Equipo: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Gómez Aguilar Alejandra    Monserrath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Granados Pérez Ángel Gabriel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Guillen Velasco Néstor Iván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López Aguilar Ana Fabiola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AEE2979A-FA78-2E1D-DCB7-F04A5681003F}"/>
              </a:ext>
            </a:extLst>
          </p:cNvPr>
          <p:cNvSpPr/>
          <p:nvPr/>
        </p:nvSpPr>
        <p:spPr>
          <a:xfrm>
            <a:off x="10281921" y="225722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2626C24A-23CC-E09C-FE18-2A276CB464A1}"/>
              </a:ext>
            </a:extLst>
          </p:cNvPr>
          <p:cNvSpPr/>
          <p:nvPr/>
        </p:nvSpPr>
        <p:spPr>
          <a:xfrm>
            <a:off x="10682627" y="329371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A6AC6093-AE14-DB12-B298-1C7B8BD96D46}"/>
              </a:ext>
            </a:extLst>
          </p:cNvPr>
          <p:cNvSpPr/>
          <p:nvPr/>
        </p:nvSpPr>
        <p:spPr>
          <a:xfrm>
            <a:off x="10297647" y="4428697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E3A2F13E-8149-5F41-7008-7A6163521532}"/>
              </a:ext>
            </a:extLst>
          </p:cNvPr>
          <p:cNvSpPr/>
          <p:nvPr/>
        </p:nvSpPr>
        <p:spPr>
          <a:xfrm>
            <a:off x="10682627" y="667223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B82A61CC-CFF6-143C-C7DA-735B0530F35D}"/>
              </a:ext>
            </a:extLst>
          </p:cNvPr>
          <p:cNvSpPr txBox="1"/>
          <p:nvPr/>
        </p:nvSpPr>
        <p:spPr>
          <a:xfrm>
            <a:off x="9501823" y="6897973"/>
            <a:ext cx="237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13 de enero de 2025</a:t>
            </a:r>
          </a:p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Comitán de Domínguez, Chis.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FCA9731F-B2E6-BF0B-20BB-2633C26CCC7C}"/>
              </a:ext>
            </a:extLst>
          </p:cNvPr>
          <p:cNvSpPr/>
          <p:nvPr/>
        </p:nvSpPr>
        <p:spPr>
          <a:xfrm>
            <a:off x="10624480" y="133569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3486529D-1BA3-4CEC-BB3D-B2A017894BBA}"/>
              </a:ext>
            </a:extLst>
          </p:cNvPr>
          <p:cNvSpPr/>
          <p:nvPr/>
        </p:nvSpPr>
        <p:spPr>
          <a:xfrm>
            <a:off x="384667" y="344474"/>
            <a:ext cx="9296240" cy="7060824"/>
          </a:xfrm>
          <a:prstGeom prst="rect">
            <a:avLst/>
          </a:prstGeom>
          <a:solidFill>
            <a:srgbClr val="CCCCF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62F90660-1692-217B-E0ED-2BE9765B98ED}"/>
              </a:ext>
            </a:extLst>
          </p:cNvPr>
          <p:cNvSpPr/>
          <p:nvPr/>
        </p:nvSpPr>
        <p:spPr>
          <a:xfrm rot="2493989">
            <a:off x="8920940" y="6961185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0DB7DC95-4230-E38B-C7C4-C827EC583D85}"/>
              </a:ext>
            </a:extLst>
          </p:cNvPr>
          <p:cNvSpPr/>
          <p:nvPr/>
        </p:nvSpPr>
        <p:spPr>
          <a:xfrm rot="2493989">
            <a:off x="8959819" y="6608503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30227348-C042-186E-241D-1161CBE80AE1}"/>
              </a:ext>
            </a:extLst>
          </p:cNvPr>
          <p:cNvSpPr/>
          <p:nvPr/>
        </p:nvSpPr>
        <p:spPr>
          <a:xfrm rot="2493989">
            <a:off x="8550901" y="6994978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4CAB866F-13AC-31B1-10F7-050D4BBB2D5B}"/>
              </a:ext>
            </a:extLst>
          </p:cNvPr>
          <p:cNvSpPr/>
          <p:nvPr/>
        </p:nvSpPr>
        <p:spPr>
          <a:xfrm rot="2493989">
            <a:off x="330392" y="616743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122B6815-A391-D3F0-AA38-F500EF094A3A}"/>
              </a:ext>
            </a:extLst>
          </p:cNvPr>
          <p:cNvSpPr/>
          <p:nvPr/>
        </p:nvSpPr>
        <p:spPr>
          <a:xfrm rot="2493989">
            <a:off x="767049" y="563574"/>
            <a:ext cx="687426" cy="193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8DB1893C-22CC-774F-5D4C-337714882BE2}"/>
              </a:ext>
            </a:extLst>
          </p:cNvPr>
          <p:cNvSpPr/>
          <p:nvPr/>
        </p:nvSpPr>
        <p:spPr>
          <a:xfrm rot="2493989">
            <a:off x="359311" y="953160"/>
            <a:ext cx="694443" cy="187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2DEF4B11-AEB2-D902-F946-33CE6540D7F5}"/>
              </a:ext>
            </a:extLst>
          </p:cNvPr>
          <p:cNvSpPr/>
          <p:nvPr/>
        </p:nvSpPr>
        <p:spPr>
          <a:xfrm>
            <a:off x="1253624" y="462230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8CCB2AF1-B51D-C6E2-8F37-FCD229153B95}"/>
              </a:ext>
            </a:extLst>
          </p:cNvPr>
          <p:cNvSpPr/>
          <p:nvPr/>
        </p:nvSpPr>
        <p:spPr>
          <a:xfrm>
            <a:off x="453777" y="7244333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E7CDA8B0-C7AE-94A8-9FF4-96570DC9370F}"/>
              </a:ext>
            </a:extLst>
          </p:cNvPr>
          <p:cNvSpPr/>
          <p:nvPr/>
        </p:nvSpPr>
        <p:spPr>
          <a:xfrm>
            <a:off x="4707814" y="629999"/>
            <a:ext cx="4998335" cy="330630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5" name="Rectángulo 44">
            <a:extLst>
              <a:ext uri="{FF2B5EF4-FFF2-40B4-BE49-F238E27FC236}">
                <a16:creationId xmlns:a16="http://schemas.microsoft.com/office/drawing/2014/main" id="{30BFFBE5-BB69-6A5D-D2E6-7901E6F86912}"/>
              </a:ext>
            </a:extLst>
          </p:cNvPr>
          <p:cNvSpPr/>
          <p:nvPr/>
        </p:nvSpPr>
        <p:spPr>
          <a:xfrm>
            <a:off x="4576865" y="684231"/>
            <a:ext cx="4998335" cy="330630"/>
          </a:xfrm>
          <a:prstGeom prst="rect">
            <a:avLst/>
          </a:prstGeom>
          <a:solidFill>
            <a:srgbClr val="CCCCFF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TORRE ADAMANT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B8AAC473-F2BE-AE9A-B37D-89AE6F7F1390}"/>
              </a:ext>
            </a:extLst>
          </p:cNvPr>
          <p:cNvSpPr txBox="1"/>
          <p:nvPr/>
        </p:nvSpPr>
        <p:spPr>
          <a:xfrm>
            <a:off x="1053348" y="3264910"/>
            <a:ext cx="14359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Niveles Intercalados</a:t>
            </a:r>
          </a:p>
        </p:txBody>
      </p:sp>
      <p:pic>
        <p:nvPicPr>
          <p:cNvPr id="2050" name="Picture 2" descr="ADAMANT I | Archivo BAQ">
            <a:extLst>
              <a:ext uri="{FF2B5EF4-FFF2-40B4-BE49-F238E27FC236}">
                <a16:creationId xmlns:a16="http://schemas.microsoft.com/office/drawing/2014/main" id="{B61A0645-E0F0-F303-1C3D-1B421CC5E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288" y="1125046"/>
            <a:ext cx="3028118" cy="2018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CuadroTexto 38">
            <a:extLst>
              <a:ext uri="{FF2B5EF4-FFF2-40B4-BE49-F238E27FC236}">
                <a16:creationId xmlns:a16="http://schemas.microsoft.com/office/drawing/2014/main" id="{66837DC6-ED1A-7648-56F6-0C065060EF57}"/>
              </a:ext>
            </a:extLst>
          </p:cNvPr>
          <p:cNvSpPr txBox="1"/>
          <p:nvPr/>
        </p:nvSpPr>
        <p:spPr>
          <a:xfrm>
            <a:off x="2580069" y="3512417"/>
            <a:ext cx="16428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Generación de movimiento en edificio </a:t>
            </a:r>
          </a:p>
        </p:txBody>
      </p:sp>
      <p:pic>
        <p:nvPicPr>
          <p:cNvPr id="2052" name="Picture 4" descr="Torre de viviendas Adamant Puebla I / Mayer Hasbani - Arquimaster">
            <a:extLst>
              <a:ext uri="{FF2B5EF4-FFF2-40B4-BE49-F238E27FC236}">
                <a16:creationId xmlns:a16="http://schemas.microsoft.com/office/drawing/2014/main" id="{00CEED98-9F99-7FFB-59E7-AE5898AFEC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591" y="1126071"/>
            <a:ext cx="1889507" cy="2839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Elipse 43">
            <a:extLst>
              <a:ext uri="{FF2B5EF4-FFF2-40B4-BE49-F238E27FC236}">
                <a16:creationId xmlns:a16="http://schemas.microsoft.com/office/drawing/2014/main" id="{E82CBA50-0DEB-0DF5-7256-D8CF77856B9E}"/>
              </a:ext>
            </a:extLst>
          </p:cNvPr>
          <p:cNvSpPr/>
          <p:nvPr/>
        </p:nvSpPr>
        <p:spPr>
          <a:xfrm>
            <a:off x="5327904" y="3090324"/>
            <a:ext cx="555325" cy="51019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47" name="Conector recto 46">
            <a:extLst>
              <a:ext uri="{FF2B5EF4-FFF2-40B4-BE49-F238E27FC236}">
                <a16:creationId xmlns:a16="http://schemas.microsoft.com/office/drawing/2014/main" id="{4959FBB1-6595-4A02-49A4-4A42B3FDFED4}"/>
              </a:ext>
            </a:extLst>
          </p:cNvPr>
          <p:cNvCxnSpPr>
            <a:cxnSpLocks/>
            <a:stCxn id="44" idx="2"/>
            <a:endCxn id="39" idx="0"/>
          </p:cNvCxnSpPr>
          <p:nvPr/>
        </p:nvCxnSpPr>
        <p:spPr>
          <a:xfrm flipH="1">
            <a:off x="3401518" y="3345421"/>
            <a:ext cx="1926386" cy="1669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recto 47">
            <a:extLst>
              <a:ext uri="{FF2B5EF4-FFF2-40B4-BE49-F238E27FC236}">
                <a16:creationId xmlns:a16="http://schemas.microsoft.com/office/drawing/2014/main" id="{733F2CA8-AFD8-2C0F-9EA8-070D21247B09}"/>
              </a:ext>
            </a:extLst>
          </p:cNvPr>
          <p:cNvCxnSpPr>
            <a:cxnSpLocks/>
            <a:stCxn id="39" idx="1"/>
            <a:endCxn id="49" idx="2"/>
          </p:cNvCxnSpPr>
          <p:nvPr/>
        </p:nvCxnSpPr>
        <p:spPr>
          <a:xfrm flipH="1" flipV="1">
            <a:off x="1771301" y="3541909"/>
            <a:ext cx="808768" cy="20134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 descr="MAYER HASBANI inaugura ADAMANT el nuevo ícono de Puebla">
            <a:extLst>
              <a:ext uri="{FF2B5EF4-FFF2-40B4-BE49-F238E27FC236}">
                <a16:creationId xmlns:a16="http://schemas.microsoft.com/office/drawing/2014/main" id="{446D3D19-9766-7231-7B16-64BB4C5AF0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902" y="4069170"/>
            <a:ext cx="3420680" cy="3010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CuadroTexto 58">
            <a:extLst>
              <a:ext uri="{FF2B5EF4-FFF2-40B4-BE49-F238E27FC236}">
                <a16:creationId xmlns:a16="http://schemas.microsoft.com/office/drawing/2014/main" id="{07E4B509-C785-A0B0-B7F6-6FEEC77E1720}"/>
              </a:ext>
            </a:extLst>
          </p:cNvPr>
          <p:cNvSpPr txBox="1"/>
          <p:nvPr/>
        </p:nvSpPr>
        <p:spPr>
          <a:xfrm>
            <a:off x="4611591" y="4210663"/>
            <a:ext cx="16428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>
                <a:latin typeface="Abadi Extra Light" panose="020B0204020104020204" pitchFamily="34" charset="0"/>
              </a:rPr>
              <a:t>Organización conjunta</a:t>
            </a:r>
          </a:p>
        </p:txBody>
      </p:sp>
      <p:sp>
        <p:nvSpPr>
          <p:cNvPr id="60" name="Rectángulo 59">
            <a:extLst>
              <a:ext uri="{FF2B5EF4-FFF2-40B4-BE49-F238E27FC236}">
                <a16:creationId xmlns:a16="http://schemas.microsoft.com/office/drawing/2014/main" id="{0E9ECDA8-8113-61B9-7D1C-9E631E87AFF0}"/>
              </a:ext>
            </a:extLst>
          </p:cNvPr>
          <p:cNvSpPr/>
          <p:nvPr/>
        </p:nvSpPr>
        <p:spPr>
          <a:xfrm rot="2648824">
            <a:off x="2454682" y="5222386"/>
            <a:ext cx="704118" cy="686693"/>
          </a:xfrm>
          <a:prstGeom prst="rect">
            <a:avLst/>
          </a:prstGeom>
          <a:solidFill>
            <a:srgbClr val="66FFCC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61" name="Conector recto 60">
            <a:extLst>
              <a:ext uri="{FF2B5EF4-FFF2-40B4-BE49-F238E27FC236}">
                <a16:creationId xmlns:a16="http://schemas.microsoft.com/office/drawing/2014/main" id="{9B32CE43-B3FB-73D8-FEC2-1DBE3897365D}"/>
              </a:ext>
            </a:extLst>
          </p:cNvPr>
          <p:cNvCxnSpPr>
            <a:cxnSpLocks/>
          </p:cNvCxnSpPr>
          <p:nvPr/>
        </p:nvCxnSpPr>
        <p:spPr>
          <a:xfrm flipH="1" flipV="1">
            <a:off x="2190673" y="4462607"/>
            <a:ext cx="2243788" cy="226330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ector recto 64">
            <a:extLst>
              <a:ext uri="{FF2B5EF4-FFF2-40B4-BE49-F238E27FC236}">
                <a16:creationId xmlns:a16="http://schemas.microsoft.com/office/drawing/2014/main" id="{3B03999D-D4BF-C57A-B888-DB9AAD9421C5}"/>
              </a:ext>
            </a:extLst>
          </p:cNvPr>
          <p:cNvCxnSpPr>
            <a:cxnSpLocks/>
          </p:cNvCxnSpPr>
          <p:nvPr/>
        </p:nvCxnSpPr>
        <p:spPr>
          <a:xfrm flipH="1" flipV="1">
            <a:off x="1602858" y="4757579"/>
            <a:ext cx="2243788" cy="226330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ector recto 65">
            <a:extLst>
              <a:ext uri="{FF2B5EF4-FFF2-40B4-BE49-F238E27FC236}">
                <a16:creationId xmlns:a16="http://schemas.microsoft.com/office/drawing/2014/main" id="{3AB50740-4C58-A0AA-F8B8-AB73590209DD}"/>
              </a:ext>
            </a:extLst>
          </p:cNvPr>
          <p:cNvCxnSpPr>
            <a:cxnSpLocks/>
          </p:cNvCxnSpPr>
          <p:nvPr/>
        </p:nvCxnSpPr>
        <p:spPr>
          <a:xfrm flipH="1" flipV="1">
            <a:off x="1197974" y="5205663"/>
            <a:ext cx="1879652" cy="19043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ector recto 68">
            <a:extLst>
              <a:ext uri="{FF2B5EF4-FFF2-40B4-BE49-F238E27FC236}">
                <a16:creationId xmlns:a16="http://schemas.microsoft.com/office/drawing/2014/main" id="{765D8AE9-BD63-60AC-63F4-16190A981498}"/>
              </a:ext>
            </a:extLst>
          </p:cNvPr>
          <p:cNvCxnSpPr>
            <a:cxnSpLocks/>
          </p:cNvCxnSpPr>
          <p:nvPr/>
        </p:nvCxnSpPr>
        <p:spPr>
          <a:xfrm flipH="1" flipV="1">
            <a:off x="1074661" y="5889231"/>
            <a:ext cx="1265581" cy="122078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ector recto 71">
            <a:extLst>
              <a:ext uri="{FF2B5EF4-FFF2-40B4-BE49-F238E27FC236}">
                <a16:creationId xmlns:a16="http://schemas.microsoft.com/office/drawing/2014/main" id="{FD31672E-1255-5CE0-4C2B-24C8951EB9AD}"/>
              </a:ext>
            </a:extLst>
          </p:cNvPr>
          <p:cNvCxnSpPr>
            <a:cxnSpLocks/>
          </p:cNvCxnSpPr>
          <p:nvPr/>
        </p:nvCxnSpPr>
        <p:spPr>
          <a:xfrm flipH="1" flipV="1">
            <a:off x="2616498" y="4098662"/>
            <a:ext cx="1974785" cy="195865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ector recto 72">
            <a:extLst>
              <a:ext uri="{FF2B5EF4-FFF2-40B4-BE49-F238E27FC236}">
                <a16:creationId xmlns:a16="http://schemas.microsoft.com/office/drawing/2014/main" id="{DE47D1D8-FCE1-49E6-41EE-40D0CE782C05}"/>
              </a:ext>
            </a:extLst>
          </p:cNvPr>
          <p:cNvCxnSpPr>
            <a:cxnSpLocks/>
          </p:cNvCxnSpPr>
          <p:nvPr/>
        </p:nvCxnSpPr>
        <p:spPr>
          <a:xfrm flipH="1">
            <a:off x="1307294" y="4430942"/>
            <a:ext cx="2198267" cy="232821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ector recto 75">
            <a:extLst>
              <a:ext uri="{FF2B5EF4-FFF2-40B4-BE49-F238E27FC236}">
                <a16:creationId xmlns:a16="http://schemas.microsoft.com/office/drawing/2014/main" id="{F3E63B1D-C46D-8D99-AD27-BF39ED178AAF}"/>
              </a:ext>
            </a:extLst>
          </p:cNvPr>
          <p:cNvCxnSpPr>
            <a:cxnSpLocks/>
          </p:cNvCxnSpPr>
          <p:nvPr/>
        </p:nvCxnSpPr>
        <p:spPr>
          <a:xfrm flipH="1">
            <a:off x="1788631" y="4744134"/>
            <a:ext cx="2198267" cy="232821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ector recto 77">
            <a:extLst>
              <a:ext uri="{FF2B5EF4-FFF2-40B4-BE49-F238E27FC236}">
                <a16:creationId xmlns:a16="http://schemas.microsoft.com/office/drawing/2014/main" id="{C3DE291F-711D-F74E-47B9-08DC7A3BFA4A}"/>
              </a:ext>
            </a:extLst>
          </p:cNvPr>
          <p:cNvCxnSpPr>
            <a:cxnSpLocks/>
          </p:cNvCxnSpPr>
          <p:nvPr/>
        </p:nvCxnSpPr>
        <p:spPr>
          <a:xfrm flipH="1">
            <a:off x="930692" y="4062861"/>
            <a:ext cx="2198267" cy="232821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ector recto 78">
            <a:extLst>
              <a:ext uri="{FF2B5EF4-FFF2-40B4-BE49-F238E27FC236}">
                <a16:creationId xmlns:a16="http://schemas.microsoft.com/office/drawing/2014/main" id="{D4788B7F-734A-1A84-1645-4201A62E59F7}"/>
              </a:ext>
            </a:extLst>
          </p:cNvPr>
          <p:cNvCxnSpPr>
            <a:cxnSpLocks/>
          </p:cNvCxnSpPr>
          <p:nvPr/>
        </p:nvCxnSpPr>
        <p:spPr>
          <a:xfrm flipH="1">
            <a:off x="2515823" y="5057495"/>
            <a:ext cx="1913290" cy="205251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ector recto 79">
            <a:extLst>
              <a:ext uri="{FF2B5EF4-FFF2-40B4-BE49-F238E27FC236}">
                <a16:creationId xmlns:a16="http://schemas.microsoft.com/office/drawing/2014/main" id="{451E89D9-A354-183B-A43D-B4CCD7F38662}"/>
              </a:ext>
            </a:extLst>
          </p:cNvPr>
          <p:cNvCxnSpPr>
            <a:cxnSpLocks/>
          </p:cNvCxnSpPr>
          <p:nvPr/>
        </p:nvCxnSpPr>
        <p:spPr>
          <a:xfrm flipH="1">
            <a:off x="3201592" y="5630905"/>
            <a:ext cx="1379327" cy="147910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CuadroTexto 91">
            <a:extLst>
              <a:ext uri="{FF2B5EF4-FFF2-40B4-BE49-F238E27FC236}">
                <a16:creationId xmlns:a16="http://schemas.microsoft.com/office/drawing/2014/main" id="{87586DE0-77C3-24DC-8B5F-8E4C7E73532D}"/>
              </a:ext>
            </a:extLst>
          </p:cNvPr>
          <p:cNvSpPr txBox="1"/>
          <p:nvPr/>
        </p:nvSpPr>
        <p:spPr>
          <a:xfrm>
            <a:off x="5003485" y="4505370"/>
            <a:ext cx="16428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Retícula en ejes principales</a:t>
            </a:r>
          </a:p>
        </p:txBody>
      </p:sp>
      <p:pic>
        <p:nvPicPr>
          <p:cNvPr id="2056" name="Picture 8" descr="Fotos de venta departmaneto torre adamant. Anuncio: DEV79070">
            <a:extLst>
              <a:ext uri="{FF2B5EF4-FFF2-40B4-BE49-F238E27FC236}">
                <a16:creationId xmlns:a16="http://schemas.microsoft.com/office/drawing/2014/main" id="{D6FB5670-C47F-837A-01B7-089A188ED9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8968" y="1097140"/>
            <a:ext cx="2723142" cy="3561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Elipse 93">
            <a:extLst>
              <a:ext uri="{FF2B5EF4-FFF2-40B4-BE49-F238E27FC236}">
                <a16:creationId xmlns:a16="http://schemas.microsoft.com/office/drawing/2014/main" id="{57A377C6-0316-F4FF-600D-715D56BC715B}"/>
              </a:ext>
            </a:extLst>
          </p:cNvPr>
          <p:cNvSpPr/>
          <p:nvPr/>
        </p:nvSpPr>
        <p:spPr>
          <a:xfrm>
            <a:off x="3827159" y="5285539"/>
            <a:ext cx="415824" cy="422092"/>
          </a:xfrm>
          <a:prstGeom prst="ellipse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95" name="Conector recto 94">
            <a:extLst>
              <a:ext uri="{FF2B5EF4-FFF2-40B4-BE49-F238E27FC236}">
                <a16:creationId xmlns:a16="http://schemas.microsoft.com/office/drawing/2014/main" id="{C39C5A4A-4FA3-E5DE-B0FA-8691FD20AF41}"/>
              </a:ext>
            </a:extLst>
          </p:cNvPr>
          <p:cNvCxnSpPr>
            <a:cxnSpLocks/>
            <a:stCxn id="92" idx="1"/>
            <a:endCxn id="94" idx="6"/>
          </p:cNvCxnSpPr>
          <p:nvPr/>
        </p:nvCxnSpPr>
        <p:spPr>
          <a:xfrm flipH="1">
            <a:off x="4242983" y="4736203"/>
            <a:ext cx="760502" cy="760382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CuadroTexto 100">
            <a:extLst>
              <a:ext uri="{FF2B5EF4-FFF2-40B4-BE49-F238E27FC236}">
                <a16:creationId xmlns:a16="http://schemas.microsoft.com/office/drawing/2014/main" id="{372E9CBA-F926-3916-C409-84AA2E6E2EB6}"/>
              </a:ext>
            </a:extLst>
          </p:cNvPr>
          <p:cNvSpPr txBox="1"/>
          <p:nvPr/>
        </p:nvSpPr>
        <p:spPr>
          <a:xfrm>
            <a:off x="5309266" y="5152514"/>
            <a:ext cx="16428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Distribución asimétrica</a:t>
            </a:r>
          </a:p>
        </p:txBody>
      </p:sp>
      <p:pic>
        <p:nvPicPr>
          <p:cNvPr id="102" name="Imagen 101">
            <a:extLst>
              <a:ext uri="{FF2B5EF4-FFF2-40B4-BE49-F238E27FC236}">
                <a16:creationId xmlns:a16="http://schemas.microsoft.com/office/drawing/2014/main" id="{6FC85D88-57EF-02CE-46D4-814B86E5722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75" r="29747" b="9599"/>
          <a:stretch/>
        </p:blipFill>
        <p:spPr>
          <a:xfrm rot="10800000">
            <a:off x="4915857" y="5506633"/>
            <a:ext cx="2241010" cy="1723596"/>
          </a:xfrm>
          <a:prstGeom prst="rect">
            <a:avLst/>
          </a:prstGeom>
        </p:spPr>
      </p:pic>
      <p:sp>
        <p:nvSpPr>
          <p:cNvPr id="103" name="Rectángulo 102">
            <a:extLst>
              <a:ext uri="{FF2B5EF4-FFF2-40B4-BE49-F238E27FC236}">
                <a16:creationId xmlns:a16="http://schemas.microsoft.com/office/drawing/2014/main" id="{F7D8492F-473A-B84B-37C4-62B40469BA46}"/>
              </a:ext>
            </a:extLst>
          </p:cNvPr>
          <p:cNvSpPr/>
          <p:nvPr/>
        </p:nvSpPr>
        <p:spPr>
          <a:xfrm rot="2648824">
            <a:off x="5826255" y="6219492"/>
            <a:ext cx="422691" cy="372094"/>
          </a:xfrm>
          <a:prstGeom prst="rect">
            <a:avLst/>
          </a:prstGeom>
          <a:solidFill>
            <a:srgbClr val="66FFCC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4" name="Rectángulo 179">
            <a:extLst>
              <a:ext uri="{FF2B5EF4-FFF2-40B4-BE49-F238E27FC236}">
                <a16:creationId xmlns:a16="http://schemas.microsoft.com/office/drawing/2014/main" id="{AB95A7A4-5AEC-061A-632C-BA2D52D6DAE2}"/>
              </a:ext>
            </a:extLst>
          </p:cNvPr>
          <p:cNvSpPr/>
          <p:nvPr/>
        </p:nvSpPr>
        <p:spPr>
          <a:xfrm rot="10800000">
            <a:off x="4970471" y="6621583"/>
            <a:ext cx="1259773" cy="541815"/>
          </a:xfrm>
          <a:custGeom>
            <a:avLst/>
            <a:gdLst>
              <a:gd name="connsiteX0" fmla="*/ 0 w 1906945"/>
              <a:gd name="connsiteY0" fmla="*/ 0 h 1097986"/>
              <a:gd name="connsiteX1" fmla="*/ 1906945 w 1906945"/>
              <a:gd name="connsiteY1" fmla="*/ 0 h 1097986"/>
              <a:gd name="connsiteX2" fmla="*/ 1906945 w 1906945"/>
              <a:gd name="connsiteY2" fmla="*/ 1097986 h 1097986"/>
              <a:gd name="connsiteX3" fmla="*/ 0 w 1906945"/>
              <a:gd name="connsiteY3" fmla="*/ 1097986 h 1097986"/>
              <a:gd name="connsiteX4" fmla="*/ 0 w 1906945"/>
              <a:gd name="connsiteY4" fmla="*/ 0 h 1097986"/>
              <a:gd name="connsiteX0" fmla="*/ 0 w 2455585"/>
              <a:gd name="connsiteY0" fmla="*/ 0 h 1097986"/>
              <a:gd name="connsiteX1" fmla="*/ 2455585 w 2455585"/>
              <a:gd name="connsiteY1" fmla="*/ 12192 h 1097986"/>
              <a:gd name="connsiteX2" fmla="*/ 1906945 w 2455585"/>
              <a:gd name="connsiteY2" fmla="*/ 1097986 h 1097986"/>
              <a:gd name="connsiteX3" fmla="*/ 0 w 2455585"/>
              <a:gd name="connsiteY3" fmla="*/ 1097986 h 1097986"/>
              <a:gd name="connsiteX4" fmla="*/ 0 w 2455585"/>
              <a:gd name="connsiteY4" fmla="*/ 0 h 109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5585" h="1097986">
                <a:moveTo>
                  <a:pt x="0" y="0"/>
                </a:moveTo>
                <a:lnTo>
                  <a:pt x="2455585" y="12192"/>
                </a:lnTo>
                <a:lnTo>
                  <a:pt x="1906945" y="1097986"/>
                </a:lnTo>
                <a:lnTo>
                  <a:pt x="0" y="1097986"/>
                </a:lnTo>
                <a:lnTo>
                  <a:pt x="0" y="0"/>
                </a:lnTo>
                <a:close/>
              </a:path>
            </a:pathLst>
          </a:custGeom>
          <a:solidFill>
            <a:srgbClr val="FFCCCC">
              <a:alpha val="4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5" name="Rectángulo 104">
            <a:extLst>
              <a:ext uri="{FF2B5EF4-FFF2-40B4-BE49-F238E27FC236}">
                <a16:creationId xmlns:a16="http://schemas.microsoft.com/office/drawing/2014/main" id="{C5A1BEA9-1D4D-A423-9840-0AEECB8619CB}"/>
              </a:ext>
            </a:extLst>
          </p:cNvPr>
          <p:cNvSpPr/>
          <p:nvPr/>
        </p:nvSpPr>
        <p:spPr>
          <a:xfrm rot="13466261">
            <a:off x="5828057" y="6174957"/>
            <a:ext cx="1005412" cy="185905"/>
          </a:xfrm>
          <a:prstGeom prst="rect">
            <a:avLst/>
          </a:prstGeom>
          <a:solidFill>
            <a:srgbClr val="FFCCCC">
              <a:alpha val="4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6" name="Rectángulo 181">
            <a:extLst>
              <a:ext uri="{FF2B5EF4-FFF2-40B4-BE49-F238E27FC236}">
                <a16:creationId xmlns:a16="http://schemas.microsoft.com/office/drawing/2014/main" id="{90D6677E-94C0-EFA8-8587-91A5B9B4C8E9}"/>
              </a:ext>
            </a:extLst>
          </p:cNvPr>
          <p:cNvSpPr/>
          <p:nvPr/>
        </p:nvSpPr>
        <p:spPr>
          <a:xfrm rot="13466261">
            <a:off x="6313211" y="6528436"/>
            <a:ext cx="506677" cy="441268"/>
          </a:xfrm>
          <a:custGeom>
            <a:avLst/>
            <a:gdLst>
              <a:gd name="connsiteX0" fmla="*/ 0 w 1022448"/>
              <a:gd name="connsiteY0" fmla="*/ 0 h 1055287"/>
              <a:gd name="connsiteX1" fmla="*/ 1022448 w 1022448"/>
              <a:gd name="connsiteY1" fmla="*/ 0 h 1055287"/>
              <a:gd name="connsiteX2" fmla="*/ 1022448 w 1022448"/>
              <a:gd name="connsiteY2" fmla="*/ 1055287 h 1055287"/>
              <a:gd name="connsiteX3" fmla="*/ 0 w 1022448"/>
              <a:gd name="connsiteY3" fmla="*/ 1055287 h 1055287"/>
              <a:gd name="connsiteX4" fmla="*/ 0 w 1022448"/>
              <a:gd name="connsiteY4" fmla="*/ 0 h 1055287"/>
              <a:gd name="connsiteX0" fmla="*/ 171060 w 1022448"/>
              <a:gd name="connsiteY0" fmla="*/ 139622 h 1055287"/>
              <a:gd name="connsiteX1" fmla="*/ 1022448 w 1022448"/>
              <a:gd name="connsiteY1" fmla="*/ 0 h 1055287"/>
              <a:gd name="connsiteX2" fmla="*/ 1022448 w 1022448"/>
              <a:gd name="connsiteY2" fmla="*/ 1055287 h 1055287"/>
              <a:gd name="connsiteX3" fmla="*/ 0 w 1022448"/>
              <a:gd name="connsiteY3" fmla="*/ 1055287 h 1055287"/>
              <a:gd name="connsiteX4" fmla="*/ 171060 w 1022448"/>
              <a:gd name="connsiteY4" fmla="*/ 139622 h 1055287"/>
              <a:gd name="connsiteX0" fmla="*/ 171060 w 1022448"/>
              <a:gd name="connsiteY0" fmla="*/ 139622 h 1055287"/>
              <a:gd name="connsiteX1" fmla="*/ 1022448 w 1022448"/>
              <a:gd name="connsiteY1" fmla="*/ 0 h 1055287"/>
              <a:gd name="connsiteX2" fmla="*/ 1022448 w 1022448"/>
              <a:gd name="connsiteY2" fmla="*/ 1055287 h 1055287"/>
              <a:gd name="connsiteX3" fmla="*/ 0 w 1022448"/>
              <a:gd name="connsiteY3" fmla="*/ 1055287 h 1055287"/>
              <a:gd name="connsiteX4" fmla="*/ 171060 w 1022448"/>
              <a:gd name="connsiteY4" fmla="*/ 139622 h 1055287"/>
              <a:gd name="connsiteX0" fmla="*/ 136239 w 987627"/>
              <a:gd name="connsiteY0" fmla="*/ 139622 h 1055287"/>
              <a:gd name="connsiteX1" fmla="*/ 987627 w 987627"/>
              <a:gd name="connsiteY1" fmla="*/ 0 h 1055287"/>
              <a:gd name="connsiteX2" fmla="*/ 987627 w 987627"/>
              <a:gd name="connsiteY2" fmla="*/ 1055287 h 1055287"/>
              <a:gd name="connsiteX3" fmla="*/ 0 w 987627"/>
              <a:gd name="connsiteY3" fmla="*/ 1021143 h 1055287"/>
              <a:gd name="connsiteX4" fmla="*/ 136239 w 987627"/>
              <a:gd name="connsiteY4" fmla="*/ 139622 h 1055287"/>
              <a:gd name="connsiteX0" fmla="*/ 136239 w 987627"/>
              <a:gd name="connsiteY0" fmla="*/ 0 h 915665"/>
              <a:gd name="connsiteX1" fmla="*/ 760276 w 987627"/>
              <a:gd name="connsiteY1" fmla="*/ 185762 h 915665"/>
              <a:gd name="connsiteX2" fmla="*/ 987627 w 987627"/>
              <a:gd name="connsiteY2" fmla="*/ 915665 h 915665"/>
              <a:gd name="connsiteX3" fmla="*/ 0 w 987627"/>
              <a:gd name="connsiteY3" fmla="*/ 881521 h 915665"/>
              <a:gd name="connsiteX4" fmla="*/ 136239 w 987627"/>
              <a:gd name="connsiteY4" fmla="*/ 0 h 915665"/>
              <a:gd name="connsiteX0" fmla="*/ 136239 w 987627"/>
              <a:gd name="connsiteY0" fmla="*/ 132163 h 1047828"/>
              <a:gd name="connsiteX1" fmla="*/ 760276 w 987627"/>
              <a:gd name="connsiteY1" fmla="*/ 317925 h 1047828"/>
              <a:gd name="connsiteX2" fmla="*/ 987627 w 987627"/>
              <a:gd name="connsiteY2" fmla="*/ 1047828 h 1047828"/>
              <a:gd name="connsiteX3" fmla="*/ 0 w 987627"/>
              <a:gd name="connsiteY3" fmla="*/ 1013684 h 1047828"/>
              <a:gd name="connsiteX4" fmla="*/ 136239 w 987627"/>
              <a:gd name="connsiteY4" fmla="*/ 132163 h 1047828"/>
              <a:gd name="connsiteX0" fmla="*/ 136239 w 987627"/>
              <a:gd name="connsiteY0" fmla="*/ 132163 h 1047828"/>
              <a:gd name="connsiteX1" fmla="*/ 760276 w 987627"/>
              <a:gd name="connsiteY1" fmla="*/ 317925 h 1047828"/>
              <a:gd name="connsiteX2" fmla="*/ 987627 w 987627"/>
              <a:gd name="connsiteY2" fmla="*/ 1047828 h 1047828"/>
              <a:gd name="connsiteX3" fmla="*/ 0 w 987627"/>
              <a:gd name="connsiteY3" fmla="*/ 1013684 h 1047828"/>
              <a:gd name="connsiteX4" fmla="*/ 136239 w 987627"/>
              <a:gd name="connsiteY4" fmla="*/ 132163 h 104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7627" h="1047828">
                <a:moveTo>
                  <a:pt x="136239" y="132163"/>
                </a:moveTo>
                <a:cubicBezTo>
                  <a:pt x="344251" y="194084"/>
                  <a:pt x="204318" y="-307806"/>
                  <a:pt x="760276" y="317925"/>
                </a:cubicBezTo>
                <a:cubicBezTo>
                  <a:pt x="1076761" y="632559"/>
                  <a:pt x="911843" y="804527"/>
                  <a:pt x="987627" y="1047828"/>
                </a:cubicBezTo>
                <a:lnTo>
                  <a:pt x="0" y="1013684"/>
                </a:lnTo>
                <a:cubicBezTo>
                  <a:pt x="57020" y="708462"/>
                  <a:pt x="-75952" y="435862"/>
                  <a:pt x="136239" y="132163"/>
                </a:cubicBezTo>
                <a:close/>
              </a:path>
            </a:pathLst>
          </a:custGeom>
          <a:solidFill>
            <a:srgbClr val="FFCCCC">
              <a:alpha val="4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107" name="Conector recto 106">
            <a:extLst>
              <a:ext uri="{FF2B5EF4-FFF2-40B4-BE49-F238E27FC236}">
                <a16:creationId xmlns:a16="http://schemas.microsoft.com/office/drawing/2014/main" id="{A876664B-BA42-0AA6-7B6A-DD6F1FDBB2DB}"/>
              </a:ext>
            </a:extLst>
          </p:cNvPr>
          <p:cNvCxnSpPr>
            <a:cxnSpLocks/>
            <a:stCxn id="110" idx="0"/>
            <a:endCxn id="101" idx="2"/>
          </p:cNvCxnSpPr>
          <p:nvPr/>
        </p:nvCxnSpPr>
        <p:spPr>
          <a:xfrm flipV="1">
            <a:off x="6028151" y="5429513"/>
            <a:ext cx="102564" cy="756661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Elipse 109">
            <a:extLst>
              <a:ext uri="{FF2B5EF4-FFF2-40B4-BE49-F238E27FC236}">
                <a16:creationId xmlns:a16="http://schemas.microsoft.com/office/drawing/2014/main" id="{71A84480-F1B4-08AD-DAC9-E24EE0D4185D}"/>
              </a:ext>
            </a:extLst>
          </p:cNvPr>
          <p:cNvSpPr/>
          <p:nvPr/>
        </p:nvSpPr>
        <p:spPr>
          <a:xfrm>
            <a:off x="5820239" y="6186174"/>
            <a:ext cx="415824" cy="422092"/>
          </a:xfrm>
          <a:prstGeom prst="ellipse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1" name="CuadroTexto 120">
            <a:extLst>
              <a:ext uri="{FF2B5EF4-FFF2-40B4-BE49-F238E27FC236}">
                <a16:creationId xmlns:a16="http://schemas.microsoft.com/office/drawing/2014/main" id="{19261460-2554-61C0-1603-51421C745098}"/>
              </a:ext>
            </a:extLst>
          </p:cNvPr>
          <p:cNvSpPr txBox="1"/>
          <p:nvPr/>
        </p:nvSpPr>
        <p:spPr>
          <a:xfrm>
            <a:off x="7110855" y="4868064"/>
            <a:ext cx="16428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Presencia de jerarquía en acceso principal</a:t>
            </a:r>
          </a:p>
        </p:txBody>
      </p:sp>
      <p:sp>
        <p:nvSpPr>
          <p:cNvPr id="125" name="Elipse 124">
            <a:extLst>
              <a:ext uri="{FF2B5EF4-FFF2-40B4-BE49-F238E27FC236}">
                <a16:creationId xmlns:a16="http://schemas.microsoft.com/office/drawing/2014/main" id="{24175AEB-CEEA-7168-AAB6-7EAF6C3BDD58}"/>
              </a:ext>
            </a:extLst>
          </p:cNvPr>
          <p:cNvSpPr/>
          <p:nvPr/>
        </p:nvSpPr>
        <p:spPr>
          <a:xfrm>
            <a:off x="7078220" y="3807764"/>
            <a:ext cx="555325" cy="51019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126" name="Conector recto 125">
            <a:extLst>
              <a:ext uri="{FF2B5EF4-FFF2-40B4-BE49-F238E27FC236}">
                <a16:creationId xmlns:a16="http://schemas.microsoft.com/office/drawing/2014/main" id="{14C43DF2-CB86-5D3A-E151-94798F099BCD}"/>
              </a:ext>
            </a:extLst>
          </p:cNvPr>
          <p:cNvCxnSpPr>
            <a:cxnSpLocks/>
          </p:cNvCxnSpPr>
          <p:nvPr/>
        </p:nvCxnSpPr>
        <p:spPr>
          <a:xfrm flipH="1" flipV="1">
            <a:off x="7506510" y="4255214"/>
            <a:ext cx="354905" cy="6128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CuadroTexto 131">
            <a:extLst>
              <a:ext uri="{FF2B5EF4-FFF2-40B4-BE49-F238E27FC236}">
                <a16:creationId xmlns:a16="http://schemas.microsoft.com/office/drawing/2014/main" id="{681167B3-0FA2-7D08-93F7-F8D9B1D1EB08}"/>
              </a:ext>
            </a:extLst>
          </p:cNvPr>
          <p:cNvSpPr txBox="1"/>
          <p:nvPr/>
        </p:nvSpPr>
        <p:spPr>
          <a:xfrm>
            <a:off x="7358567" y="5628134"/>
            <a:ext cx="16428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Edificio pensado para aquellos individuos independientes que necesitan un espacio manejable, cómodo y de gran factura</a:t>
            </a:r>
          </a:p>
        </p:txBody>
      </p:sp>
    </p:spTree>
    <p:extLst>
      <p:ext uri="{BB962C8B-B14F-4D97-AF65-F5344CB8AC3E}">
        <p14:creationId xmlns:p14="http://schemas.microsoft.com/office/powerpoint/2010/main" val="2624943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ángulo 28">
            <a:extLst>
              <a:ext uri="{FF2B5EF4-FFF2-40B4-BE49-F238E27FC236}">
                <a16:creationId xmlns:a16="http://schemas.microsoft.com/office/drawing/2014/main" id="{935E179E-9FAE-1D8C-6467-858CB9F2B30D}"/>
              </a:ext>
            </a:extLst>
          </p:cNvPr>
          <p:cNvSpPr/>
          <p:nvPr/>
        </p:nvSpPr>
        <p:spPr>
          <a:xfrm>
            <a:off x="9861934" y="359869"/>
            <a:ext cx="1641386" cy="7055337"/>
          </a:xfrm>
          <a:prstGeom prst="rect">
            <a:avLst/>
          </a:prstGeom>
          <a:solidFill>
            <a:schemeClr val="accent1">
              <a:lumMod val="40000"/>
              <a:lumOff val="6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07A1D932-1EE7-74DB-B18E-803A81A4E395}"/>
              </a:ext>
            </a:extLst>
          </p:cNvPr>
          <p:cNvSpPr/>
          <p:nvPr/>
        </p:nvSpPr>
        <p:spPr>
          <a:xfrm>
            <a:off x="305911" y="297814"/>
            <a:ext cx="11267440" cy="717994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875"/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65EAD1B7-29D0-E657-7755-2828122A60DC}"/>
              </a:ext>
            </a:extLst>
          </p:cNvPr>
          <p:cNvCxnSpPr>
            <a:cxnSpLocks/>
          </p:cNvCxnSpPr>
          <p:nvPr/>
        </p:nvCxnSpPr>
        <p:spPr>
          <a:xfrm>
            <a:off x="9791905" y="297813"/>
            <a:ext cx="0" cy="71799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F41A5CD4-6BBE-7E3F-AFD0-7BCD7755660C}"/>
              </a:ext>
            </a:extLst>
          </p:cNvPr>
          <p:cNvCxnSpPr/>
          <p:nvPr/>
        </p:nvCxnSpPr>
        <p:spPr>
          <a:xfrm>
            <a:off x="9807631" y="1438764"/>
            <a:ext cx="17814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BE9EE13B-5FF7-C800-8E82-545AACB4821F}"/>
              </a:ext>
            </a:extLst>
          </p:cNvPr>
          <p:cNvCxnSpPr>
            <a:cxnSpLocks/>
          </p:cNvCxnSpPr>
          <p:nvPr/>
        </p:nvCxnSpPr>
        <p:spPr>
          <a:xfrm>
            <a:off x="10474960" y="2372152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BE516553-86A5-0443-79FA-0734547D4471}"/>
              </a:ext>
            </a:extLst>
          </p:cNvPr>
          <p:cNvCxnSpPr>
            <a:cxnSpLocks/>
          </p:cNvCxnSpPr>
          <p:nvPr/>
        </p:nvCxnSpPr>
        <p:spPr>
          <a:xfrm>
            <a:off x="9791905" y="3411447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180D816B-A962-0F1D-C1B5-92D65B5EE1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6810" r="94265">
                        <a14:foregroundMark x1="41935" y1="48333" x2="41935" y2="48333"/>
                        <a14:foregroundMark x1="17921" y1="38333" x2="17921" y2="38333"/>
                        <a14:foregroundMark x1="16487" y1="48333" x2="16487" y2="48333"/>
                        <a14:foregroundMark x1="14337" y1="55000" x2="14337" y2="55000"/>
                        <a14:foregroundMark x1="13262" y1="67778" x2="13262" y2="67778"/>
                        <a14:foregroundMark x1="7168" y1="60000" x2="7168" y2="60000"/>
                        <a14:foregroundMark x1="84229" y1="43889" x2="84229" y2="43889"/>
                        <a14:foregroundMark x1="94265" y1="34444" x2="94265" y2="3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958" y="360365"/>
            <a:ext cx="1615433" cy="104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1A732FAF-E720-B568-AA78-EF3549D66340}"/>
              </a:ext>
            </a:extLst>
          </p:cNvPr>
          <p:cNvSpPr txBox="1"/>
          <p:nvPr/>
        </p:nvSpPr>
        <p:spPr>
          <a:xfrm>
            <a:off x="9501823" y="1551355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Taller Integral de Arquitectura I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19132AFB-7346-77E7-18F3-71CB3D65572E}"/>
              </a:ext>
            </a:extLst>
          </p:cNvPr>
          <p:cNvSpPr txBox="1"/>
          <p:nvPr/>
        </p:nvSpPr>
        <p:spPr>
          <a:xfrm>
            <a:off x="9532279" y="2557316"/>
            <a:ext cx="2377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Casos Referenciales</a:t>
            </a:r>
          </a:p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(Análisis Estructural)</a:t>
            </a: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93E9485C-B9E5-40A1-C04B-AF5CE1E2E723}"/>
              </a:ext>
            </a:extLst>
          </p:cNvPr>
          <p:cNvCxnSpPr>
            <a:cxnSpLocks/>
          </p:cNvCxnSpPr>
          <p:nvPr/>
        </p:nvCxnSpPr>
        <p:spPr>
          <a:xfrm>
            <a:off x="10490686" y="4531360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>
            <a:extLst>
              <a:ext uri="{FF2B5EF4-FFF2-40B4-BE49-F238E27FC236}">
                <a16:creationId xmlns:a16="http://schemas.microsoft.com/office/drawing/2014/main" id="{0688C099-FCAE-4D6F-C949-5079011F432D}"/>
              </a:ext>
            </a:extLst>
          </p:cNvPr>
          <p:cNvSpPr txBox="1"/>
          <p:nvPr/>
        </p:nvSpPr>
        <p:spPr>
          <a:xfrm>
            <a:off x="9501823" y="3632781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Edificio:</a:t>
            </a:r>
          </a:p>
          <a:p>
            <a:pPr algn="ctr"/>
            <a:r>
              <a:rPr lang="es-MX" dirty="0">
                <a:latin typeface="Bahnschrift Condensed" panose="020B0502040204020203" pitchFamily="34" charset="0"/>
              </a:rPr>
              <a:t>Torre Adamant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C6CC1C53-14F4-A559-2DB4-8C0C7FE46000}"/>
              </a:ext>
            </a:extLst>
          </p:cNvPr>
          <p:cNvCxnSpPr>
            <a:cxnSpLocks/>
          </p:cNvCxnSpPr>
          <p:nvPr/>
        </p:nvCxnSpPr>
        <p:spPr>
          <a:xfrm>
            <a:off x="9799821" y="6770626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C8F2A0B-B4CF-7AC0-0FC6-A52B5E79CB1B}"/>
              </a:ext>
            </a:extLst>
          </p:cNvPr>
          <p:cNvSpPr txBox="1"/>
          <p:nvPr/>
        </p:nvSpPr>
        <p:spPr>
          <a:xfrm>
            <a:off x="9791905" y="4738353"/>
            <a:ext cx="186161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Bahnschrift Condensed" panose="020B0502040204020203" pitchFamily="34" charset="0"/>
              </a:rPr>
              <a:t>Equipo: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Gómez Aguilar Alejandra    Monserrath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Granados Pérez Ángel Gabriel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Guillen Velasco Néstor Iván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López Aguilar Ana Fabiola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AEE2979A-FA78-2E1D-DCB7-F04A5681003F}"/>
              </a:ext>
            </a:extLst>
          </p:cNvPr>
          <p:cNvSpPr/>
          <p:nvPr/>
        </p:nvSpPr>
        <p:spPr>
          <a:xfrm>
            <a:off x="10281921" y="225722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2626C24A-23CC-E09C-FE18-2A276CB464A1}"/>
              </a:ext>
            </a:extLst>
          </p:cNvPr>
          <p:cNvSpPr/>
          <p:nvPr/>
        </p:nvSpPr>
        <p:spPr>
          <a:xfrm>
            <a:off x="10682627" y="329371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A6AC6093-AE14-DB12-B298-1C7B8BD96D46}"/>
              </a:ext>
            </a:extLst>
          </p:cNvPr>
          <p:cNvSpPr/>
          <p:nvPr/>
        </p:nvSpPr>
        <p:spPr>
          <a:xfrm>
            <a:off x="10297647" y="4428697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E3A2F13E-8149-5F41-7008-7A6163521532}"/>
              </a:ext>
            </a:extLst>
          </p:cNvPr>
          <p:cNvSpPr/>
          <p:nvPr/>
        </p:nvSpPr>
        <p:spPr>
          <a:xfrm>
            <a:off x="10682627" y="667223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B82A61CC-CFF6-143C-C7DA-735B0530F35D}"/>
              </a:ext>
            </a:extLst>
          </p:cNvPr>
          <p:cNvSpPr txBox="1"/>
          <p:nvPr/>
        </p:nvSpPr>
        <p:spPr>
          <a:xfrm>
            <a:off x="9501823" y="6897973"/>
            <a:ext cx="237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13 de enero de 2025</a:t>
            </a:r>
          </a:p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Comitán de Domínguez, Chis.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FCA9731F-B2E6-BF0B-20BB-2633C26CCC7C}"/>
              </a:ext>
            </a:extLst>
          </p:cNvPr>
          <p:cNvSpPr/>
          <p:nvPr/>
        </p:nvSpPr>
        <p:spPr>
          <a:xfrm>
            <a:off x="10624480" y="133569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3486529D-1BA3-4CEC-BB3D-B2A017894BBA}"/>
              </a:ext>
            </a:extLst>
          </p:cNvPr>
          <p:cNvSpPr/>
          <p:nvPr/>
        </p:nvSpPr>
        <p:spPr>
          <a:xfrm>
            <a:off x="392350" y="321144"/>
            <a:ext cx="9296240" cy="7060824"/>
          </a:xfrm>
          <a:prstGeom prst="rect">
            <a:avLst/>
          </a:prstGeom>
          <a:solidFill>
            <a:srgbClr val="CCCCF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62F90660-1692-217B-E0ED-2BE9765B98ED}"/>
              </a:ext>
            </a:extLst>
          </p:cNvPr>
          <p:cNvSpPr/>
          <p:nvPr/>
        </p:nvSpPr>
        <p:spPr>
          <a:xfrm rot="2493989">
            <a:off x="8920940" y="6961185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0DB7DC95-4230-E38B-C7C4-C827EC583D85}"/>
              </a:ext>
            </a:extLst>
          </p:cNvPr>
          <p:cNvSpPr/>
          <p:nvPr/>
        </p:nvSpPr>
        <p:spPr>
          <a:xfrm rot="2493989">
            <a:off x="8959819" y="6608503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30227348-C042-186E-241D-1161CBE80AE1}"/>
              </a:ext>
            </a:extLst>
          </p:cNvPr>
          <p:cNvSpPr/>
          <p:nvPr/>
        </p:nvSpPr>
        <p:spPr>
          <a:xfrm rot="2493989">
            <a:off x="8614061" y="7025655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4CAB866F-13AC-31B1-10F7-050D4BBB2D5B}"/>
              </a:ext>
            </a:extLst>
          </p:cNvPr>
          <p:cNvSpPr/>
          <p:nvPr/>
        </p:nvSpPr>
        <p:spPr>
          <a:xfrm rot="2493989">
            <a:off x="330392" y="616743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122B6815-A391-D3F0-AA38-F500EF094A3A}"/>
              </a:ext>
            </a:extLst>
          </p:cNvPr>
          <p:cNvSpPr/>
          <p:nvPr/>
        </p:nvSpPr>
        <p:spPr>
          <a:xfrm rot="2493989">
            <a:off x="767049" y="563574"/>
            <a:ext cx="687426" cy="193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8DB1893C-22CC-774F-5D4C-337714882BE2}"/>
              </a:ext>
            </a:extLst>
          </p:cNvPr>
          <p:cNvSpPr/>
          <p:nvPr/>
        </p:nvSpPr>
        <p:spPr>
          <a:xfrm rot="2493989">
            <a:off x="359311" y="953160"/>
            <a:ext cx="694443" cy="187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2DEF4B11-AEB2-D902-F946-33CE6540D7F5}"/>
              </a:ext>
            </a:extLst>
          </p:cNvPr>
          <p:cNvSpPr/>
          <p:nvPr/>
        </p:nvSpPr>
        <p:spPr>
          <a:xfrm>
            <a:off x="1253624" y="462230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8CCB2AF1-B51D-C6E2-8F37-FCD229153B95}"/>
              </a:ext>
            </a:extLst>
          </p:cNvPr>
          <p:cNvSpPr/>
          <p:nvPr/>
        </p:nvSpPr>
        <p:spPr>
          <a:xfrm>
            <a:off x="453777" y="7244333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E7CDA8B0-C7AE-94A8-9FF4-96570DC9370F}"/>
              </a:ext>
            </a:extLst>
          </p:cNvPr>
          <p:cNvSpPr/>
          <p:nvPr/>
        </p:nvSpPr>
        <p:spPr>
          <a:xfrm>
            <a:off x="4707814" y="629999"/>
            <a:ext cx="4998335" cy="330630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5" name="Rectángulo 44">
            <a:extLst>
              <a:ext uri="{FF2B5EF4-FFF2-40B4-BE49-F238E27FC236}">
                <a16:creationId xmlns:a16="http://schemas.microsoft.com/office/drawing/2014/main" id="{30BFFBE5-BB69-6A5D-D2E6-7901E6F86912}"/>
              </a:ext>
            </a:extLst>
          </p:cNvPr>
          <p:cNvSpPr/>
          <p:nvPr/>
        </p:nvSpPr>
        <p:spPr>
          <a:xfrm>
            <a:off x="4576865" y="684231"/>
            <a:ext cx="4998335" cy="330630"/>
          </a:xfrm>
          <a:prstGeom prst="rect">
            <a:avLst/>
          </a:prstGeom>
          <a:solidFill>
            <a:srgbClr val="CCCCFF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TORRE ADAMANT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B8AAC473-F2BE-AE9A-B37D-89AE6F7F1390}"/>
              </a:ext>
            </a:extLst>
          </p:cNvPr>
          <p:cNvSpPr txBox="1"/>
          <p:nvPr/>
        </p:nvSpPr>
        <p:spPr>
          <a:xfrm>
            <a:off x="6140615" y="1209313"/>
            <a:ext cx="20765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Estructura tubular que desaparece entre la forma arquitectónica.</a:t>
            </a:r>
          </a:p>
        </p:txBody>
      </p:sp>
      <p:pic>
        <p:nvPicPr>
          <p:cNvPr id="40" name="Picture 4" descr="Torre Adamant San Andrés Cholula, Puebla, México">
            <a:extLst>
              <a:ext uri="{FF2B5EF4-FFF2-40B4-BE49-F238E27FC236}">
                <a16:creationId xmlns:a16="http://schemas.microsoft.com/office/drawing/2014/main" id="{7EE1857A-8D39-FCD1-8CA3-4F4EBFAB97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09" r="55149" b="231"/>
          <a:stretch/>
        </p:blipFill>
        <p:spPr bwMode="auto">
          <a:xfrm>
            <a:off x="1024865" y="1213483"/>
            <a:ext cx="1875456" cy="2333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Torre Adamant San Andrés Cholula, Puebla, México">
            <a:extLst>
              <a:ext uri="{FF2B5EF4-FFF2-40B4-BE49-F238E27FC236}">
                <a16:creationId xmlns:a16="http://schemas.microsoft.com/office/drawing/2014/main" id="{97F72D95-6495-67DA-752B-32DABEA7DE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76" t="7433" r="-380" b="10520"/>
          <a:stretch/>
        </p:blipFill>
        <p:spPr bwMode="auto">
          <a:xfrm>
            <a:off x="4288080" y="3691052"/>
            <a:ext cx="3428053" cy="3463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Torre Adamant San Andrés Cholula, Puebla, México - Diseño de Estructuras |  Ingeniería, diseño y análisis estructural">
            <a:extLst>
              <a:ext uri="{FF2B5EF4-FFF2-40B4-BE49-F238E27FC236}">
                <a16:creationId xmlns:a16="http://schemas.microsoft.com/office/drawing/2014/main" id="{23A6AA53-274A-6C93-A8BC-50DF85CA24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786" y="1127301"/>
            <a:ext cx="1734553" cy="2372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Adamant / Mayer Hasbani | ArchDaily México">
            <a:extLst>
              <a:ext uri="{FF2B5EF4-FFF2-40B4-BE49-F238E27FC236}">
                <a16:creationId xmlns:a16="http://schemas.microsoft.com/office/drawing/2014/main" id="{CA0D844D-1EA3-7B71-0AF4-0D32BE96FD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9747" y="3593948"/>
            <a:ext cx="1775453" cy="2668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CuadroTexto 38">
            <a:extLst>
              <a:ext uri="{FF2B5EF4-FFF2-40B4-BE49-F238E27FC236}">
                <a16:creationId xmlns:a16="http://schemas.microsoft.com/office/drawing/2014/main" id="{E237AAF9-CB1C-5754-374D-8E345EE0A0E6}"/>
              </a:ext>
            </a:extLst>
          </p:cNvPr>
          <p:cNvSpPr txBox="1"/>
          <p:nvPr/>
        </p:nvSpPr>
        <p:spPr>
          <a:xfrm>
            <a:off x="6229173" y="2502323"/>
            <a:ext cx="1693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Abadi Extra Light" panose="020B0204020104020204" pitchFamily="34" charset="0"/>
              </a:rPr>
              <a:t>Núcleos de elevadores acoplados con elementos de acero estructural</a:t>
            </a:r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E7A89D46-FA3B-EC93-4A58-FD37D60349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40"/>
          <a:stretch/>
        </p:blipFill>
        <p:spPr bwMode="auto">
          <a:xfrm>
            <a:off x="4405271" y="1238071"/>
            <a:ext cx="1665313" cy="2038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BEDC2BA7-A06F-3371-28D5-EA251E02347C}"/>
              </a:ext>
            </a:extLst>
          </p:cNvPr>
          <p:cNvSpPr/>
          <p:nvPr/>
        </p:nvSpPr>
        <p:spPr>
          <a:xfrm>
            <a:off x="5135336" y="1238071"/>
            <a:ext cx="65477" cy="2009548"/>
          </a:xfrm>
          <a:prstGeom prst="rect">
            <a:avLst/>
          </a:prstGeom>
          <a:solidFill>
            <a:srgbClr val="92D050">
              <a:alpha val="6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4" name="Elipse 43">
            <a:extLst>
              <a:ext uri="{FF2B5EF4-FFF2-40B4-BE49-F238E27FC236}">
                <a16:creationId xmlns:a16="http://schemas.microsoft.com/office/drawing/2014/main" id="{6A5C8D00-2321-5239-EF09-294C04F1BB9A}"/>
              </a:ext>
            </a:extLst>
          </p:cNvPr>
          <p:cNvSpPr/>
          <p:nvPr/>
        </p:nvSpPr>
        <p:spPr>
          <a:xfrm>
            <a:off x="5004191" y="2140928"/>
            <a:ext cx="286266" cy="26590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47" name="Conector recto 46">
            <a:extLst>
              <a:ext uri="{FF2B5EF4-FFF2-40B4-BE49-F238E27FC236}">
                <a16:creationId xmlns:a16="http://schemas.microsoft.com/office/drawing/2014/main" id="{FCF92CC9-4DF4-C158-EFC7-E228B7388EC9}"/>
              </a:ext>
            </a:extLst>
          </p:cNvPr>
          <p:cNvCxnSpPr>
            <a:cxnSpLocks/>
            <a:stCxn id="39" idx="1"/>
          </p:cNvCxnSpPr>
          <p:nvPr/>
        </p:nvCxnSpPr>
        <p:spPr>
          <a:xfrm flipH="1" flipV="1">
            <a:off x="5283820" y="2321256"/>
            <a:ext cx="945353" cy="59656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80" name="Picture 8" descr="Obras: Pilares De Cimentación Y Columnas Fotos, retratos, imágenes y  fotografía de archivo libres de derecho. Image 37520464">
            <a:extLst>
              <a:ext uri="{FF2B5EF4-FFF2-40B4-BE49-F238E27FC236}">
                <a16:creationId xmlns:a16="http://schemas.microsoft.com/office/drawing/2014/main" id="{A985BFD2-EE9E-999A-3E5D-51A629ADC6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076" y="1246460"/>
            <a:ext cx="1296207" cy="86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CuadroTexto 47">
            <a:extLst>
              <a:ext uri="{FF2B5EF4-FFF2-40B4-BE49-F238E27FC236}">
                <a16:creationId xmlns:a16="http://schemas.microsoft.com/office/drawing/2014/main" id="{3BB8EEE7-DF0E-667E-5E1D-FBB0FD779AB8}"/>
              </a:ext>
            </a:extLst>
          </p:cNvPr>
          <p:cNvSpPr txBox="1"/>
          <p:nvPr/>
        </p:nvSpPr>
        <p:spPr>
          <a:xfrm>
            <a:off x="1550698" y="822129"/>
            <a:ext cx="24276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>
                <a:latin typeface="Abadi Extra Light" panose="020B0204020104020204" pitchFamily="34" charset="0"/>
              </a:rPr>
              <a:t>Tipo de cimentación y estructura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25597227-85A6-76E1-DCB0-1397F6682499}"/>
              </a:ext>
            </a:extLst>
          </p:cNvPr>
          <p:cNvSpPr txBox="1"/>
          <p:nvPr/>
        </p:nvSpPr>
        <p:spPr>
          <a:xfrm>
            <a:off x="4936069" y="3406081"/>
            <a:ext cx="24276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latin typeface="Abadi Extra Light" panose="020B0204020104020204" pitchFamily="34" charset="0"/>
              </a:rPr>
              <a:t>Planta de cimentación </a:t>
            </a:r>
          </a:p>
        </p:txBody>
      </p:sp>
      <p:sp>
        <p:nvSpPr>
          <p:cNvPr id="54" name="Elipse 53">
            <a:extLst>
              <a:ext uri="{FF2B5EF4-FFF2-40B4-BE49-F238E27FC236}">
                <a16:creationId xmlns:a16="http://schemas.microsoft.com/office/drawing/2014/main" id="{3B71DE80-87E3-D3D8-284D-111F81298D14}"/>
              </a:ext>
            </a:extLst>
          </p:cNvPr>
          <p:cNvSpPr/>
          <p:nvPr/>
        </p:nvSpPr>
        <p:spPr>
          <a:xfrm>
            <a:off x="8966103" y="2730999"/>
            <a:ext cx="378625" cy="41109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55" name="Conector recto 54">
            <a:extLst>
              <a:ext uri="{FF2B5EF4-FFF2-40B4-BE49-F238E27FC236}">
                <a16:creationId xmlns:a16="http://schemas.microsoft.com/office/drawing/2014/main" id="{D079F245-90F5-608D-49B7-828FB8B7309B}"/>
              </a:ext>
            </a:extLst>
          </p:cNvPr>
          <p:cNvCxnSpPr>
            <a:cxnSpLocks/>
            <a:stCxn id="54" idx="2"/>
          </p:cNvCxnSpPr>
          <p:nvPr/>
        </p:nvCxnSpPr>
        <p:spPr>
          <a:xfrm flipH="1" flipV="1">
            <a:off x="7129927" y="1796623"/>
            <a:ext cx="1836176" cy="113992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Elipse 55">
            <a:extLst>
              <a:ext uri="{FF2B5EF4-FFF2-40B4-BE49-F238E27FC236}">
                <a16:creationId xmlns:a16="http://schemas.microsoft.com/office/drawing/2014/main" id="{6CDD0959-16A6-6797-7B8D-91C1F6E7340B}"/>
              </a:ext>
            </a:extLst>
          </p:cNvPr>
          <p:cNvSpPr/>
          <p:nvPr/>
        </p:nvSpPr>
        <p:spPr>
          <a:xfrm>
            <a:off x="6229173" y="4455064"/>
            <a:ext cx="129586" cy="107536"/>
          </a:xfrm>
          <a:prstGeom prst="ellipse">
            <a:avLst/>
          </a:prstGeom>
          <a:solidFill>
            <a:srgbClr val="66FF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7" name="Elipse 56">
            <a:extLst>
              <a:ext uri="{FF2B5EF4-FFF2-40B4-BE49-F238E27FC236}">
                <a16:creationId xmlns:a16="http://schemas.microsoft.com/office/drawing/2014/main" id="{61B67AF9-358C-A9BF-8664-A4835A2B5334}"/>
              </a:ext>
            </a:extLst>
          </p:cNvPr>
          <p:cNvSpPr/>
          <p:nvPr/>
        </p:nvSpPr>
        <p:spPr>
          <a:xfrm>
            <a:off x="6838773" y="5087755"/>
            <a:ext cx="129586" cy="107536"/>
          </a:xfrm>
          <a:prstGeom prst="ellipse">
            <a:avLst/>
          </a:prstGeom>
          <a:solidFill>
            <a:srgbClr val="66FF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8" name="Elipse 57">
            <a:extLst>
              <a:ext uri="{FF2B5EF4-FFF2-40B4-BE49-F238E27FC236}">
                <a16:creationId xmlns:a16="http://schemas.microsoft.com/office/drawing/2014/main" id="{347B3D39-C962-DC2F-C9C0-21AB875CB21C}"/>
              </a:ext>
            </a:extLst>
          </p:cNvPr>
          <p:cNvSpPr/>
          <p:nvPr/>
        </p:nvSpPr>
        <p:spPr>
          <a:xfrm>
            <a:off x="6838773" y="5937501"/>
            <a:ext cx="129586" cy="107536"/>
          </a:xfrm>
          <a:prstGeom prst="ellipse">
            <a:avLst/>
          </a:prstGeom>
          <a:solidFill>
            <a:srgbClr val="66FF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9" name="Elipse 58">
            <a:extLst>
              <a:ext uri="{FF2B5EF4-FFF2-40B4-BE49-F238E27FC236}">
                <a16:creationId xmlns:a16="http://schemas.microsoft.com/office/drawing/2014/main" id="{09E74C4E-4A0C-F91F-325A-6093DB61887F}"/>
              </a:ext>
            </a:extLst>
          </p:cNvPr>
          <p:cNvSpPr/>
          <p:nvPr/>
        </p:nvSpPr>
        <p:spPr>
          <a:xfrm>
            <a:off x="6229173" y="6561038"/>
            <a:ext cx="129586" cy="107536"/>
          </a:xfrm>
          <a:prstGeom prst="ellipse">
            <a:avLst/>
          </a:prstGeom>
          <a:solidFill>
            <a:srgbClr val="66FF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0" name="Elipse 59">
            <a:extLst>
              <a:ext uri="{FF2B5EF4-FFF2-40B4-BE49-F238E27FC236}">
                <a16:creationId xmlns:a16="http://schemas.microsoft.com/office/drawing/2014/main" id="{174F5204-EB14-B711-4F15-49D56A1F09AE}"/>
              </a:ext>
            </a:extLst>
          </p:cNvPr>
          <p:cNvSpPr/>
          <p:nvPr/>
        </p:nvSpPr>
        <p:spPr>
          <a:xfrm>
            <a:off x="5355663" y="6552700"/>
            <a:ext cx="129586" cy="107536"/>
          </a:xfrm>
          <a:prstGeom prst="ellipse">
            <a:avLst/>
          </a:prstGeom>
          <a:solidFill>
            <a:srgbClr val="66FF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1" name="Elipse 60">
            <a:extLst>
              <a:ext uri="{FF2B5EF4-FFF2-40B4-BE49-F238E27FC236}">
                <a16:creationId xmlns:a16="http://schemas.microsoft.com/office/drawing/2014/main" id="{343D9855-F0BA-14F1-6282-47B7E177FED6}"/>
              </a:ext>
            </a:extLst>
          </p:cNvPr>
          <p:cNvSpPr/>
          <p:nvPr/>
        </p:nvSpPr>
        <p:spPr>
          <a:xfrm>
            <a:off x="4761322" y="5937501"/>
            <a:ext cx="129586" cy="107536"/>
          </a:xfrm>
          <a:prstGeom prst="ellipse">
            <a:avLst/>
          </a:prstGeom>
          <a:solidFill>
            <a:srgbClr val="66FF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2" name="Elipse 61">
            <a:extLst>
              <a:ext uri="{FF2B5EF4-FFF2-40B4-BE49-F238E27FC236}">
                <a16:creationId xmlns:a16="http://schemas.microsoft.com/office/drawing/2014/main" id="{2A949A3D-3F6E-25A3-96C6-6B210486146C}"/>
              </a:ext>
            </a:extLst>
          </p:cNvPr>
          <p:cNvSpPr/>
          <p:nvPr/>
        </p:nvSpPr>
        <p:spPr>
          <a:xfrm>
            <a:off x="4761322" y="5087755"/>
            <a:ext cx="129586" cy="107536"/>
          </a:xfrm>
          <a:prstGeom prst="ellipse">
            <a:avLst/>
          </a:prstGeom>
          <a:solidFill>
            <a:srgbClr val="66FF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3" name="Elipse 62">
            <a:extLst>
              <a:ext uri="{FF2B5EF4-FFF2-40B4-BE49-F238E27FC236}">
                <a16:creationId xmlns:a16="http://schemas.microsoft.com/office/drawing/2014/main" id="{442F65B3-86C6-A4F3-17DC-3BFEEBDB6E93}"/>
              </a:ext>
            </a:extLst>
          </p:cNvPr>
          <p:cNvSpPr/>
          <p:nvPr/>
        </p:nvSpPr>
        <p:spPr>
          <a:xfrm>
            <a:off x="5355663" y="4473322"/>
            <a:ext cx="129586" cy="107536"/>
          </a:xfrm>
          <a:prstGeom prst="ellipse">
            <a:avLst/>
          </a:prstGeom>
          <a:solidFill>
            <a:srgbClr val="66FF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4" name="Rectángulo 63">
            <a:extLst>
              <a:ext uri="{FF2B5EF4-FFF2-40B4-BE49-F238E27FC236}">
                <a16:creationId xmlns:a16="http://schemas.microsoft.com/office/drawing/2014/main" id="{D6649640-0871-2109-2AF1-06CDAFBF96D9}"/>
              </a:ext>
            </a:extLst>
          </p:cNvPr>
          <p:cNvSpPr/>
          <p:nvPr/>
        </p:nvSpPr>
        <p:spPr>
          <a:xfrm>
            <a:off x="7770436" y="6387951"/>
            <a:ext cx="226303" cy="178076"/>
          </a:xfrm>
          <a:prstGeom prst="rect">
            <a:avLst/>
          </a:prstGeom>
          <a:solidFill>
            <a:srgbClr val="66FF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B51B4D8C-F813-D812-1B17-DC94D31AF5CC}"/>
              </a:ext>
            </a:extLst>
          </p:cNvPr>
          <p:cNvSpPr txBox="1"/>
          <p:nvPr/>
        </p:nvSpPr>
        <p:spPr>
          <a:xfrm>
            <a:off x="7695867" y="6352453"/>
            <a:ext cx="10973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Pilares</a:t>
            </a:r>
          </a:p>
        </p:txBody>
      </p:sp>
      <p:sp>
        <p:nvSpPr>
          <p:cNvPr id="7" name="Octágono 6">
            <a:extLst>
              <a:ext uri="{FF2B5EF4-FFF2-40B4-BE49-F238E27FC236}">
                <a16:creationId xmlns:a16="http://schemas.microsoft.com/office/drawing/2014/main" id="{D0CD2C12-D6ED-A22E-497B-C4ADE5DE43BF}"/>
              </a:ext>
            </a:extLst>
          </p:cNvPr>
          <p:cNvSpPr/>
          <p:nvPr/>
        </p:nvSpPr>
        <p:spPr>
          <a:xfrm>
            <a:off x="4827235" y="4584848"/>
            <a:ext cx="2084902" cy="1971842"/>
          </a:xfrm>
          <a:prstGeom prst="octagon">
            <a:avLst/>
          </a:prstGeom>
          <a:solidFill>
            <a:srgbClr val="ADB9CA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6" name="Rectángulo 65">
            <a:extLst>
              <a:ext uri="{FF2B5EF4-FFF2-40B4-BE49-F238E27FC236}">
                <a16:creationId xmlns:a16="http://schemas.microsoft.com/office/drawing/2014/main" id="{BD5D75CA-F0FE-1664-43F1-77FFC2BBB95B}"/>
              </a:ext>
            </a:extLst>
          </p:cNvPr>
          <p:cNvSpPr/>
          <p:nvPr/>
        </p:nvSpPr>
        <p:spPr>
          <a:xfrm>
            <a:off x="7773330" y="6657965"/>
            <a:ext cx="226303" cy="178076"/>
          </a:xfrm>
          <a:prstGeom prst="rect">
            <a:avLst/>
          </a:prstGeom>
          <a:solidFill>
            <a:srgbClr val="ADB9CA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7" name="CuadroTexto 66">
            <a:extLst>
              <a:ext uri="{FF2B5EF4-FFF2-40B4-BE49-F238E27FC236}">
                <a16:creationId xmlns:a16="http://schemas.microsoft.com/office/drawing/2014/main" id="{1DC3FF4F-0B7A-3992-B8BD-94509294B35F}"/>
              </a:ext>
            </a:extLst>
          </p:cNvPr>
          <p:cNvSpPr txBox="1"/>
          <p:nvPr/>
        </p:nvSpPr>
        <p:spPr>
          <a:xfrm>
            <a:off x="7848823" y="6612249"/>
            <a:ext cx="10973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Plataformas</a:t>
            </a:r>
          </a:p>
        </p:txBody>
      </p:sp>
      <p:sp>
        <p:nvSpPr>
          <p:cNvPr id="8" name="Trapecio 7">
            <a:extLst>
              <a:ext uri="{FF2B5EF4-FFF2-40B4-BE49-F238E27FC236}">
                <a16:creationId xmlns:a16="http://schemas.microsoft.com/office/drawing/2014/main" id="{87AF7A35-D0F1-C18A-ED69-43FACD0625AC}"/>
              </a:ext>
            </a:extLst>
          </p:cNvPr>
          <p:cNvSpPr/>
          <p:nvPr/>
        </p:nvSpPr>
        <p:spPr>
          <a:xfrm rot="18828037">
            <a:off x="4617914" y="4597300"/>
            <a:ext cx="772554" cy="266733"/>
          </a:xfrm>
          <a:prstGeom prst="trapezoid">
            <a:avLst/>
          </a:pr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8" name="Rectángulo 67">
            <a:extLst>
              <a:ext uri="{FF2B5EF4-FFF2-40B4-BE49-F238E27FC236}">
                <a16:creationId xmlns:a16="http://schemas.microsoft.com/office/drawing/2014/main" id="{AEEFBCF9-97EC-0D5F-43DC-7EB7D9D87C78}"/>
              </a:ext>
            </a:extLst>
          </p:cNvPr>
          <p:cNvSpPr/>
          <p:nvPr/>
        </p:nvSpPr>
        <p:spPr>
          <a:xfrm>
            <a:off x="7769604" y="6913268"/>
            <a:ext cx="226303" cy="178076"/>
          </a:xfrm>
          <a:prstGeom prst="rect">
            <a:avLst/>
          </a:prstGeom>
          <a:solidFill>
            <a:srgbClr val="FFCC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60668FC1-7680-F508-2049-533241C06F0D}"/>
              </a:ext>
            </a:extLst>
          </p:cNvPr>
          <p:cNvSpPr txBox="1"/>
          <p:nvPr/>
        </p:nvSpPr>
        <p:spPr>
          <a:xfrm>
            <a:off x="7743690" y="6859371"/>
            <a:ext cx="10973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Volados</a:t>
            </a:r>
          </a:p>
        </p:txBody>
      </p:sp>
      <p:pic>
        <p:nvPicPr>
          <p:cNvPr id="3082" name="Picture 10" descr="Tipos de cimentación en edificios y 9 Guías imprescindibles">
            <a:extLst>
              <a:ext uri="{FF2B5EF4-FFF2-40B4-BE49-F238E27FC236}">
                <a16:creationId xmlns:a16="http://schemas.microsoft.com/office/drawing/2014/main" id="{8DDA1ECA-261F-25F8-52C7-266525E8A8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5" t="9994" r="42363"/>
          <a:stretch/>
        </p:blipFill>
        <p:spPr bwMode="auto">
          <a:xfrm>
            <a:off x="3058910" y="2154733"/>
            <a:ext cx="1212832" cy="1444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0" name="Conector: curvado 69">
            <a:extLst>
              <a:ext uri="{FF2B5EF4-FFF2-40B4-BE49-F238E27FC236}">
                <a16:creationId xmlns:a16="http://schemas.microsoft.com/office/drawing/2014/main" id="{D4021A17-5D18-04E7-B5E6-D43261961BE9}"/>
              </a:ext>
            </a:extLst>
          </p:cNvPr>
          <p:cNvCxnSpPr>
            <a:cxnSpLocks/>
          </p:cNvCxnSpPr>
          <p:nvPr/>
        </p:nvCxnSpPr>
        <p:spPr>
          <a:xfrm rot="16200000" flipH="1">
            <a:off x="3465456" y="3878838"/>
            <a:ext cx="1458443" cy="1066925"/>
          </a:xfrm>
          <a:prstGeom prst="curvedConnector3">
            <a:avLst/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CuadroTexto 72">
            <a:extLst>
              <a:ext uri="{FF2B5EF4-FFF2-40B4-BE49-F238E27FC236}">
                <a16:creationId xmlns:a16="http://schemas.microsoft.com/office/drawing/2014/main" id="{AC4604E9-2964-B784-E03E-2F9E43A96BDC}"/>
              </a:ext>
            </a:extLst>
          </p:cNvPr>
          <p:cNvSpPr txBox="1"/>
          <p:nvPr/>
        </p:nvSpPr>
        <p:spPr>
          <a:xfrm>
            <a:off x="2582354" y="4347856"/>
            <a:ext cx="1721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 Construcción de 8 pilares perimetrales y 9 pilares centrales</a:t>
            </a:r>
          </a:p>
        </p:txBody>
      </p:sp>
      <p:sp>
        <p:nvSpPr>
          <p:cNvPr id="74" name="Elipse 73">
            <a:extLst>
              <a:ext uri="{FF2B5EF4-FFF2-40B4-BE49-F238E27FC236}">
                <a16:creationId xmlns:a16="http://schemas.microsoft.com/office/drawing/2014/main" id="{EC806A64-916F-466A-A7DE-D875D8A73C80}"/>
              </a:ext>
            </a:extLst>
          </p:cNvPr>
          <p:cNvSpPr/>
          <p:nvPr/>
        </p:nvSpPr>
        <p:spPr>
          <a:xfrm>
            <a:off x="5392303" y="5087755"/>
            <a:ext cx="129586" cy="107536"/>
          </a:xfrm>
          <a:prstGeom prst="ellipse">
            <a:avLst/>
          </a:prstGeom>
          <a:solidFill>
            <a:srgbClr val="66FF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5" name="Elipse 74">
            <a:extLst>
              <a:ext uri="{FF2B5EF4-FFF2-40B4-BE49-F238E27FC236}">
                <a16:creationId xmlns:a16="http://schemas.microsoft.com/office/drawing/2014/main" id="{3FF45D92-D7B5-12F8-CF43-9E58F13496B9}"/>
              </a:ext>
            </a:extLst>
          </p:cNvPr>
          <p:cNvSpPr/>
          <p:nvPr/>
        </p:nvSpPr>
        <p:spPr>
          <a:xfrm>
            <a:off x="6224453" y="5087755"/>
            <a:ext cx="129586" cy="107536"/>
          </a:xfrm>
          <a:prstGeom prst="ellipse">
            <a:avLst/>
          </a:prstGeom>
          <a:solidFill>
            <a:srgbClr val="66FF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6" name="Elipse 75">
            <a:extLst>
              <a:ext uri="{FF2B5EF4-FFF2-40B4-BE49-F238E27FC236}">
                <a16:creationId xmlns:a16="http://schemas.microsoft.com/office/drawing/2014/main" id="{2D74D83D-F259-6751-4D87-D6021A2DDE4C}"/>
              </a:ext>
            </a:extLst>
          </p:cNvPr>
          <p:cNvSpPr/>
          <p:nvPr/>
        </p:nvSpPr>
        <p:spPr>
          <a:xfrm>
            <a:off x="5401793" y="5929815"/>
            <a:ext cx="129586" cy="107536"/>
          </a:xfrm>
          <a:prstGeom prst="ellipse">
            <a:avLst/>
          </a:prstGeom>
          <a:solidFill>
            <a:srgbClr val="66FF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7" name="Elipse 76">
            <a:extLst>
              <a:ext uri="{FF2B5EF4-FFF2-40B4-BE49-F238E27FC236}">
                <a16:creationId xmlns:a16="http://schemas.microsoft.com/office/drawing/2014/main" id="{FB812087-D550-04A9-9504-46AC83FB4F10}"/>
              </a:ext>
            </a:extLst>
          </p:cNvPr>
          <p:cNvSpPr/>
          <p:nvPr/>
        </p:nvSpPr>
        <p:spPr>
          <a:xfrm>
            <a:off x="6193819" y="5929815"/>
            <a:ext cx="129586" cy="107536"/>
          </a:xfrm>
          <a:prstGeom prst="ellipse">
            <a:avLst/>
          </a:prstGeom>
          <a:solidFill>
            <a:srgbClr val="66FF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8" name="Elipse 77">
            <a:extLst>
              <a:ext uri="{FF2B5EF4-FFF2-40B4-BE49-F238E27FC236}">
                <a16:creationId xmlns:a16="http://schemas.microsoft.com/office/drawing/2014/main" id="{3EA3AD7B-0E27-D0A5-D495-A961A6C2BB40}"/>
              </a:ext>
            </a:extLst>
          </p:cNvPr>
          <p:cNvSpPr/>
          <p:nvPr/>
        </p:nvSpPr>
        <p:spPr>
          <a:xfrm>
            <a:off x="5795138" y="5485448"/>
            <a:ext cx="129586" cy="107536"/>
          </a:xfrm>
          <a:prstGeom prst="ellipse">
            <a:avLst/>
          </a:prstGeom>
          <a:solidFill>
            <a:srgbClr val="66FF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9" name="Elipse 78">
            <a:extLst>
              <a:ext uri="{FF2B5EF4-FFF2-40B4-BE49-F238E27FC236}">
                <a16:creationId xmlns:a16="http://schemas.microsoft.com/office/drawing/2014/main" id="{91C98EDC-D005-F5D8-2142-B74612B2F465}"/>
              </a:ext>
            </a:extLst>
          </p:cNvPr>
          <p:cNvSpPr/>
          <p:nvPr/>
        </p:nvSpPr>
        <p:spPr>
          <a:xfrm>
            <a:off x="5795285" y="5937501"/>
            <a:ext cx="129586" cy="107536"/>
          </a:xfrm>
          <a:prstGeom prst="ellipse">
            <a:avLst/>
          </a:prstGeom>
          <a:solidFill>
            <a:srgbClr val="66FF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0" name="Elipse 79">
            <a:extLst>
              <a:ext uri="{FF2B5EF4-FFF2-40B4-BE49-F238E27FC236}">
                <a16:creationId xmlns:a16="http://schemas.microsoft.com/office/drawing/2014/main" id="{940D0A30-FA49-D430-84DC-2F910847402A}"/>
              </a:ext>
            </a:extLst>
          </p:cNvPr>
          <p:cNvSpPr/>
          <p:nvPr/>
        </p:nvSpPr>
        <p:spPr>
          <a:xfrm>
            <a:off x="5795138" y="5076669"/>
            <a:ext cx="129586" cy="107536"/>
          </a:xfrm>
          <a:prstGeom prst="ellipse">
            <a:avLst/>
          </a:prstGeom>
          <a:solidFill>
            <a:srgbClr val="66FF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1" name="Elipse 80">
            <a:extLst>
              <a:ext uri="{FF2B5EF4-FFF2-40B4-BE49-F238E27FC236}">
                <a16:creationId xmlns:a16="http://schemas.microsoft.com/office/drawing/2014/main" id="{3E6E6E21-38BF-AB52-5A63-D595C5EA118F}"/>
              </a:ext>
            </a:extLst>
          </p:cNvPr>
          <p:cNvSpPr/>
          <p:nvPr/>
        </p:nvSpPr>
        <p:spPr>
          <a:xfrm>
            <a:off x="5357547" y="5516448"/>
            <a:ext cx="129586" cy="107536"/>
          </a:xfrm>
          <a:prstGeom prst="ellipse">
            <a:avLst/>
          </a:prstGeom>
          <a:solidFill>
            <a:srgbClr val="66FF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2" name="Elipse 81">
            <a:extLst>
              <a:ext uri="{FF2B5EF4-FFF2-40B4-BE49-F238E27FC236}">
                <a16:creationId xmlns:a16="http://schemas.microsoft.com/office/drawing/2014/main" id="{7B4FF439-0DBA-50AC-6622-F9A1B5CD28F1}"/>
              </a:ext>
            </a:extLst>
          </p:cNvPr>
          <p:cNvSpPr/>
          <p:nvPr/>
        </p:nvSpPr>
        <p:spPr>
          <a:xfrm>
            <a:off x="6238649" y="5480147"/>
            <a:ext cx="129586" cy="107536"/>
          </a:xfrm>
          <a:prstGeom prst="ellipse">
            <a:avLst/>
          </a:prstGeom>
          <a:solidFill>
            <a:srgbClr val="66FF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4" name="CuadroTexto 83">
            <a:extLst>
              <a:ext uri="{FF2B5EF4-FFF2-40B4-BE49-F238E27FC236}">
                <a16:creationId xmlns:a16="http://schemas.microsoft.com/office/drawing/2014/main" id="{E95BCC7E-D746-6846-FBC4-5C5A644DE40B}"/>
              </a:ext>
            </a:extLst>
          </p:cNvPr>
          <p:cNvSpPr txBox="1"/>
          <p:nvPr/>
        </p:nvSpPr>
        <p:spPr>
          <a:xfrm>
            <a:off x="360467" y="3579166"/>
            <a:ext cx="20067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Sistema de marcos rígidos para los distintos niveles</a:t>
            </a:r>
          </a:p>
        </p:txBody>
      </p:sp>
      <p:sp>
        <p:nvSpPr>
          <p:cNvPr id="85" name="CuadroTexto 84">
            <a:extLst>
              <a:ext uri="{FF2B5EF4-FFF2-40B4-BE49-F238E27FC236}">
                <a16:creationId xmlns:a16="http://schemas.microsoft.com/office/drawing/2014/main" id="{9B9ED100-6FBE-61E3-B8C2-D2C530946F71}"/>
              </a:ext>
            </a:extLst>
          </p:cNvPr>
          <p:cNvSpPr txBox="1"/>
          <p:nvPr/>
        </p:nvSpPr>
        <p:spPr>
          <a:xfrm>
            <a:off x="391839" y="4316119"/>
            <a:ext cx="20067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Concreto armado</a:t>
            </a:r>
          </a:p>
          <a:p>
            <a:pPr marL="171450" indent="-1714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Piedra</a:t>
            </a:r>
          </a:p>
          <a:p>
            <a:pPr marL="171450" indent="-1714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Perfiles metálicos</a:t>
            </a:r>
          </a:p>
          <a:p>
            <a:pPr marL="171450" indent="-1714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Tubulares para estructura de acceso</a:t>
            </a:r>
          </a:p>
          <a:p>
            <a:pPr marL="171450" indent="-1714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Aluminio Sistema Corredizo</a:t>
            </a:r>
          </a:p>
        </p:txBody>
      </p:sp>
      <p:sp>
        <p:nvSpPr>
          <p:cNvPr id="87" name="CuadroTexto 86">
            <a:extLst>
              <a:ext uri="{FF2B5EF4-FFF2-40B4-BE49-F238E27FC236}">
                <a16:creationId xmlns:a16="http://schemas.microsoft.com/office/drawing/2014/main" id="{26EEB879-22DE-309B-F3A8-EB8F93318D54}"/>
              </a:ext>
            </a:extLst>
          </p:cNvPr>
          <p:cNvSpPr txBox="1"/>
          <p:nvPr/>
        </p:nvSpPr>
        <p:spPr>
          <a:xfrm>
            <a:off x="427498" y="4110490"/>
            <a:ext cx="885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>
                <a:latin typeface="Abadi Extra Light" panose="020B0204020104020204" pitchFamily="34" charset="0"/>
              </a:rPr>
              <a:t>Materiales:</a:t>
            </a:r>
          </a:p>
        </p:txBody>
      </p:sp>
      <p:pic>
        <p:nvPicPr>
          <p:cNvPr id="88" name="Picture 6" descr="Torre Adamant San Andrés Cholula, Puebla, México">
            <a:extLst>
              <a:ext uri="{FF2B5EF4-FFF2-40B4-BE49-F238E27FC236}">
                <a16:creationId xmlns:a16="http://schemas.microsoft.com/office/drawing/2014/main" id="{379F4790-CBA4-7834-562A-5DCFFC2B18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31" t="45160"/>
          <a:stretch/>
        </p:blipFill>
        <p:spPr bwMode="auto">
          <a:xfrm>
            <a:off x="560616" y="5761831"/>
            <a:ext cx="2038060" cy="126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6" descr="Torre Adamant San Andrés Cholula, Puebla, México">
            <a:extLst>
              <a:ext uri="{FF2B5EF4-FFF2-40B4-BE49-F238E27FC236}">
                <a16:creationId xmlns:a16="http://schemas.microsoft.com/office/drawing/2014/main" id="{4BE5CDF6-CA13-15AD-2278-348712EF56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6257" r="58432" b="71002"/>
          <a:stretch/>
        </p:blipFill>
        <p:spPr bwMode="auto">
          <a:xfrm>
            <a:off x="2700476" y="5072342"/>
            <a:ext cx="1413514" cy="475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6" descr="Torre Adamant San Andrés Cholula, Puebla, México">
            <a:extLst>
              <a:ext uri="{FF2B5EF4-FFF2-40B4-BE49-F238E27FC236}">
                <a16:creationId xmlns:a16="http://schemas.microsoft.com/office/drawing/2014/main" id="{555030A4-0B70-883E-8F8C-1796A2CA3D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5" t="34556" r="57856" b="5515"/>
          <a:stretch/>
        </p:blipFill>
        <p:spPr bwMode="auto">
          <a:xfrm>
            <a:off x="2684955" y="5743188"/>
            <a:ext cx="1349827" cy="131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CuadroTexto 90">
            <a:extLst>
              <a:ext uri="{FF2B5EF4-FFF2-40B4-BE49-F238E27FC236}">
                <a16:creationId xmlns:a16="http://schemas.microsoft.com/office/drawing/2014/main" id="{778EE518-DAEF-7556-1573-9DA0DFA8AF2C}"/>
              </a:ext>
            </a:extLst>
          </p:cNvPr>
          <p:cNvSpPr txBox="1"/>
          <p:nvPr/>
        </p:nvSpPr>
        <p:spPr>
          <a:xfrm>
            <a:off x="449645" y="5456819"/>
            <a:ext cx="14993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>
                <a:latin typeface="Abadi Extra Light" panose="020B0204020104020204" pitchFamily="34" charset="0"/>
              </a:rPr>
              <a:t>Detalles de armados:</a:t>
            </a:r>
          </a:p>
        </p:txBody>
      </p:sp>
      <p:sp>
        <p:nvSpPr>
          <p:cNvPr id="92" name="CuadroTexto 91">
            <a:extLst>
              <a:ext uri="{FF2B5EF4-FFF2-40B4-BE49-F238E27FC236}">
                <a16:creationId xmlns:a16="http://schemas.microsoft.com/office/drawing/2014/main" id="{481AC626-2E8E-DD1E-2933-2E42AAFCF7B4}"/>
              </a:ext>
            </a:extLst>
          </p:cNvPr>
          <p:cNvSpPr txBox="1"/>
          <p:nvPr/>
        </p:nvSpPr>
        <p:spPr>
          <a:xfrm>
            <a:off x="2158943" y="3585337"/>
            <a:ext cx="1499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Sistema de plataformas con losa maciza</a:t>
            </a:r>
          </a:p>
        </p:txBody>
      </p:sp>
    </p:spTree>
    <p:extLst>
      <p:ext uri="{BB962C8B-B14F-4D97-AF65-F5344CB8AC3E}">
        <p14:creationId xmlns:p14="http://schemas.microsoft.com/office/powerpoint/2010/main" val="2804320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F0C4AA-9A09-055A-3F4E-A4F9DB592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Rectángulo 203">
            <a:extLst>
              <a:ext uri="{FF2B5EF4-FFF2-40B4-BE49-F238E27FC236}">
                <a16:creationId xmlns:a16="http://schemas.microsoft.com/office/drawing/2014/main" id="{60BC45DC-3822-0B7D-7420-DBEDA035DC58}"/>
              </a:ext>
            </a:extLst>
          </p:cNvPr>
          <p:cNvSpPr/>
          <p:nvPr/>
        </p:nvSpPr>
        <p:spPr>
          <a:xfrm>
            <a:off x="384667" y="344474"/>
            <a:ext cx="9296240" cy="7060824"/>
          </a:xfrm>
          <a:prstGeom prst="rect">
            <a:avLst/>
          </a:prstGeom>
          <a:solidFill>
            <a:srgbClr val="CCCCF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EE36D759-F1FE-6FC1-1D03-DDC1B7BE6B02}"/>
              </a:ext>
            </a:extLst>
          </p:cNvPr>
          <p:cNvSpPr/>
          <p:nvPr/>
        </p:nvSpPr>
        <p:spPr>
          <a:xfrm>
            <a:off x="9861934" y="359869"/>
            <a:ext cx="1641386" cy="7055337"/>
          </a:xfrm>
          <a:prstGeom prst="rect">
            <a:avLst/>
          </a:prstGeom>
          <a:solidFill>
            <a:schemeClr val="accent1">
              <a:lumMod val="40000"/>
              <a:lumOff val="6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793AAAAC-4F40-64B0-BD53-02D45CF5A245}"/>
              </a:ext>
            </a:extLst>
          </p:cNvPr>
          <p:cNvSpPr/>
          <p:nvPr/>
        </p:nvSpPr>
        <p:spPr>
          <a:xfrm>
            <a:off x="305911" y="297814"/>
            <a:ext cx="11267440" cy="717994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875"/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6C87BF4-1B87-9DFC-EB5F-F05169147EB2}"/>
              </a:ext>
            </a:extLst>
          </p:cNvPr>
          <p:cNvCxnSpPr>
            <a:cxnSpLocks/>
          </p:cNvCxnSpPr>
          <p:nvPr/>
        </p:nvCxnSpPr>
        <p:spPr>
          <a:xfrm>
            <a:off x="9791905" y="297813"/>
            <a:ext cx="0" cy="71799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2B0A8E67-1F6C-BC36-D190-CD11AA67BEE1}"/>
              </a:ext>
            </a:extLst>
          </p:cNvPr>
          <p:cNvCxnSpPr/>
          <p:nvPr/>
        </p:nvCxnSpPr>
        <p:spPr>
          <a:xfrm>
            <a:off x="9807631" y="1438764"/>
            <a:ext cx="17814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C2164FE7-89A9-20CA-9EEA-694E2F13FE2D}"/>
              </a:ext>
            </a:extLst>
          </p:cNvPr>
          <p:cNvCxnSpPr>
            <a:cxnSpLocks/>
          </p:cNvCxnSpPr>
          <p:nvPr/>
        </p:nvCxnSpPr>
        <p:spPr>
          <a:xfrm>
            <a:off x="10474960" y="2372152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B524FECE-3530-C739-A087-3F4040AA3E8A}"/>
              </a:ext>
            </a:extLst>
          </p:cNvPr>
          <p:cNvCxnSpPr>
            <a:cxnSpLocks/>
          </p:cNvCxnSpPr>
          <p:nvPr/>
        </p:nvCxnSpPr>
        <p:spPr>
          <a:xfrm>
            <a:off x="9791905" y="3411447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6887D567-A774-E693-B9BC-2A00B75A94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6810" r="94265">
                        <a14:foregroundMark x1="41935" y1="48333" x2="41935" y2="48333"/>
                        <a14:foregroundMark x1="17921" y1="38333" x2="17921" y2="38333"/>
                        <a14:foregroundMark x1="16487" y1="48333" x2="16487" y2="48333"/>
                        <a14:foregroundMark x1="14337" y1="55000" x2="14337" y2="55000"/>
                        <a14:foregroundMark x1="13262" y1="67778" x2="13262" y2="67778"/>
                        <a14:foregroundMark x1="7168" y1="60000" x2="7168" y2="60000"/>
                        <a14:foregroundMark x1="84229" y1="43889" x2="84229" y2="43889"/>
                        <a14:foregroundMark x1="94265" y1="34444" x2="94265" y2="3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958" y="360365"/>
            <a:ext cx="1615433" cy="104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E2166764-8AA8-D9AB-FAF6-F6D8CD6DDE02}"/>
              </a:ext>
            </a:extLst>
          </p:cNvPr>
          <p:cNvSpPr txBox="1"/>
          <p:nvPr/>
        </p:nvSpPr>
        <p:spPr>
          <a:xfrm>
            <a:off x="9501823" y="1551355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Taller Integral de Arquitectura I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23A256E1-6262-A1F9-840C-7ED6CCCDF969}"/>
              </a:ext>
            </a:extLst>
          </p:cNvPr>
          <p:cNvSpPr txBox="1"/>
          <p:nvPr/>
        </p:nvSpPr>
        <p:spPr>
          <a:xfrm>
            <a:off x="9532279" y="2505657"/>
            <a:ext cx="2377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Casos Referenciales</a:t>
            </a:r>
          </a:p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(Diagrama de </a:t>
            </a:r>
          </a:p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 Funcionamiento)</a:t>
            </a: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32F2E2D9-D3A9-70D3-F7EF-B87965D6F4D8}"/>
              </a:ext>
            </a:extLst>
          </p:cNvPr>
          <p:cNvCxnSpPr>
            <a:cxnSpLocks/>
          </p:cNvCxnSpPr>
          <p:nvPr/>
        </p:nvCxnSpPr>
        <p:spPr>
          <a:xfrm>
            <a:off x="10490686" y="4531360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10A54432-73EF-FFC1-3C7B-51B88EA9A655}"/>
              </a:ext>
            </a:extLst>
          </p:cNvPr>
          <p:cNvCxnSpPr>
            <a:cxnSpLocks/>
          </p:cNvCxnSpPr>
          <p:nvPr/>
        </p:nvCxnSpPr>
        <p:spPr>
          <a:xfrm>
            <a:off x="9799821" y="6770626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>
            <a:extLst>
              <a:ext uri="{FF2B5EF4-FFF2-40B4-BE49-F238E27FC236}">
                <a16:creationId xmlns:a16="http://schemas.microsoft.com/office/drawing/2014/main" id="{BCB50FC3-F1B5-29D7-F4CA-A27B5BF93E8F}"/>
              </a:ext>
            </a:extLst>
          </p:cNvPr>
          <p:cNvSpPr txBox="1"/>
          <p:nvPr/>
        </p:nvSpPr>
        <p:spPr>
          <a:xfrm>
            <a:off x="9791905" y="4738353"/>
            <a:ext cx="186161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Bahnschrift Condensed" panose="020B0502040204020203" pitchFamily="34" charset="0"/>
              </a:rPr>
              <a:t>Equipo: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Gómez Aguilar Alejandra    Monserrath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Granados Pérez Ángel Gabriel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Guillen Velasco Néstor Iván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López Aguilar Ana Fabiola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D50D9E78-A9CC-74D1-DA03-F06D914AE2AF}"/>
              </a:ext>
            </a:extLst>
          </p:cNvPr>
          <p:cNvSpPr/>
          <p:nvPr/>
        </p:nvSpPr>
        <p:spPr>
          <a:xfrm>
            <a:off x="10281921" y="225722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BA3857A9-0B86-6C4E-CB13-B38CA1F49028}"/>
              </a:ext>
            </a:extLst>
          </p:cNvPr>
          <p:cNvSpPr/>
          <p:nvPr/>
        </p:nvSpPr>
        <p:spPr>
          <a:xfrm>
            <a:off x="10682627" y="329371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0658D757-8561-8382-57C7-8F62AEFFB8E7}"/>
              </a:ext>
            </a:extLst>
          </p:cNvPr>
          <p:cNvSpPr/>
          <p:nvPr/>
        </p:nvSpPr>
        <p:spPr>
          <a:xfrm>
            <a:off x="10297647" y="4428697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9F45D6C2-08A3-AD38-F5CA-16DA6CDEDBCC}"/>
              </a:ext>
            </a:extLst>
          </p:cNvPr>
          <p:cNvSpPr/>
          <p:nvPr/>
        </p:nvSpPr>
        <p:spPr>
          <a:xfrm>
            <a:off x="10682627" y="667223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FE2E0BE1-E49F-3AC5-2753-2ACCA8CAAAB0}"/>
              </a:ext>
            </a:extLst>
          </p:cNvPr>
          <p:cNvSpPr txBox="1"/>
          <p:nvPr/>
        </p:nvSpPr>
        <p:spPr>
          <a:xfrm>
            <a:off x="9501823" y="6897973"/>
            <a:ext cx="237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13 de enero de 2025</a:t>
            </a:r>
          </a:p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Comitán de Domínguez, Chis.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B620C5A5-177E-B321-3F41-E77060618B0A}"/>
              </a:ext>
            </a:extLst>
          </p:cNvPr>
          <p:cNvSpPr/>
          <p:nvPr/>
        </p:nvSpPr>
        <p:spPr>
          <a:xfrm>
            <a:off x="10624480" y="133569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C6DC3C13-49D8-76CE-E551-162550DF515B}"/>
              </a:ext>
            </a:extLst>
          </p:cNvPr>
          <p:cNvSpPr/>
          <p:nvPr/>
        </p:nvSpPr>
        <p:spPr>
          <a:xfrm rot="2493989">
            <a:off x="8920940" y="6961185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5B813323-984A-BA0D-39C0-C677D14E38D2}"/>
              </a:ext>
            </a:extLst>
          </p:cNvPr>
          <p:cNvSpPr/>
          <p:nvPr/>
        </p:nvSpPr>
        <p:spPr>
          <a:xfrm rot="2493989">
            <a:off x="8959819" y="6608503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7A788191-7525-2C1A-D590-8C2E9E57B687}"/>
              </a:ext>
            </a:extLst>
          </p:cNvPr>
          <p:cNvSpPr/>
          <p:nvPr/>
        </p:nvSpPr>
        <p:spPr>
          <a:xfrm rot="2493989">
            <a:off x="8550901" y="6994978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55AC5387-6010-74FF-CD23-DE618680719A}"/>
              </a:ext>
            </a:extLst>
          </p:cNvPr>
          <p:cNvSpPr/>
          <p:nvPr/>
        </p:nvSpPr>
        <p:spPr>
          <a:xfrm rot="2493989">
            <a:off x="330392" y="616743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807BD94A-5235-CE44-F058-636DCBC9164C}"/>
              </a:ext>
            </a:extLst>
          </p:cNvPr>
          <p:cNvSpPr/>
          <p:nvPr/>
        </p:nvSpPr>
        <p:spPr>
          <a:xfrm rot="2493989">
            <a:off x="767049" y="563574"/>
            <a:ext cx="687426" cy="193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69AB51B3-F034-5F50-6F57-BD09554AE466}"/>
              </a:ext>
            </a:extLst>
          </p:cNvPr>
          <p:cNvSpPr/>
          <p:nvPr/>
        </p:nvSpPr>
        <p:spPr>
          <a:xfrm rot="2493989">
            <a:off x="359311" y="953160"/>
            <a:ext cx="694443" cy="187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80F956B6-0E9A-7940-E5B1-4F60EDC4106D}"/>
              </a:ext>
            </a:extLst>
          </p:cNvPr>
          <p:cNvSpPr/>
          <p:nvPr/>
        </p:nvSpPr>
        <p:spPr>
          <a:xfrm>
            <a:off x="1253624" y="462230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17A4AF29-893C-EBDE-B8D8-572795926602}"/>
              </a:ext>
            </a:extLst>
          </p:cNvPr>
          <p:cNvSpPr/>
          <p:nvPr/>
        </p:nvSpPr>
        <p:spPr>
          <a:xfrm>
            <a:off x="453777" y="7244333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7071F20D-2200-6770-4EF7-4BF5025A751A}"/>
              </a:ext>
            </a:extLst>
          </p:cNvPr>
          <p:cNvSpPr/>
          <p:nvPr/>
        </p:nvSpPr>
        <p:spPr>
          <a:xfrm>
            <a:off x="4707814" y="629999"/>
            <a:ext cx="4998335" cy="330630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8" name="Rectángulo 87">
            <a:extLst>
              <a:ext uri="{FF2B5EF4-FFF2-40B4-BE49-F238E27FC236}">
                <a16:creationId xmlns:a16="http://schemas.microsoft.com/office/drawing/2014/main" id="{E3180AD2-08C0-960E-BB22-2975B8969275}"/>
              </a:ext>
            </a:extLst>
          </p:cNvPr>
          <p:cNvSpPr/>
          <p:nvPr/>
        </p:nvSpPr>
        <p:spPr>
          <a:xfrm>
            <a:off x="4576865" y="684231"/>
            <a:ext cx="4998335" cy="330630"/>
          </a:xfrm>
          <a:prstGeom prst="rect">
            <a:avLst/>
          </a:prstGeom>
          <a:solidFill>
            <a:srgbClr val="CCCCFF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TORRE ADAMANT</a:t>
            </a:r>
          </a:p>
        </p:txBody>
      </p:sp>
      <p:sp>
        <p:nvSpPr>
          <p:cNvPr id="89" name="CuadroTexto 88">
            <a:extLst>
              <a:ext uri="{FF2B5EF4-FFF2-40B4-BE49-F238E27FC236}">
                <a16:creationId xmlns:a16="http://schemas.microsoft.com/office/drawing/2014/main" id="{06F9EDB1-9DDF-37B9-2A4F-F058D036666B}"/>
              </a:ext>
            </a:extLst>
          </p:cNvPr>
          <p:cNvSpPr txBox="1"/>
          <p:nvPr/>
        </p:nvSpPr>
        <p:spPr>
          <a:xfrm>
            <a:off x="9501823" y="3632781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Edificio:</a:t>
            </a:r>
          </a:p>
          <a:p>
            <a:pPr algn="ctr"/>
            <a:r>
              <a:rPr lang="es-MX" dirty="0">
                <a:latin typeface="Bahnschrift Condensed" panose="020B0502040204020203" pitchFamily="34" charset="0"/>
              </a:rPr>
              <a:t>Torre Adamant</a:t>
            </a:r>
          </a:p>
        </p:txBody>
      </p:sp>
      <p:sp>
        <p:nvSpPr>
          <p:cNvPr id="92" name="76 Rectángulo">
            <a:extLst>
              <a:ext uri="{FF2B5EF4-FFF2-40B4-BE49-F238E27FC236}">
                <a16:creationId xmlns:a16="http://schemas.microsoft.com/office/drawing/2014/main" id="{18742D84-B827-C547-58BC-99EBA9095231}"/>
              </a:ext>
            </a:extLst>
          </p:cNvPr>
          <p:cNvSpPr/>
          <p:nvPr/>
        </p:nvSpPr>
        <p:spPr>
          <a:xfrm>
            <a:off x="3750337" y="1639133"/>
            <a:ext cx="957336" cy="3622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Sótano</a:t>
            </a:r>
          </a:p>
        </p:txBody>
      </p:sp>
      <p:sp>
        <p:nvSpPr>
          <p:cNvPr id="93" name="58 Rectángulo">
            <a:extLst>
              <a:ext uri="{FF2B5EF4-FFF2-40B4-BE49-F238E27FC236}">
                <a16:creationId xmlns:a16="http://schemas.microsoft.com/office/drawing/2014/main" id="{E96FFFC8-BAB6-DC9F-6BF6-9B4A6D121FF1}"/>
              </a:ext>
            </a:extLst>
          </p:cNvPr>
          <p:cNvSpPr/>
          <p:nvPr/>
        </p:nvSpPr>
        <p:spPr>
          <a:xfrm>
            <a:off x="2131530" y="1659031"/>
            <a:ext cx="1323416" cy="3423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Estacionamiento</a:t>
            </a:r>
          </a:p>
        </p:txBody>
      </p:sp>
      <p:sp>
        <p:nvSpPr>
          <p:cNvPr id="94" name="58 Rectángulo">
            <a:extLst>
              <a:ext uri="{FF2B5EF4-FFF2-40B4-BE49-F238E27FC236}">
                <a16:creationId xmlns:a16="http://schemas.microsoft.com/office/drawing/2014/main" id="{812114C0-9602-8413-75E7-0CFB18A46090}"/>
              </a:ext>
            </a:extLst>
          </p:cNvPr>
          <p:cNvSpPr/>
          <p:nvPr/>
        </p:nvSpPr>
        <p:spPr>
          <a:xfrm>
            <a:off x="2130997" y="3455327"/>
            <a:ext cx="1323416" cy="3423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Acceso Principal</a:t>
            </a:r>
          </a:p>
        </p:txBody>
      </p:sp>
      <p:sp>
        <p:nvSpPr>
          <p:cNvPr id="95" name="62 Rectángulo">
            <a:extLst>
              <a:ext uri="{FF2B5EF4-FFF2-40B4-BE49-F238E27FC236}">
                <a16:creationId xmlns:a16="http://schemas.microsoft.com/office/drawing/2014/main" id="{1AD5B07F-AF6C-FA86-7586-10AAFF345846}"/>
              </a:ext>
            </a:extLst>
          </p:cNvPr>
          <p:cNvSpPr/>
          <p:nvPr/>
        </p:nvSpPr>
        <p:spPr>
          <a:xfrm>
            <a:off x="632094" y="1634127"/>
            <a:ext cx="957336" cy="36223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dirty="0"/>
              <a:t>Acceso Vehicular</a:t>
            </a:r>
          </a:p>
        </p:txBody>
      </p:sp>
      <p:sp>
        <p:nvSpPr>
          <p:cNvPr id="96" name="62 Rectángulo">
            <a:extLst>
              <a:ext uri="{FF2B5EF4-FFF2-40B4-BE49-F238E27FC236}">
                <a16:creationId xmlns:a16="http://schemas.microsoft.com/office/drawing/2014/main" id="{44069228-8355-4B85-1291-762CE246909A}"/>
              </a:ext>
            </a:extLst>
          </p:cNvPr>
          <p:cNvSpPr/>
          <p:nvPr/>
        </p:nvSpPr>
        <p:spPr>
          <a:xfrm>
            <a:off x="631561" y="3451660"/>
            <a:ext cx="957336" cy="36223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dirty="0"/>
              <a:t>Acceso Peatonal</a:t>
            </a:r>
          </a:p>
        </p:txBody>
      </p:sp>
      <p:sp>
        <p:nvSpPr>
          <p:cNvPr id="97" name="76 Rectángulo">
            <a:extLst>
              <a:ext uri="{FF2B5EF4-FFF2-40B4-BE49-F238E27FC236}">
                <a16:creationId xmlns:a16="http://schemas.microsoft.com/office/drawing/2014/main" id="{10A2E8C7-0D88-AFF1-14AA-0A0F7DB508EE}"/>
              </a:ext>
            </a:extLst>
          </p:cNvPr>
          <p:cNvSpPr/>
          <p:nvPr/>
        </p:nvSpPr>
        <p:spPr>
          <a:xfrm>
            <a:off x="3750337" y="3445378"/>
            <a:ext cx="957336" cy="3622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Vestíbulo</a:t>
            </a:r>
          </a:p>
        </p:txBody>
      </p:sp>
      <p:sp>
        <p:nvSpPr>
          <p:cNvPr id="100" name="62 Rectángulo">
            <a:extLst>
              <a:ext uri="{FF2B5EF4-FFF2-40B4-BE49-F238E27FC236}">
                <a16:creationId xmlns:a16="http://schemas.microsoft.com/office/drawing/2014/main" id="{7A9312E1-00BC-3992-F876-AFA90E852633}"/>
              </a:ext>
            </a:extLst>
          </p:cNvPr>
          <p:cNvSpPr/>
          <p:nvPr/>
        </p:nvSpPr>
        <p:spPr>
          <a:xfrm>
            <a:off x="629876" y="5637303"/>
            <a:ext cx="957336" cy="36223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dirty="0"/>
              <a:t>Acceso</a:t>
            </a:r>
          </a:p>
          <a:p>
            <a:pPr algn="ctr"/>
            <a:r>
              <a:rPr lang="es-MX" sz="1400" dirty="0"/>
              <a:t>Servicio</a:t>
            </a:r>
          </a:p>
        </p:txBody>
      </p:sp>
      <p:sp>
        <p:nvSpPr>
          <p:cNvPr id="101" name="58 Rectángulo">
            <a:extLst>
              <a:ext uri="{FF2B5EF4-FFF2-40B4-BE49-F238E27FC236}">
                <a16:creationId xmlns:a16="http://schemas.microsoft.com/office/drawing/2014/main" id="{6B93FAD9-79DB-32A3-B3DD-A170130F7307}"/>
              </a:ext>
            </a:extLst>
          </p:cNvPr>
          <p:cNvSpPr/>
          <p:nvPr/>
        </p:nvSpPr>
        <p:spPr>
          <a:xfrm>
            <a:off x="2137923" y="5657201"/>
            <a:ext cx="1323416" cy="3423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Acceso de Servicio</a:t>
            </a:r>
          </a:p>
        </p:txBody>
      </p:sp>
      <p:sp>
        <p:nvSpPr>
          <p:cNvPr id="104" name="76 Rectángulo">
            <a:extLst>
              <a:ext uri="{FF2B5EF4-FFF2-40B4-BE49-F238E27FC236}">
                <a16:creationId xmlns:a16="http://schemas.microsoft.com/office/drawing/2014/main" id="{B206BB05-3568-F481-C54E-711C3802066E}"/>
              </a:ext>
            </a:extLst>
          </p:cNvPr>
          <p:cNvSpPr/>
          <p:nvPr/>
        </p:nvSpPr>
        <p:spPr>
          <a:xfrm>
            <a:off x="3786027" y="5647252"/>
            <a:ext cx="957336" cy="3622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Vestíbulo</a:t>
            </a:r>
          </a:p>
        </p:txBody>
      </p:sp>
      <p:sp>
        <p:nvSpPr>
          <p:cNvPr id="105" name="43 Flecha arriba">
            <a:extLst>
              <a:ext uri="{FF2B5EF4-FFF2-40B4-BE49-F238E27FC236}">
                <a16:creationId xmlns:a16="http://schemas.microsoft.com/office/drawing/2014/main" id="{9F562948-1EF6-ACE1-78FC-617491CFD57A}"/>
              </a:ext>
            </a:extLst>
          </p:cNvPr>
          <p:cNvSpPr/>
          <p:nvPr/>
        </p:nvSpPr>
        <p:spPr>
          <a:xfrm rot="5400000">
            <a:off x="1653487" y="1606670"/>
            <a:ext cx="484632" cy="41715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6" name="43 Flecha arriba">
            <a:extLst>
              <a:ext uri="{FF2B5EF4-FFF2-40B4-BE49-F238E27FC236}">
                <a16:creationId xmlns:a16="http://schemas.microsoft.com/office/drawing/2014/main" id="{EB2F42CD-A258-CC8A-99DF-A2FC802A9379}"/>
              </a:ext>
            </a:extLst>
          </p:cNvPr>
          <p:cNvSpPr/>
          <p:nvPr/>
        </p:nvSpPr>
        <p:spPr>
          <a:xfrm rot="5400000">
            <a:off x="1653487" y="3436389"/>
            <a:ext cx="484632" cy="41715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7" name="43 Flecha arriba">
            <a:extLst>
              <a:ext uri="{FF2B5EF4-FFF2-40B4-BE49-F238E27FC236}">
                <a16:creationId xmlns:a16="http://schemas.microsoft.com/office/drawing/2014/main" id="{7F4C187E-D947-CBBB-BE8A-C02174F71C66}"/>
              </a:ext>
            </a:extLst>
          </p:cNvPr>
          <p:cNvSpPr/>
          <p:nvPr/>
        </p:nvSpPr>
        <p:spPr>
          <a:xfrm rot="5400000">
            <a:off x="1601275" y="5615902"/>
            <a:ext cx="484632" cy="41715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8" name="56 Rectángulo">
            <a:extLst>
              <a:ext uri="{FF2B5EF4-FFF2-40B4-BE49-F238E27FC236}">
                <a16:creationId xmlns:a16="http://schemas.microsoft.com/office/drawing/2014/main" id="{E1F1A861-FC6B-0DF3-5E03-B27751F03E9E}"/>
              </a:ext>
            </a:extLst>
          </p:cNvPr>
          <p:cNvSpPr/>
          <p:nvPr/>
        </p:nvSpPr>
        <p:spPr>
          <a:xfrm>
            <a:off x="5143366" y="4980099"/>
            <a:ext cx="1081118" cy="45835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Escaleras de emergencia</a:t>
            </a:r>
          </a:p>
        </p:txBody>
      </p:sp>
      <p:sp>
        <p:nvSpPr>
          <p:cNvPr id="109" name="56 Rectángulo">
            <a:extLst>
              <a:ext uri="{FF2B5EF4-FFF2-40B4-BE49-F238E27FC236}">
                <a16:creationId xmlns:a16="http://schemas.microsoft.com/office/drawing/2014/main" id="{FF37E464-E429-4022-4635-2485EF6498AA}"/>
              </a:ext>
            </a:extLst>
          </p:cNvPr>
          <p:cNvSpPr/>
          <p:nvPr/>
        </p:nvSpPr>
        <p:spPr>
          <a:xfrm>
            <a:off x="5160140" y="5698303"/>
            <a:ext cx="1081118" cy="32534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Bodega</a:t>
            </a:r>
          </a:p>
        </p:txBody>
      </p:sp>
      <p:sp>
        <p:nvSpPr>
          <p:cNvPr id="110" name="56 Rectángulo">
            <a:extLst>
              <a:ext uri="{FF2B5EF4-FFF2-40B4-BE49-F238E27FC236}">
                <a16:creationId xmlns:a16="http://schemas.microsoft.com/office/drawing/2014/main" id="{E80169BC-78B1-E779-D1A5-24E501318561}"/>
              </a:ext>
            </a:extLst>
          </p:cNvPr>
          <p:cNvSpPr/>
          <p:nvPr/>
        </p:nvSpPr>
        <p:spPr>
          <a:xfrm>
            <a:off x="5163113" y="6301832"/>
            <a:ext cx="1081118" cy="32534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Ductos de instalaciones</a:t>
            </a:r>
          </a:p>
        </p:txBody>
      </p:sp>
      <p:sp>
        <p:nvSpPr>
          <p:cNvPr id="111" name="56 Rectángulo">
            <a:extLst>
              <a:ext uri="{FF2B5EF4-FFF2-40B4-BE49-F238E27FC236}">
                <a16:creationId xmlns:a16="http://schemas.microsoft.com/office/drawing/2014/main" id="{80E262B2-39E1-4FBE-1C47-F9C9208FEEC8}"/>
              </a:ext>
            </a:extLst>
          </p:cNvPr>
          <p:cNvSpPr/>
          <p:nvPr/>
        </p:nvSpPr>
        <p:spPr>
          <a:xfrm>
            <a:off x="5176089" y="2914924"/>
            <a:ext cx="1081118" cy="32534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Lobby</a:t>
            </a:r>
          </a:p>
        </p:txBody>
      </p:sp>
      <p:cxnSp>
        <p:nvCxnSpPr>
          <p:cNvPr id="5" name="Conector recto de flecha 4">
            <a:extLst>
              <a:ext uri="{FF2B5EF4-FFF2-40B4-BE49-F238E27FC236}">
                <a16:creationId xmlns:a16="http://schemas.microsoft.com/office/drawing/2014/main" id="{7A7D4836-6ACE-6960-948C-61DA3067F174}"/>
              </a:ext>
            </a:extLst>
          </p:cNvPr>
          <p:cNvCxnSpPr>
            <a:stCxn id="93" idx="3"/>
            <a:endCxn id="92" idx="1"/>
          </p:cNvCxnSpPr>
          <p:nvPr/>
        </p:nvCxnSpPr>
        <p:spPr>
          <a:xfrm flipV="1">
            <a:off x="3454946" y="1820252"/>
            <a:ext cx="295391" cy="994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Conector recto de flecha 111">
            <a:extLst>
              <a:ext uri="{FF2B5EF4-FFF2-40B4-BE49-F238E27FC236}">
                <a16:creationId xmlns:a16="http://schemas.microsoft.com/office/drawing/2014/main" id="{43922405-443A-FE13-F1DF-946F9497E8D2}"/>
              </a:ext>
            </a:extLst>
          </p:cNvPr>
          <p:cNvCxnSpPr/>
          <p:nvPr/>
        </p:nvCxnSpPr>
        <p:spPr>
          <a:xfrm flipV="1">
            <a:off x="3461339" y="3627970"/>
            <a:ext cx="295391" cy="994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Conector recto de flecha 112">
            <a:extLst>
              <a:ext uri="{FF2B5EF4-FFF2-40B4-BE49-F238E27FC236}">
                <a16:creationId xmlns:a16="http://schemas.microsoft.com/office/drawing/2014/main" id="{DA9BEA50-88E6-3A78-F8A4-B3DD1D0D717B}"/>
              </a:ext>
            </a:extLst>
          </p:cNvPr>
          <p:cNvCxnSpPr/>
          <p:nvPr/>
        </p:nvCxnSpPr>
        <p:spPr>
          <a:xfrm flipV="1">
            <a:off x="3474315" y="5828371"/>
            <a:ext cx="295391" cy="994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ector recto de flecha 113">
            <a:extLst>
              <a:ext uri="{FF2B5EF4-FFF2-40B4-BE49-F238E27FC236}">
                <a16:creationId xmlns:a16="http://schemas.microsoft.com/office/drawing/2014/main" id="{40823336-5915-0DDB-5441-6A323A54F18D}"/>
              </a:ext>
            </a:extLst>
          </p:cNvPr>
          <p:cNvCxnSpPr>
            <a:cxnSpLocks/>
            <a:stCxn id="97" idx="3"/>
            <a:endCxn id="111" idx="1"/>
          </p:cNvCxnSpPr>
          <p:nvPr/>
        </p:nvCxnSpPr>
        <p:spPr>
          <a:xfrm flipV="1">
            <a:off x="4707673" y="3077596"/>
            <a:ext cx="468416" cy="54890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Conector recto de flecha 116">
            <a:extLst>
              <a:ext uri="{FF2B5EF4-FFF2-40B4-BE49-F238E27FC236}">
                <a16:creationId xmlns:a16="http://schemas.microsoft.com/office/drawing/2014/main" id="{0FC00F60-4F45-B354-5890-9468F6D25ACB}"/>
              </a:ext>
            </a:extLst>
          </p:cNvPr>
          <p:cNvCxnSpPr>
            <a:cxnSpLocks/>
            <a:stCxn id="104" idx="3"/>
            <a:endCxn id="108" idx="1"/>
          </p:cNvCxnSpPr>
          <p:nvPr/>
        </p:nvCxnSpPr>
        <p:spPr>
          <a:xfrm flipV="1">
            <a:off x="4743363" y="5209278"/>
            <a:ext cx="400003" cy="61909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Conector recto de flecha 124">
            <a:extLst>
              <a:ext uri="{FF2B5EF4-FFF2-40B4-BE49-F238E27FC236}">
                <a16:creationId xmlns:a16="http://schemas.microsoft.com/office/drawing/2014/main" id="{AF7CF82F-B855-701E-566E-FACFA38DC72F}"/>
              </a:ext>
            </a:extLst>
          </p:cNvPr>
          <p:cNvCxnSpPr>
            <a:cxnSpLocks/>
            <a:stCxn id="104" idx="3"/>
            <a:endCxn id="109" idx="1"/>
          </p:cNvCxnSpPr>
          <p:nvPr/>
        </p:nvCxnSpPr>
        <p:spPr>
          <a:xfrm>
            <a:off x="4743363" y="5828371"/>
            <a:ext cx="416777" cy="3260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onector recto de flecha 127">
            <a:extLst>
              <a:ext uri="{FF2B5EF4-FFF2-40B4-BE49-F238E27FC236}">
                <a16:creationId xmlns:a16="http://schemas.microsoft.com/office/drawing/2014/main" id="{D873ABC1-D007-3C9D-BC46-ACC0C582F270}"/>
              </a:ext>
            </a:extLst>
          </p:cNvPr>
          <p:cNvCxnSpPr>
            <a:cxnSpLocks/>
            <a:stCxn id="104" idx="3"/>
            <a:endCxn id="110" idx="1"/>
          </p:cNvCxnSpPr>
          <p:nvPr/>
        </p:nvCxnSpPr>
        <p:spPr>
          <a:xfrm>
            <a:off x="4743363" y="5828371"/>
            <a:ext cx="419750" cy="63613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56 Rectángulo">
            <a:extLst>
              <a:ext uri="{FF2B5EF4-FFF2-40B4-BE49-F238E27FC236}">
                <a16:creationId xmlns:a16="http://schemas.microsoft.com/office/drawing/2014/main" id="{BED12D9A-5957-6226-84F9-FC7C0F2276B6}"/>
              </a:ext>
            </a:extLst>
          </p:cNvPr>
          <p:cNvSpPr/>
          <p:nvPr/>
        </p:nvSpPr>
        <p:spPr>
          <a:xfrm>
            <a:off x="5173116" y="3561000"/>
            <a:ext cx="1081118" cy="32534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Área de comercio</a:t>
            </a:r>
          </a:p>
        </p:txBody>
      </p:sp>
      <p:cxnSp>
        <p:nvCxnSpPr>
          <p:cNvPr id="134" name="Conector recto de flecha 133">
            <a:extLst>
              <a:ext uri="{FF2B5EF4-FFF2-40B4-BE49-F238E27FC236}">
                <a16:creationId xmlns:a16="http://schemas.microsoft.com/office/drawing/2014/main" id="{185498FE-4EA5-E179-5F29-8832BDF3EFC1}"/>
              </a:ext>
            </a:extLst>
          </p:cNvPr>
          <p:cNvCxnSpPr>
            <a:cxnSpLocks/>
            <a:stCxn id="97" idx="3"/>
            <a:endCxn id="131" idx="1"/>
          </p:cNvCxnSpPr>
          <p:nvPr/>
        </p:nvCxnSpPr>
        <p:spPr>
          <a:xfrm>
            <a:off x="4707673" y="3626497"/>
            <a:ext cx="465443" cy="9717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56 Rectángulo">
            <a:extLst>
              <a:ext uri="{FF2B5EF4-FFF2-40B4-BE49-F238E27FC236}">
                <a16:creationId xmlns:a16="http://schemas.microsoft.com/office/drawing/2014/main" id="{EF12B38A-BFE9-0A78-A1AF-EE542434E67E}"/>
              </a:ext>
            </a:extLst>
          </p:cNvPr>
          <p:cNvSpPr/>
          <p:nvPr/>
        </p:nvSpPr>
        <p:spPr>
          <a:xfrm>
            <a:off x="6521780" y="2914924"/>
            <a:ext cx="1081118" cy="3253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Lofts</a:t>
            </a:r>
          </a:p>
        </p:txBody>
      </p:sp>
      <p:sp>
        <p:nvSpPr>
          <p:cNvPr id="137" name="56 Rectángulo">
            <a:extLst>
              <a:ext uri="{FF2B5EF4-FFF2-40B4-BE49-F238E27FC236}">
                <a16:creationId xmlns:a16="http://schemas.microsoft.com/office/drawing/2014/main" id="{72A7FF9C-CBF9-434B-D72C-3FDBF3E2DCA2}"/>
              </a:ext>
            </a:extLst>
          </p:cNvPr>
          <p:cNvSpPr/>
          <p:nvPr/>
        </p:nvSpPr>
        <p:spPr>
          <a:xfrm>
            <a:off x="6548962" y="4201746"/>
            <a:ext cx="1081118" cy="3253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Áreas verdes</a:t>
            </a:r>
          </a:p>
        </p:txBody>
      </p:sp>
      <p:sp>
        <p:nvSpPr>
          <p:cNvPr id="138" name="56 Rectángulo">
            <a:extLst>
              <a:ext uri="{FF2B5EF4-FFF2-40B4-BE49-F238E27FC236}">
                <a16:creationId xmlns:a16="http://schemas.microsoft.com/office/drawing/2014/main" id="{D801F4AC-03EC-4F16-688D-42BA4B80BA81}"/>
              </a:ext>
            </a:extLst>
          </p:cNvPr>
          <p:cNvSpPr/>
          <p:nvPr/>
        </p:nvSpPr>
        <p:spPr>
          <a:xfrm>
            <a:off x="7892980" y="3125467"/>
            <a:ext cx="1081118" cy="3253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Mirador</a:t>
            </a:r>
          </a:p>
        </p:txBody>
      </p:sp>
      <p:sp>
        <p:nvSpPr>
          <p:cNvPr id="141" name="56 Rectángulo">
            <a:extLst>
              <a:ext uri="{FF2B5EF4-FFF2-40B4-BE49-F238E27FC236}">
                <a16:creationId xmlns:a16="http://schemas.microsoft.com/office/drawing/2014/main" id="{F4BCEC27-379B-E6A0-8A8E-4111A937869A}"/>
              </a:ext>
            </a:extLst>
          </p:cNvPr>
          <p:cNvSpPr/>
          <p:nvPr/>
        </p:nvSpPr>
        <p:spPr>
          <a:xfrm>
            <a:off x="5186341" y="1736201"/>
            <a:ext cx="1081118" cy="32534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Área de amenidades</a:t>
            </a:r>
          </a:p>
        </p:txBody>
      </p:sp>
      <p:cxnSp>
        <p:nvCxnSpPr>
          <p:cNvPr id="142" name="Conector recto de flecha 141">
            <a:extLst>
              <a:ext uri="{FF2B5EF4-FFF2-40B4-BE49-F238E27FC236}">
                <a16:creationId xmlns:a16="http://schemas.microsoft.com/office/drawing/2014/main" id="{9F8B006A-FE03-5548-1069-2F1DCF8E842E}"/>
              </a:ext>
            </a:extLst>
          </p:cNvPr>
          <p:cNvCxnSpPr>
            <a:cxnSpLocks/>
            <a:stCxn id="97" idx="3"/>
            <a:endCxn id="141" idx="1"/>
          </p:cNvCxnSpPr>
          <p:nvPr/>
        </p:nvCxnSpPr>
        <p:spPr>
          <a:xfrm flipV="1">
            <a:off x="4707673" y="1898873"/>
            <a:ext cx="478668" cy="172762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Conector recto de flecha 143">
            <a:extLst>
              <a:ext uri="{FF2B5EF4-FFF2-40B4-BE49-F238E27FC236}">
                <a16:creationId xmlns:a16="http://schemas.microsoft.com/office/drawing/2014/main" id="{3D267D68-D858-57FE-DEC6-5583DDB365CC}"/>
              </a:ext>
            </a:extLst>
          </p:cNvPr>
          <p:cNvCxnSpPr>
            <a:cxnSpLocks/>
            <a:stCxn id="92" idx="2"/>
            <a:endCxn id="97" idx="0"/>
          </p:cNvCxnSpPr>
          <p:nvPr/>
        </p:nvCxnSpPr>
        <p:spPr>
          <a:xfrm>
            <a:off x="4229005" y="2001371"/>
            <a:ext cx="0" cy="144400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56 Rectángulo">
            <a:extLst>
              <a:ext uri="{FF2B5EF4-FFF2-40B4-BE49-F238E27FC236}">
                <a16:creationId xmlns:a16="http://schemas.microsoft.com/office/drawing/2014/main" id="{2E5CAB76-F1C8-B10F-5EB2-DCC2614613A0}"/>
              </a:ext>
            </a:extLst>
          </p:cNvPr>
          <p:cNvSpPr/>
          <p:nvPr/>
        </p:nvSpPr>
        <p:spPr>
          <a:xfrm>
            <a:off x="5160140" y="4353893"/>
            <a:ext cx="1081118" cy="32534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Jardín</a:t>
            </a:r>
          </a:p>
        </p:txBody>
      </p:sp>
      <p:cxnSp>
        <p:nvCxnSpPr>
          <p:cNvPr id="154" name="Conector recto de flecha 153">
            <a:extLst>
              <a:ext uri="{FF2B5EF4-FFF2-40B4-BE49-F238E27FC236}">
                <a16:creationId xmlns:a16="http://schemas.microsoft.com/office/drawing/2014/main" id="{B49D3788-5F2F-F835-82C4-75309B588855}"/>
              </a:ext>
            </a:extLst>
          </p:cNvPr>
          <p:cNvCxnSpPr>
            <a:cxnSpLocks/>
            <a:stCxn id="97" idx="3"/>
            <a:endCxn id="153" idx="1"/>
          </p:cNvCxnSpPr>
          <p:nvPr/>
        </p:nvCxnSpPr>
        <p:spPr>
          <a:xfrm>
            <a:off x="4707673" y="3626497"/>
            <a:ext cx="452467" cy="89006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56 Rectángulo">
            <a:extLst>
              <a:ext uri="{FF2B5EF4-FFF2-40B4-BE49-F238E27FC236}">
                <a16:creationId xmlns:a16="http://schemas.microsoft.com/office/drawing/2014/main" id="{555667C1-A673-3ADA-EF1B-9BE3367344C8}"/>
              </a:ext>
            </a:extLst>
          </p:cNvPr>
          <p:cNvSpPr/>
          <p:nvPr/>
        </p:nvSpPr>
        <p:spPr>
          <a:xfrm>
            <a:off x="6521780" y="1998477"/>
            <a:ext cx="1081118" cy="3253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Gimnasio</a:t>
            </a:r>
          </a:p>
        </p:txBody>
      </p:sp>
      <p:sp>
        <p:nvSpPr>
          <p:cNvPr id="162" name="56 Rectángulo">
            <a:extLst>
              <a:ext uri="{FF2B5EF4-FFF2-40B4-BE49-F238E27FC236}">
                <a16:creationId xmlns:a16="http://schemas.microsoft.com/office/drawing/2014/main" id="{2F5AA26A-4D11-A065-1D83-96DC9647AD03}"/>
              </a:ext>
            </a:extLst>
          </p:cNvPr>
          <p:cNvSpPr/>
          <p:nvPr/>
        </p:nvSpPr>
        <p:spPr>
          <a:xfrm>
            <a:off x="6534368" y="3376752"/>
            <a:ext cx="1081118" cy="3253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Restaurantes</a:t>
            </a:r>
          </a:p>
        </p:txBody>
      </p:sp>
      <p:sp>
        <p:nvSpPr>
          <p:cNvPr id="163" name="56 Rectángulo">
            <a:extLst>
              <a:ext uri="{FF2B5EF4-FFF2-40B4-BE49-F238E27FC236}">
                <a16:creationId xmlns:a16="http://schemas.microsoft.com/office/drawing/2014/main" id="{E13BB41E-B9FC-3443-1F14-51763702490E}"/>
              </a:ext>
            </a:extLst>
          </p:cNvPr>
          <p:cNvSpPr/>
          <p:nvPr/>
        </p:nvSpPr>
        <p:spPr>
          <a:xfrm>
            <a:off x="6543165" y="3759153"/>
            <a:ext cx="1081118" cy="3253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Boutiques</a:t>
            </a:r>
          </a:p>
        </p:txBody>
      </p:sp>
      <p:sp>
        <p:nvSpPr>
          <p:cNvPr id="164" name="56 Rectángulo">
            <a:extLst>
              <a:ext uri="{FF2B5EF4-FFF2-40B4-BE49-F238E27FC236}">
                <a16:creationId xmlns:a16="http://schemas.microsoft.com/office/drawing/2014/main" id="{DACB6EB1-7175-CD41-5AC8-F19BC2DC5F11}"/>
              </a:ext>
            </a:extLst>
          </p:cNvPr>
          <p:cNvSpPr/>
          <p:nvPr/>
        </p:nvSpPr>
        <p:spPr>
          <a:xfrm>
            <a:off x="6524411" y="1559668"/>
            <a:ext cx="1081118" cy="3253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Zona de juegos</a:t>
            </a:r>
          </a:p>
        </p:txBody>
      </p:sp>
      <p:sp>
        <p:nvSpPr>
          <p:cNvPr id="165" name="56 Rectángulo">
            <a:extLst>
              <a:ext uri="{FF2B5EF4-FFF2-40B4-BE49-F238E27FC236}">
                <a16:creationId xmlns:a16="http://schemas.microsoft.com/office/drawing/2014/main" id="{358AC6FE-CD1D-1B12-C910-FD1ABDE7E9EC}"/>
              </a:ext>
            </a:extLst>
          </p:cNvPr>
          <p:cNvSpPr/>
          <p:nvPr/>
        </p:nvSpPr>
        <p:spPr>
          <a:xfrm>
            <a:off x="6521780" y="1165404"/>
            <a:ext cx="1081118" cy="3253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Salas de estar</a:t>
            </a:r>
          </a:p>
        </p:txBody>
      </p:sp>
      <p:cxnSp>
        <p:nvCxnSpPr>
          <p:cNvPr id="167" name="Conector recto de flecha 166">
            <a:extLst>
              <a:ext uri="{FF2B5EF4-FFF2-40B4-BE49-F238E27FC236}">
                <a16:creationId xmlns:a16="http://schemas.microsoft.com/office/drawing/2014/main" id="{C3FF5B98-ADDA-ECE2-EC89-F515CE5522BD}"/>
              </a:ext>
            </a:extLst>
          </p:cNvPr>
          <p:cNvCxnSpPr>
            <a:cxnSpLocks/>
            <a:stCxn id="141" idx="3"/>
            <a:endCxn id="165" idx="1"/>
          </p:cNvCxnSpPr>
          <p:nvPr/>
        </p:nvCxnSpPr>
        <p:spPr>
          <a:xfrm flipV="1">
            <a:off x="6267459" y="1328076"/>
            <a:ext cx="254321" cy="57079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Conector recto de flecha 169">
            <a:extLst>
              <a:ext uri="{FF2B5EF4-FFF2-40B4-BE49-F238E27FC236}">
                <a16:creationId xmlns:a16="http://schemas.microsoft.com/office/drawing/2014/main" id="{D7BE9686-8A2B-5AD7-91AB-EA873A73A75A}"/>
              </a:ext>
            </a:extLst>
          </p:cNvPr>
          <p:cNvCxnSpPr>
            <a:cxnSpLocks/>
            <a:stCxn id="141" idx="3"/>
            <a:endCxn id="164" idx="1"/>
          </p:cNvCxnSpPr>
          <p:nvPr/>
        </p:nvCxnSpPr>
        <p:spPr>
          <a:xfrm flipV="1">
            <a:off x="6267459" y="1722340"/>
            <a:ext cx="256952" cy="17653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Conector recto de flecha 172">
            <a:extLst>
              <a:ext uri="{FF2B5EF4-FFF2-40B4-BE49-F238E27FC236}">
                <a16:creationId xmlns:a16="http://schemas.microsoft.com/office/drawing/2014/main" id="{0876B419-0FE3-A268-2C67-67BC59CCE118}"/>
              </a:ext>
            </a:extLst>
          </p:cNvPr>
          <p:cNvCxnSpPr>
            <a:cxnSpLocks/>
            <a:stCxn id="141" idx="3"/>
            <a:endCxn id="161" idx="1"/>
          </p:cNvCxnSpPr>
          <p:nvPr/>
        </p:nvCxnSpPr>
        <p:spPr>
          <a:xfrm>
            <a:off x="6267459" y="1898873"/>
            <a:ext cx="254321" cy="26227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Conector recto de flecha 179">
            <a:extLst>
              <a:ext uri="{FF2B5EF4-FFF2-40B4-BE49-F238E27FC236}">
                <a16:creationId xmlns:a16="http://schemas.microsoft.com/office/drawing/2014/main" id="{54095054-A515-FF1C-D5C8-221DB498B9DA}"/>
              </a:ext>
            </a:extLst>
          </p:cNvPr>
          <p:cNvCxnSpPr>
            <a:cxnSpLocks/>
            <a:stCxn id="111" idx="3"/>
            <a:endCxn id="135" idx="1"/>
          </p:cNvCxnSpPr>
          <p:nvPr/>
        </p:nvCxnSpPr>
        <p:spPr>
          <a:xfrm>
            <a:off x="6257207" y="3077596"/>
            <a:ext cx="264573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Conector recto de flecha 180">
            <a:extLst>
              <a:ext uri="{FF2B5EF4-FFF2-40B4-BE49-F238E27FC236}">
                <a16:creationId xmlns:a16="http://schemas.microsoft.com/office/drawing/2014/main" id="{4B9DD0E7-F926-3191-B839-840385A9F287}"/>
              </a:ext>
            </a:extLst>
          </p:cNvPr>
          <p:cNvCxnSpPr>
            <a:cxnSpLocks/>
            <a:stCxn id="135" idx="3"/>
            <a:endCxn id="138" idx="1"/>
          </p:cNvCxnSpPr>
          <p:nvPr/>
        </p:nvCxnSpPr>
        <p:spPr>
          <a:xfrm>
            <a:off x="7602898" y="3077596"/>
            <a:ext cx="290082" cy="21054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Conector recto de flecha 181">
            <a:extLst>
              <a:ext uri="{FF2B5EF4-FFF2-40B4-BE49-F238E27FC236}">
                <a16:creationId xmlns:a16="http://schemas.microsoft.com/office/drawing/2014/main" id="{B34EBDEF-AD7F-6A98-EB7D-176851AF13D9}"/>
              </a:ext>
            </a:extLst>
          </p:cNvPr>
          <p:cNvCxnSpPr>
            <a:cxnSpLocks/>
            <a:stCxn id="131" idx="3"/>
            <a:endCxn id="162" idx="1"/>
          </p:cNvCxnSpPr>
          <p:nvPr/>
        </p:nvCxnSpPr>
        <p:spPr>
          <a:xfrm flipV="1">
            <a:off x="6254234" y="3539424"/>
            <a:ext cx="280134" cy="18424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Conector recto de flecha 184">
            <a:extLst>
              <a:ext uri="{FF2B5EF4-FFF2-40B4-BE49-F238E27FC236}">
                <a16:creationId xmlns:a16="http://schemas.microsoft.com/office/drawing/2014/main" id="{8558B910-4264-6957-08D8-56DA7CAD3654}"/>
              </a:ext>
            </a:extLst>
          </p:cNvPr>
          <p:cNvCxnSpPr>
            <a:cxnSpLocks/>
            <a:stCxn id="131" idx="3"/>
            <a:endCxn id="163" idx="1"/>
          </p:cNvCxnSpPr>
          <p:nvPr/>
        </p:nvCxnSpPr>
        <p:spPr>
          <a:xfrm>
            <a:off x="6254234" y="3723672"/>
            <a:ext cx="288931" cy="19815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Conector recto de flecha 187">
            <a:extLst>
              <a:ext uri="{FF2B5EF4-FFF2-40B4-BE49-F238E27FC236}">
                <a16:creationId xmlns:a16="http://schemas.microsoft.com/office/drawing/2014/main" id="{A13C8831-5C46-0D3F-4815-C6D989B0D158}"/>
              </a:ext>
            </a:extLst>
          </p:cNvPr>
          <p:cNvCxnSpPr>
            <a:cxnSpLocks/>
            <a:stCxn id="153" idx="3"/>
            <a:endCxn id="137" idx="1"/>
          </p:cNvCxnSpPr>
          <p:nvPr/>
        </p:nvCxnSpPr>
        <p:spPr>
          <a:xfrm flipV="1">
            <a:off x="6241258" y="4364418"/>
            <a:ext cx="307704" cy="15214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56 Rectángulo">
            <a:extLst>
              <a:ext uri="{FF2B5EF4-FFF2-40B4-BE49-F238E27FC236}">
                <a16:creationId xmlns:a16="http://schemas.microsoft.com/office/drawing/2014/main" id="{1AB4AE61-E2FE-D2A8-76D6-D56C098F6531}"/>
              </a:ext>
            </a:extLst>
          </p:cNvPr>
          <p:cNvSpPr/>
          <p:nvPr/>
        </p:nvSpPr>
        <p:spPr>
          <a:xfrm>
            <a:off x="6543165" y="4603382"/>
            <a:ext cx="1081118" cy="3253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Albercas</a:t>
            </a:r>
          </a:p>
        </p:txBody>
      </p:sp>
      <p:cxnSp>
        <p:nvCxnSpPr>
          <p:cNvPr id="193" name="Conector recto de flecha 192">
            <a:extLst>
              <a:ext uri="{FF2B5EF4-FFF2-40B4-BE49-F238E27FC236}">
                <a16:creationId xmlns:a16="http://schemas.microsoft.com/office/drawing/2014/main" id="{3DA2EDAD-7CDA-E063-2B95-B4EDE160EBFC}"/>
              </a:ext>
            </a:extLst>
          </p:cNvPr>
          <p:cNvCxnSpPr>
            <a:cxnSpLocks/>
            <a:stCxn id="153" idx="3"/>
            <a:endCxn id="191" idx="1"/>
          </p:cNvCxnSpPr>
          <p:nvPr/>
        </p:nvCxnSpPr>
        <p:spPr>
          <a:xfrm>
            <a:off x="6241258" y="4516565"/>
            <a:ext cx="301907" cy="24948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56 Rectángulo">
            <a:extLst>
              <a:ext uri="{FF2B5EF4-FFF2-40B4-BE49-F238E27FC236}">
                <a16:creationId xmlns:a16="http://schemas.microsoft.com/office/drawing/2014/main" id="{F1524580-4E1D-1454-023F-BA136DECD305}"/>
              </a:ext>
            </a:extLst>
          </p:cNvPr>
          <p:cNvSpPr/>
          <p:nvPr/>
        </p:nvSpPr>
        <p:spPr>
          <a:xfrm>
            <a:off x="7882889" y="2687526"/>
            <a:ext cx="1081118" cy="3253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Terrazas</a:t>
            </a:r>
          </a:p>
        </p:txBody>
      </p:sp>
      <p:cxnSp>
        <p:nvCxnSpPr>
          <p:cNvPr id="200" name="Conector recto de flecha 199">
            <a:extLst>
              <a:ext uri="{FF2B5EF4-FFF2-40B4-BE49-F238E27FC236}">
                <a16:creationId xmlns:a16="http://schemas.microsoft.com/office/drawing/2014/main" id="{E1284559-EE9F-1624-C6B2-B75F76B4FEB7}"/>
              </a:ext>
            </a:extLst>
          </p:cNvPr>
          <p:cNvCxnSpPr>
            <a:cxnSpLocks/>
            <a:stCxn id="135" idx="3"/>
            <a:endCxn id="199" idx="1"/>
          </p:cNvCxnSpPr>
          <p:nvPr/>
        </p:nvCxnSpPr>
        <p:spPr>
          <a:xfrm flipV="1">
            <a:off x="7602898" y="2850198"/>
            <a:ext cx="279991" cy="22739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1 Rectángulo">
            <a:extLst>
              <a:ext uri="{FF2B5EF4-FFF2-40B4-BE49-F238E27FC236}">
                <a16:creationId xmlns:a16="http://schemas.microsoft.com/office/drawing/2014/main" id="{5C8B289A-3885-87DB-E78A-051199A2DBD4}"/>
              </a:ext>
            </a:extLst>
          </p:cNvPr>
          <p:cNvSpPr/>
          <p:nvPr/>
        </p:nvSpPr>
        <p:spPr>
          <a:xfrm>
            <a:off x="1389447" y="1014861"/>
            <a:ext cx="32903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b="1" dirty="0">
                <a:latin typeface="Abadi Extra Light" panose="020B0204020104020204" pitchFamily="34" charset="0"/>
              </a:rPr>
              <a:t>DIAGRAMA DE FUNCIONAMIENTO</a:t>
            </a:r>
          </a:p>
        </p:txBody>
      </p:sp>
      <p:sp>
        <p:nvSpPr>
          <p:cNvPr id="206" name="56 Rectángulo">
            <a:extLst>
              <a:ext uri="{FF2B5EF4-FFF2-40B4-BE49-F238E27FC236}">
                <a16:creationId xmlns:a16="http://schemas.microsoft.com/office/drawing/2014/main" id="{D1FAA4BA-7895-8F43-F2A0-199673550EF3}"/>
              </a:ext>
            </a:extLst>
          </p:cNvPr>
          <p:cNvSpPr/>
          <p:nvPr/>
        </p:nvSpPr>
        <p:spPr>
          <a:xfrm>
            <a:off x="6543165" y="5674198"/>
            <a:ext cx="1081118" cy="3253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Cocina</a:t>
            </a:r>
          </a:p>
        </p:txBody>
      </p:sp>
      <p:sp>
        <p:nvSpPr>
          <p:cNvPr id="207" name="56 Rectángulo">
            <a:extLst>
              <a:ext uri="{FF2B5EF4-FFF2-40B4-BE49-F238E27FC236}">
                <a16:creationId xmlns:a16="http://schemas.microsoft.com/office/drawing/2014/main" id="{F5BAF553-E9B2-73E0-82B1-8C57E92BB59D}"/>
              </a:ext>
            </a:extLst>
          </p:cNvPr>
          <p:cNvSpPr/>
          <p:nvPr/>
        </p:nvSpPr>
        <p:spPr>
          <a:xfrm>
            <a:off x="7953523" y="5674198"/>
            <a:ext cx="1081118" cy="3253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Cafetería</a:t>
            </a:r>
          </a:p>
        </p:txBody>
      </p:sp>
      <p:cxnSp>
        <p:nvCxnSpPr>
          <p:cNvPr id="208" name="Conector recto de flecha 207">
            <a:extLst>
              <a:ext uri="{FF2B5EF4-FFF2-40B4-BE49-F238E27FC236}">
                <a16:creationId xmlns:a16="http://schemas.microsoft.com/office/drawing/2014/main" id="{56252D40-3A31-F97B-8234-89E7144091DC}"/>
              </a:ext>
            </a:extLst>
          </p:cNvPr>
          <p:cNvCxnSpPr>
            <a:cxnSpLocks/>
            <a:stCxn id="206" idx="3"/>
            <a:endCxn id="207" idx="1"/>
          </p:cNvCxnSpPr>
          <p:nvPr/>
        </p:nvCxnSpPr>
        <p:spPr>
          <a:xfrm>
            <a:off x="7624283" y="5836870"/>
            <a:ext cx="32924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Conector recto de flecha 212">
            <a:extLst>
              <a:ext uri="{FF2B5EF4-FFF2-40B4-BE49-F238E27FC236}">
                <a16:creationId xmlns:a16="http://schemas.microsoft.com/office/drawing/2014/main" id="{7373766A-2EB2-2399-352D-5623233E6831}"/>
              </a:ext>
            </a:extLst>
          </p:cNvPr>
          <p:cNvCxnSpPr>
            <a:cxnSpLocks/>
            <a:stCxn id="109" idx="3"/>
            <a:endCxn id="206" idx="1"/>
          </p:cNvCxnSpPr>
          <p:nvPr/>
        </p:nvCxnSpPr>
        <p:spPr>
          <a:xfrm flipV="1">
            <a:off x="6241258" y="5836870"/>
            <a:ext cx="301907" cy="2410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56 Rectángulo">
            <a:extLst>
              <a:ext uri="{FF2B5EF4-FFF2-40B4-BE49-F238E27FC236}">
                <a16:creationId xmlns:a16="http://schemas.microsoft.com/office/drawing/2014/main" id="{7FD63B0C-DCFE-4BBA-33AB-BAC50B7E980C}"/>
              </a:ext>
            </a:extLst>
          </p:cNvPr>
          <p:cNvSpPr/>
          <p:nvPr/>
        </p:nvSpPr>
        <p:spPr>
          <a:xfrm>
            <a:off x="7917443" y="1287732"/>
            <a:ext cx="1081118" cy="3253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Cafetería</a:t>
            </a:r>
          </a:p>
        </p:txBody>
      </p:sp>
      <p:cxnSp>
        <p:nvCxnSpPr>
          <p:cNvPr id="227" name="Conector recto de flecha 226">
            <a:extLst>
              <a:ext uri="{FF2B5EF4-FFF2-40B4-BE49-F238E27FC236}">
                <a16:creationId xmlns:a16="http://schemas.microsoft.com/office/drawing/2014/main" id="{6BFE6F48-FF47-EB15-39DE-43BA1E81EFC4}"/>
              </a:ext>
            </a:extLst>
          </p:cNvPr>
          <p:cNvCxnSpPr>
            <a:cxnSpLocks/>
            <a:stCxn id="164" idx="3"/>
            <a:endCxn id="226" idx="1"/>
          </p:cNvCxnSpPr>
          <p:nvPr/>
        </p:nvCxnSpPr>
        <p:spPr>
          <a:xfrm flipV="1">
            <a:off x="7605529" y="1450404"/>
            <a:ext cx="311914" cy="27193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1" name="56 Rectángulo">
            <a:extLst>
              <a:ext uri="{FF2B5EF4-FFF2-40B4-BE49-F238E27FC236}">
                <a16:creationId xmlns:a16="http://schemas.microsoft.com/office/drawing/2014/main" id="{BB91CB51-F489-BF52-F9B7-5B764E39A243}"/>
              </a:ext>
            </a:extLst>
          </p:cNvPr>
          <p:cNvSpPr/>
          <p:nvPr/>
        </p:nvSpPr>
        <p:spPr>
          <a:xfrm>
            <a:off x="7925463" y="1919368"/>
            <a:ext cx="1081118" cy="3253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Sanitarios</a:t>
            </a:r>
          </a:p>
        </p:txBody>
      </p:sp>
      <p:cxnSp>
        <p:nvCxnSpPr>
          <p:cNvPr id="232" name="Conector recto de flecha 231">
            <a:extLst>
              <a:ext uri="{FF2B5EF4-FFF2-40B4-BE49-F238E27FC236}">
                <a16:creationId xmlns:a16="http://schemas.microsoft.com/office/drawing/2014/main" id="{0A81EF68-C097-2FCD-1D88-6CE96B47C046}"/>
              </a:ext>
            </a:extLst>
          </p:cNvPr>
          <p:cNvCxnSpPr>
            <a:cxnSpLocks/>
            <a:stCxn id="164" idx="3"/>
            <a:endCxn id="231" idx="1"/>
          </p:cNvCxnSpPr>
          <p:nvPr/>
        </p:nvCxnSpPr>
        <p:spPr>
          <a:xfrm>
            <a:off x="7605529" y="1722340"/>
            <a:ext cx="319934" cy="3597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" name="56 Rectángulo">
            <a:extLst>
              <a:ext uri="{FF2B5EF4-FFF2-40B4-BE49-F238E27FC236}">
                <a16:creationId xmlns:a16="http://schemas.microsoft.com/office/drawing/2014/main" id="{F24915C2-DD1C-22E1-0D59-259429CB8829}"/>
              </a:ext>
            </a:extLst>
          </p:cNvPr>
          <p:cNvSpPr/>
          <p:nvPr/>
        </p:nvSpPr>
        <p:spPr>
          <a:xfrm>
            <a:off x="6543165" y="6263416"/>
            <a:ext cx="1081118" cy="3253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Sanitarios</a:t>
            </a:r>
          </a:p>
        </p:txBody>
      </p:sp>
      <p:cxnSp>
        <p:nvCxnSpPr>
          <p:cNvPr id="246" name="Conector recto de flecha 245">
            <a:extLst>
              <a:ext uri="{FF2B5EF4-FFF2-40B4-BE49-F238E27FC236}">
                <a16:creationId xmlns:a16="http://schemas.microsoft.com/office/drawing/2014/main" id="{56385FFB-0D43-E98B-B37C-592C33958461}"/>
              </a:ext>
            </a:extLst>
          </p:cNvPr>
          <p:cNvCxnSpPr>
            <a:cxnSpLocks/>
            <a:stCxn id="206" idx="2"/>
            <a:endCxn id="245" idx="0"/>
          </p:cNvCxnSpPr>
          <p:nvPr/>
        </p:nvCxnSpPr>
        <p:spPr>
          <a:xfrm>
            <a:off x="7083724" y="5999542"/>
            <a:ext cx="0" cy="26387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56 Rectángulo">
            <a:extLst>
              <a:ext uri="{FF2B5EF4-FFF2-40B4-BE49-F238E27FC236}">
                <a16:creationId xmlns:a16="http://schemas.microsoft.com/office/drawing/2014/main" id="{E0E131F0-7A5F-8654-0346-3725146DC717}"/>
              </a:ext>
            </a:extLst>
          </p:cNvPr>
          <p:cNvSpPr/>
          <p:nvPr/>
        </p:nvSpPr>
        <p:spPr>
          <a:xfrm>
            <a:off x="7202334" y="5046605"/>
            <a:ext cx="1081118" cy="32534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100" dirty="0"/>
              <a:t>Lobby</a:t>
            </a:r>
          </a:p>
        </p:txBody>
      </p:sp>
      <p:cxnSp>
        <p:nvCxnSpPr>
          <p:cNvPr id="254" name="Conector recto de flecha 253">
            <a:extLst>
              <a:ext uri="{FF2B5EF4-FFF2-40B4-BE49-F238E27FC236}">
                <a16:creationId xmlns:a16="http://schemas.microsoft.com/office/drawing/2014/main" id="{25622D80-E611-E5FC-E670-E1E544614051}"/>
              </a:ext>
            </a:extLst>
          </p:cNvPr>
          <p:cNvCxnSpPr>
            <a:cxnSpLocks/>
            <a:stCxn id="108" idx="3"/>
            <a:endCxn id="253" idx="1"/>
          </p:cNvCxnSpPr>
          <p:nvPr/>
        </p:nvCxnSpPr>
        <p:spPr>
          <a:xfrm flipV="1">
            <a:off x="6224484" y="5209277"/>
            <a:ext cx="977850" cy="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9543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EFF3E0-4110-1450-C872-D7E9415C16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Imagen 56" descr="Diagrama, Dibujo de ingeniería">
            <a:extLst>
              <a:ext uri="{FF2B5EF4-FFF2-40B4-BE49-F238E27FC236}">
                <a16:creationId xmlns:a16="http://schemas.microsoft.com/office/drawing/2014/main" id="{8B5076F9-47B4-1F0D-03CC-39A12157FD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3" r="22527"/>
          <a:stretch/>
        </p:blipFill>
        <p:spPr>
          <a:xfrm>
            <a:off x="1911211" y="4126338"/>
            <a:ext cx="1959889" cy="2625395"/>
          </a:xfrm>
          <a:prstGeom prst="rect">
            <a:avLst/>
          </a:prstGeom>
        </p:spPr>
      </p:pic>
      <p:pic>
        <p:nvPicPr>
          <p:cNvPr id="7" name="Imagen 6" descr="Diagrama, Dibujo de ingeniería">
            <a:extLst>
              <a:ext uri="{FF2B5EF4-FFF2-40B4-BE49-F238E27FC236}">
                <a16:creationId xmlns:a16="http://schemas.microsoft.com/office/drawing/2014/main" id="{D40FAB08-08E4-6747-194E-A50C2713F9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7" t="18447" r="11728" b="8850"/>
          <a:stretch/>
        </p:blipFill>
        <p:spPr>
          <a:xfrm>
            <a:off x="1666488" y="1664107"/>
            <a:ext cx="2758975" cy="1626095"/>
          </a:xfrm>
          <a:prstGeom prst="rect">
            <a:avLst/>
          </a:prstGeom>
        </p:spPr>
      </p:pic>
      <p:sp>
        <p:nvSpPr>
          <p:cNvPr id="29" name="Rectángulo 28">
            <a:extLst>
              <a:ext uri="{FF2B5EF4-FFF2-40B4-BE49-F238E27FC236}">
                <a16:creationId xmlns:a16="http://schemas.microsoft.com/office/drawing/2014/main" id="{A500B28A-AE16-2CB8-8271-1351F45C7749}"/>
              </a:ext>
            </a:extLst>
          </p:cNvPr>
          <p:cNvSpPr/>
          <p:nvPr/>
        </p:nvSpPr>
        <p:spPr>
          <a:xfrm>
            <a:off x="9861934" y="359869"/>
            <a:ext cx="1641386" cy="7055337"/>
          </a:xfrm>
          <a:prstGeom prst="rect">
            <a:avLst/>
          </a:prstGeom>
          <a:solidFill>
            <a:schemeClr val="accent1">
              <a:lumMod val="40000"/>
              <a:lumOff val="6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081786CD-7B96-BBA2-06C5-70F97CC13E5F}"/>
              </a:ext>
            </a:extLst>
          </p:cNvPr>
          <p:cNvSpPr/>
          <p:nvPr/>
        </p:nvSpPr>
        <p:spPr>
          <a:xfrm>
            <a:off x="305911" y="297814"/>
            <a:ext cx="11267440" cy="717994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875"/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A0A10ADD-8950-FBCF-9946-CB76E4C5CF1C}"/>
              </a:ext>
            </a:extLst>
          </p:cNvPr>
          <p:cNvCxnSpPr>
            <a:cxnSpLocks/>
          </p:cNvCxnSpPr>
          <p:nvPr/>
        </p:nvCxnSpPr>
        <p:spPr>
          <a:xfrm>
            <a:off x="9791905" y="297813"/>
            <a:ext cx="0" cy="71799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EEBE63BC-9856-7EDC-E135-4D65E467E918}"/>
              </a:ext>
            </a:extLst>
          </p:cNvPr>
          <p:cNvCxnSpPr/>
          <p:nvPr/>
        </p:nvCxnSpPr>
        <p:spPr>
          <a:xfrm>
            <a:off x="9807631" y="1438764"/>
            <a:ext cx="17814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5F98F724-B190-3B78-FEC1-D08B34F3F30A}"/>
              </a:ext>
            </a:extLst>
          </p:cNvPr>
          <p:cNvCxnSpPr>
            <a:cxnSpLocks/>
          </p:cNvCxnSpPr>
          <p:nvPr/>
        </p:nvCxnSpPr>
        <p:spPr>
          <a:xfrm>
            <a:off x="10474960" y="2372152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9663DEE6-95CC-BF06-24A1-53BC992CE239}"/>
              </a:ext>
            </a:extLst>
          </p:cNvPr>
          <p:cNvCxnSpPr>
            <a:cxnSpLocks/>
          </p:cNvCxnSpPr>
          <p:nvPr/>
        </p:nvCxnSpPr>
        <p:spPr>
          <a:xfrm>
            <a:off x="9791905" y="3411447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3A2F3F98-7789-25D0-FDAD-794AD27D5F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6810" r="94265">
                        <a14:foregroundMark x1="41935" y1="48333" x2="41935" y2="48333"/>
                        <a14:foregroundMark x1="17921" y1="38333" x2="17921" y2="38333"/>
                        <a14:foregroundMark x1="16487" y1="48333" x2="16487" y2="48333"/>
                        <a14:foregroundMark x1="14337" y1="55000" x2="14337" y2="55000"/>
                        <a14:foregroundMark x1="13262" y1="67778" x2="13262" y2="67778"/>
                        <a14:foregroundMark x1="7168" y1="60000" x2="7168" y2="60000"/>
                        <a14:foregroundMark x1="84229" y1="43889" x2="84229" y2="43889"/>
                        <a14:foregroundMark x1="94265" y1="34444" x2="94265" y2="3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958" y="360365"/>
            <a:ext cx="1615433" cy="104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1C07D642-890B-10EB-BBE3-4BDAB6F21F76}"/>
              </a:ext>
            </a:extLst>
          </p:cNvPr>
          <p:cNvSpPr txBox="1"/>
          <p:nvPr/>
        </p:nvSpPr>
        <p:spPr>
          <a:xfrm>
            <a:off x="9501823" y="1551355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Taller Integral de Arquitectura I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A9F2CE10-344D-7EAB-C5AE-640F8B18F758}"/>
              </a:ext>
            </a:extLst>
          </p:cNvPr>
          <p:cNvSpPr txBox="1"/>
          <p:nvPr/>
        </p:nvSpPr>
        <p:spPr>
          <a:xfrm>
            <a:off x="9569444" y="2559294"/>
            <a:ext cx="2377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Casos Referenciales</a:t>
            </a:r>
          </a:p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(Análisis Funcional)</a:t>
            </a: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8A91DE30-D8A5-DC7B-74E9-8BD411DECAB4}"/>
              </a:ext>
            </a:extLst>
          </p:cNvPr>
          <p:cNvCxnSpPr>
            <a:cxnSpLocks/>
          </p:cNvCxnSpPr>
          <p:nvPr/>
        </p:nvCxnSpPr>
        <p:spPr>
          <a:xfrm>
            <a:off x="10490686" y="4531360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>
            <a:extLst>
              <a:ext uri="{FF2B5EF4-FFF2-40B4-BE49-F238E27FC236}">
                <a16:creationId xmlns:a16="http://schemas.microsoft.com/office/drawing/2014/main" id="{ACFCA720-59E3-8802-D699-AB8FEBEC5685}"/>
              </a:ext>
            </a:extLst>
          </p:cNvPr>
          <p:cNvSpPr txBox="1"/>
          <p:nvPr/>
        </p:nvSpPr>
        <p:spPr>
          <a:xfrm>
            <a:off x="9578784" y="3471260"/>
            <a:ext cx="21557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Edificio:</a:t>
            </a:r>
          </a:p>
          <a:p>
            <a:pPr algn="ctr"/>
            <a:r>
              <a:rPr lang="es-MX" sz="14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CENTRO OPERATIVO Y ADMINISTRATIVO DEL </a:t>
            </a:r>
          </a:p>
          <a:p>
            <a:pPr algn="ctr"/>
            <a:r>
              <a:rPr lang="es-MX" sz="14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SISTEMA TROLEBÚS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21DE7A99-C4E7-28AE-1C68-595358FC6700}"/>
              </a:ext>
            </a:extLst>
          </p:cNvPr>
          <p:cNvCxnSpPr>
            <a:cxnSpLocks/>
          </p:cNvCxnSpPr>
          <p:nvPr/>
        </p:nvCxnSpPr>
        <p:spPr>
          <a:xfrm>
            <a:off x="9799821" y="6770626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>
            <a:extLst>
              <a:ext uri="{FF2B5EF4-FFF2-40B4-BE49-F238E27FC236}">
                <a16:creationId xmlns:a16="http://schemas.microsoft.com/office/drawing/2014/main" id="{9816786D-CD2F-E319-70A6-F4F55DDC8B03}"/>
              </a:ext>
            </a:extLst>
          </p:cNvPr>
          <p:cNvSpPr txBox="1"/>
          <p:nvPr/>
        </p:nvSpPr>
        <p:spPr>
          <a:xfrm>
            <a:off x="9791905" y="4738353"/>
            <a:ext cx="186161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Bahnschrift Condensed" panose="020B0502040204020203" pitchFamily="34" charset="0"/>
              </a:rPr>
              <a:t>Equipo: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Gómez Aguilar Alejandra    Monserrath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Granados Pérez Ángel Gabriel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Guillen Velasco Néstor Iván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López Aguilar Ana Fabiola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67D52A9E-0F27-4065-B53A-5182C6A3EC72}"/>
              </a:ext>
            </a:extLst>
          </p:cNvPr>
          <p:cNvSpPr/>
          <p:nvPr/>
        </p:nvSpPr>
        <p:spPr>
          <a:xfrm>
            <a:off x="10281921" y="225722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F51A5652-96A8-A6AF-4414-6C19B4983A4A}"/>
              </a:ext>
            </a:extLst>
          </p:cNvPr>
          <p:cNvSpPr/>
          <p:nvPr/>
        </p:nvSpPr>
        <p:spPr>
          <a:xfrm>
            <a:off x="10682627" y="329371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AF94FCE7-2BAC-287A-A500-B025DE44A3FF}"/>
              </a:ext>
            </a:extLst>
          </p:cNvPr>
          <p:cNvSpPr/>
          <p:nvPr/>
        </p:nvSpPr>
        <p:spPr>
          <a:xfrm>
            <a:off x="10297647" y="4428697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5266889B-6A9A-992A-F0CF-10C252185BB2}"/>
              </a:ext>
            </a:extLst>
          </p:cNvPr>
          <p:cNvSpPr/>
          <p:nvPr/>
        </p:nvSpPr>
        <p:spPr>
          <a:xfrm>
            <a:off x="10682627" y="667223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DCE0B644-B8F3-699B-C911-166CA7C53172}"/>
              </a:ext>
            </a:extLst>
          </p:cNvPr>
          <p:cNvSpPr txBox="1"/>
          <p:nvPr/>
        </p:nvSpPr>
        <p:spPr>
          <a:xfrm>
            <a:off x="9501823" y="6897973"/>
            <a:ext cx="237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13 de enero de 2025</a:t>
            </a:r>
          </a:p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Comitán de Domínguez, Chis.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F2B174E9-40B7-3F6B-87F5-DCBDB8EC3D4F}"/>
              </a:ext>
            </a:extLst>
          </p:cNvPr>
          <p:cNvSpPr/>
          <p:nvPr/>
        </p:nvSpPr>
        <p:spPr>
          <a:xfrm>
            <a:off x="10624480" y="133569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01D20C66-9A18-058C-D5A2-54C3FBEA8D81}"/>
              </a:ext>
            </a:extLst>
          </p:cNvPr>
          <p:cNvSpPr/>
          <p:nvPr/>
        </p:nvSpPr>
        <p:spPr>
          <a:xfrm>
            <a:off x="285298" y="59655"/>
            <a:ext cx="9514522" cy="7128112"/>
          </a:xfrm>
          <a:prstGeom prst="rect">
            <a:avLst/>
          </a:prstGeom>
          <a:solidFill>
            <a:srgbClr val="CCCCF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DCA27929-A971-F157-2D98-A9B3155C6455}"/>
              </a:ext>
            </a:extLst>
          </p:cNvPr>
          <p:cNvSpPr/>
          <p:nvPr/>
        </p:nvSpPr>
        <p:spPr>
          <a:xfrm rot="2493989">
            <a:off x="8920940" y="6961185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37B3DD9D-AAD9-010C-AA6D-00CFE449E038}"/>
              </a:ext>
            </a:extLst>
          </p:cNvPr>
          <p:cNvSpPr/>
          <p:nvPr/>
        </p:nvSpPr>
        <p:spPr>
          <a:xfrm rot="2493989">
            <a:off x="8959819" y="6608503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4C4A4BF1-A039-7115-B0D9-ACD7B05AC16B}"/>
              </a:ext>
            </a:extLst>
          </p:cNvPr>
          <p:cNvSpPr/>
          <p:nvPr/>
        </p:nvSpPr>
        <p:spPr>
          <a:xfrm rot="2493989">
            <a:off x="8550901" y="6994978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00C5BACD-5583-74A9-F322-C28D4051C0DD}"/>
              </a:ext>
            </a:extLst>
          </p:cNvPr>
          <p:cNvSpPr/>
          <p:nvPr/>
        </p:nvSpPr>
        <p:spPr>
          <a:xfrm rot="2493989">
            <a:off x="330392" y="616743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DAE057DB-2AD2-B22A-9558-0E6647956E11}"/>
              </a:ext>
            </a:extLst>
          </p:cNvPr>
          <p:cNvSpPr/>
          <p:nvPr/>
        </p:nvSpPr>
        <p:spPr>
          <a:xfrm rot="2493989">
            <a:off x="767049" y="563574"/>
            <a:ext cx="687426" cy="193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99792EA9-160A-88A0-7635-F666863F0B30}"/>
              </a:ext>
            </a:extLst>
          </p:cNvPr>
          <p:cNvSpPr/>
          <p:nvPr/>
        </p:nvSpPr>
        <p:spPr>
          <a:xfrm rot="2493989">
            <a:off x="359311" y="953160"/>
            <a:ext cx="694443" cy="187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57EE050D-BA22-88B2-E291-585C2E0DAB03}"/>
              </a:ext>
            </a:extLst>
          </p:cNvPr>
          <p:cNvSpPr/>
          <p:nvPr/>
        </p:nvSpPr>
        <p:spPr>
          <a:xfrm>
            <a:off x="1253624" y="462230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D70DA959-1B65-771D-5FF6-5CEAA9BC2435}"/>
              </a:ext>
            </a:extLst>
          </p:cNvPr>
          <p:cNvSpPr/>
          <p:nvPr/>
        </p:nvSpPr>
        <p:spPr>
          <a:xfrm>
            <a:off x="453777" y="7244333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3F798DF8-2F95-8123-18FB-8E9CABC75ADF}"/>
              </a:ext>
            </a:extLst>
          </p:cNvPr>
          <p:cNvSpPr/>
          <p:nvPr/>
        </p:nvSpPr>
        <p:spPr>
          <a:xfrm>
            <a:off x="4707814" y="629999"/>
            <a:ext cx="4998335" cy="330630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5" name="Rectángulo 44">
            <a:extLst>
              <a:ext uri="{FF2B5EF4-FFF2-40B4-BE49-F238E27FC236}">
                <a16:creationId xmlns:a16="http://schemas.microsoft.com/office/drawing/2014/main" id="{074D8000-01CF-1D7B-EDDC-FA4FBD63AC4D}"/>
              </a:ext>
            </a:extLst>
          </p:cNvPr>
          <p:cNvSpPr/>
          <p:nvPr/>
        </p:nvSpPr>
        <p:spPr>
          <a:xfrm>
            <a:off x="4576865" y="684231"/>
            <a:ext cx="4998335" cy="330630"/>
          </a:xfrm>
          <a:prstGeom prst="rect">
            <a:avLst/>
          </a:prstGeom>
          <a:solidFill>
            <a:srgbClr val="CCCCFF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CENTRO OPERATIVO Y ADMINISTRATIVO DEL SISTEMA TROLEBÚS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8BE7250F-8886-6759-C7F2-A43D48369FE0}"/>
              </a:ext>
            </a:extLst>
          </p:cNvPr>
          <p:cNvSpPr txBox="1"/>
          <p:nvPr/>
        </p:nvSpPr>
        <p:spPr>
          <a:xfrm>
            <a:off x="7054537" y="5017022"/>
            <a:ext cx="22305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latin typeface="Abadi Extra Light" panose="020B0204020104020204" pitchFamily="34" charset="0"/>
              </a:rPr>
              <a:t>Programa Arquitectónico:</a:t>
            </a:r>
          </a:p>
          <a:p>
            <a:pPr marL="285750" indent="-2857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Administración</a:t>
            </a:r>
          </a:p>
          <a:p>
            <a:pPr marL="285750" indent="-2857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Áreas verdes</a:t>
            </a:r>
          </a:p>
          <a:p>
            <a:pPr marL="285750" indent="-2857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Estacionamiento</a:t>
            </a:r>
          </a:p>
          <a:p>
            <a:pPr marL="285750" indent="-2857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Oficinas generales</a:t>
            </a:r>
          </a:p>
          <a:p>
            <a:pPr marL="285750" indent="-2857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Oficinas de apoyo</a:t>
            </a:r>
          </a:p>
          <a:p>
            <a:pPr marL="285750" indent="-2857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Zona de archivo</a:t>
            </a:r>
          </a:p>
          <a:p>
            <a:pPr marL="285750" indent="-2857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Zona de trabajo</a:t>
            </a:r>
          </a:p>
          <a:p>
            <a:pPr marL="285750" indent="-2857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Sanitarios(hombre-mujer)</a:t>
            </a:r>
          </a:p>
          <a:p>
            <a:pPr marL="285750" indent="-2857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Sala de espera</a:t>
            </a:r>
          </a:p>
          <a:p>
            <a:pPr marL="285750" indent="-285750">
              <a:buFontTx/>
              <a:buChar char="-"/>
            </a:pPr>
            <a:r>
              <a:rPr lang="es-MX" sz="1200" dirty="0">
                <a:latin typeface="Abadi Extra Light" panose="020B0204020104020204" pitchFamily="34" charset="0"/>
              </a:rPr>
              <a:t>Terraza</a:t>
            </a:r>
          </a:p>
          <a:p>
            <a:pPr marL="285750" indent="-285750">
              <a:buFontTx/>
              <a:buChar char="-"/>
            </a:pPr>
            <a:endParaRPr lang="es-MX" sz="1200" dirty="0">
              <a:latin typeface="Abadi Extra Light" panose="020B0204020104020204" pitchFamily="34" charset="0"/>
            </a:endParaRP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D77BD3A2-629A-C7BF-0D7C-B5E8E8097C5A}"/>
              </a:ext>
            </a:extLst>
          </p:cNvPr>
          <p:cNvSpPr txBox="1"/>
          <p:nvPr/>
        </p:nvSpPr>
        <p:spPr>
          <a:xfrm>
            <a:off x="4674108" y="3008666"/>
            <a:ext cx="508196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b="0" i="0" dirty="0">
                <a:solidFill>
                  <a:srgbClr val="505050"/>
                </a:solidFill>
                <a:effectLst/>
                <a:latin typeface="Barlow" panose="00000500000000000000" pitchFamily="2" charset="0"/>
              </a:rPr>
              <a:t>El edificio del Centro de Control sobresale en un extremo de la plaza y se encuentra elevado del nivel de la plaza que lo contiene, para jerarquizar su presencia en la esquina del conjunto, posee una altura de 12,03 </a:t>
            </a:r>
            <a:r>
              <a:rPr lang="es-MX" sz="1200" b="0" i="0" dirty="0" err="1">
                <a:solidFill>
                  <a:srgbClr val="505050"/>
                </a:solidFill>
                <a:effectLst/>
                <a:latin typeface="Barlow" panose="00000500000000000000" pitchFamily="2" charset="0"/>
              </a:rPr>
              <a:t>mts</a:t>
            </a:r>
            <a:r>
              <a:rPr lang="es-MX" sz="1200" b="0" i="0" dirty="0">
                <a:solidFill>
                  <a:srgbClr val="505050"/>
                </a:solidFill>
                <a:effectLst/>
                <a:latin typeface="Barlow" panose="00000500000000000000" pitchFamily="2" charset="0"/>
              </a:rPr>
              <a:t> desde el nivel plaza. Está conformado por tres plantas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b="0" i="0" dirty="0">
                <a:solidFill>
                  <a:srgbClr val="505050"/>
                </a:solidFill>
                <a:effectLst/>
                <a:latin typeface="Barlow" panose="00000500000000000000" pitchFamily="2" charset="0"/>
              </a:rPr>
              <a:t>altura externa de 12,03 </a:t>
            </a:r>
            <a:r>
              <a:rPr lang="es-MX" sz="1200" b="0" i="0" dirty="0" err="1">
                <a:solidFill>
                  <a:srgbClr val="505050"/>
                </a:solidFill>
                <a:effectLst/>
                <a:latin typeface="Barlow" panose="00000500000000000000" pitchFamily="2" charset="0"/>
              </a:rPr>
              <a:t>mts</a:t>
            </a:r>
            <a:endParaRPr lang="es-MX" sz="1200" dirty="0">
              <a:latin typeface="Abadi Extra Light" panose="020B0204020104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>
                <a:latin typeface="Abadi Extra Light" panose="020B0204020104020204" pitchFamily="34" charset="0"/>
              </a:rPr>
              <a:t>Uso: Mixto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>
                <a:latin typeface="Abadi Extra Light" panose="020B0204020104020204" pitchFamily="34" charset="0"/>
              </a:rPr>
              <a:t>Superficie construida: 951,00 m²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>
                <a:latin typeface="Abadi Extra Light" panose="020B0204020104020204" pitchFamily="34" charset="0"/>
              </a:rPr>
              <a:t>Niveles: 3 niveles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b="0" i="0" dirty="0">
                <a:solidFill>
                  <a:srgbClr val="505050"/>
                </a:solidFill>
                <a:effectLst/>
                <a:latin typeface="Barlow" panose="00000500000000000000" pitchFamily="2" charset="0"/>
              </a:rPr>
              <a:t>El volumen del Edificio administrativo es el edificio más alto de todo el conjunto con una altura externa de 19,21 </a:t>
            </a:r>
            <a:r>
              <a:rPr lang="es-MX" sz="1200" b="0" i="0" dirty="0" err="1">
                <a:solidFill>
                  <a:srgbClr val="505050"/>
                </a:solidFill>
                <a:effectLst/>
                <a:latin typeface="Barlow" panose="00000500000000000000" pitchFamily="2" charset="0"/>
              </a:rPr>
              <a:t>mts</a:t>
            </a:r>
            <a:r>
              <a:rPr lang="es-MX" sz="1200" b="0" i="0" dirty="0">
                <a:solidFill>
                  <a:srgbClr val="505050"/>
                </a:solidFill>
                <a:effectLst/>
                <a:latin typeface="Barlow" panose="00000500000000000000" pitchFamily="2" charset="0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b="0" i="0" dirty="0">
                <a:solidFill>
                  <a:srgbClr val="505050"/>
                </a:solidFill>
                <a:effectLst/>
                <a:latin typeface="Barlow" panose="00000500000000000000" pitchFamily="2" charset="0"/>
              </a:rPr>
              <a:t>altura externa de 19,21 </a:t>
            </a:r>
            <a:r>
              <a:rPr lang="es-MX" sz="1200" b="0" i="0" dirty="0" err="1">
                <a:solidFill>
                  <a:srgbClr val="505050"/>
                </a:solidFill>
                <a:effectLst/>
                <a:latin typeface="Barlow" panose="00000500000000000000" pitchFamily="2" charset="0"/>
              </a:rPr>
              <a:t>mts</a:t>
            </a:r>
            <a:endParaRPr lang="es-MX" sz="1200" dirty="0">
              <a:latin typeface="Abadi Extra Light" panose="020B0204020104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>
                <a:latin typeface="Abadi Extra Light" panose="020B0204020104020204" pitchFamily="34" charset="0"/>
              </a:rPr>
              <a:t>Uso: Mixto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>
                <a:latin typeface="Abadi Extra Light" panose="020B0204020104020204" pitchFamily="34" charset="0"/>
              </a:rPr>
              <a:t>Superficie construida: 951,00 m²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>
                <a:latin typeface="Abadi Extra Light" panose="020B0204020104020204" pitchFamily="34" charset="0"/>
              </a:rPr>
              <a:t>Niveles: 4 niveles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s-MX" sz="1200" dirty="0">
              <a:latin typeface="Abadi Extra Light" panose="020B0204020104020204" pitchFamily="34" charset="0"/>
            </a:endParaRP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24F3CD50-B3F9-FE27-A68D-7C80DA525B20}"/>
              </a:ext>
            </a:extLst>
          </p:cNvPr>
          <p:cNvSpPr txBox="1"/>
          <p:nvPr/>
        </p:nvSpPr>
        <p:spPr>
          <a:xfrm>
            <a:off x="1339064" y="863470"/>
            <a:ext cx="1861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>
                <a:latin typeface="Abadi Extra Light" panose="020B0204020104020204" pitchFamily="34" charset="0"/>
              </a:rPr>
              <a:t>Zonificación:</a:t>
            </a:r>
          </a:p>
        </p:txBody>
      </p:sp>
      <p:sp>
        <p:nvSpPr>
          <p:cNvPr id="78" name="CuadroTexto 77">
            <a:extLst>
              <a:ext uri="{FF2B5EF4-FFF2-40B4-BE49-F238E27FC236}">
                <a16:creationId xmlns:a16="http://schemas.microsoft.com/office/drawing/2014/main" id="{596A3865-C17F-D8EB-613C-EC4A4BA1A5A4}"/>
              </a:ext>
            </a:extLst>
          </p:cNvPr>
          <p:cNvSpPr txBox="1"/>
          <p:nvPr/>
        </p:nvSpPr>
        <p:spPr>
          <a:xfrm>
            <a:off x="236144" y="4410226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AREA ADMINISTRATIVA 2</a:t>
            </a:r>
          </a:p>
        </p:txBody>
      </p:sp>
      <p:sp>
        <p:nvSpPr>
          <p:cNvPr id="65" name="Rectángulo 64">
            <a:extLst>
              <a:ext uri="{FF2B5EF4-FFF2-40B4-BE49-F238E27FC236}">
                <a16:creationId xmlns:a16="http://schemas.microsoft.com/office/drawing/2014/main" id="{C5536FD5-9B0F-F1C5-F876-B7761654A5E8}"/>
              </a:ext>
            </a:extLst>
          </p:cNvPr>
          <p:cNvSpPr/>
          <p:nvPr/>
        </p:nvSpPr>
        <p:spPr>
          <a:xfrm>
            <a:off x="3827548" y="1754445"/>
            <a:ext cx="334851" cy="177436"/>
          </a:xfrm>
          <a:prstGeom prst="rect">
            <a:avLst/>
          </a:prstGeom>
          <a:solidFill>
            <a:srgbClr val="CCECFF">
              <a:alpha val="67059"/>
            </a:srgbClr>
          </a:solidFill>
          <a:ln>
            <a:solidFill>
              <a:srgbClr val="CCECFF">
                <a:alpha val="2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80" name="Rectángulo 79">
            <a:extLst>
              <a:ext uri="{FF2B5EF4-FFF2-40B4-BE49-F238E27FC236}">
                <a16:creationId xmlns:a16="http://schemas.microsoft.com/office/drawing/2014/main" id="{4CF88D10-B4A4-AB12-7C31-46A92212CDFA}"/>
              </a:ext>
            </a:extLst>
          </p:cNvPr>
          <p:cNvSpPr/>
          <p:nvPr/>
        </p:nvSpPr>
        <p:spPr>
          <a:xfrm>
            <a:off x="2285765" y="1749562"/>
            <a:ext cx="203539" cy="182319"/>
          </a:xfrm>
          <a:prstGeom prst="rect">
            <a:avLst/>
          </a:prstGeom>
          <a:solidFill>
            <a:srgbClr val="CCECFF">
              <a:alpha val="67059"/>
            </a:srgbClr>
          </a:solidFill>
          <a:ln>
            <a:solidFill>
              <a:srgbClr val="CCECFF">
                <a:alpha val="2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7" name="Rectángulo 66">
            <a:extLst>
              <a:ext uri="{FF2B5EF4-FFF2-40B4-BE49-F238E27FC236}">
                <a16:creationId xmlns:a16="http://schemas.microsoft.com/office/drawing/2014/main" id="{6C02B4B6-3232-864B-A5EB-97C5AEDAA6C7}"/>
              </a:ext>
            </a:extLst>
          </p:cNvPr>
          <p:cNvSpPr/>
          <p:nvPr/>
        </p:nvSpPr>
        <p:spPr>
          <a:xfrm>
            <a:off x="1753331" y="1959597"/>
            <a:ext cx="2011594" cy="242244"/>
          </a:xfrm>
          <a:prstGeom prst="rect">
            <a:avLst/>
          </a:pr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2" name="Rectángulo 81">
            <a:extLst>
              <a:ext uri="{FF2B5EF4-FFF2-40B4-BE49-F238E27FC236}">
                <a16:creationId xmlns:a16="http://schemas.microsoft.com/office/drawing/2014/main" id="{6E1B214E-1090-E496-9E39-04110E808BCA}"/>
              </a:ext>
            </a:extLst>
          </p:cNvPr>
          <p:cNvSpPr/>
          <p:nvPr/>
        </p:nvSpPr>
        <p:spPr>
          <a:xfrm>
            <a:off x="655232" y="2076336"/>
            <a:ext cx="226303" cy="178076"/>
          </a:xfrm>
          <a:prstGeom prst="rect">
            <a:avLst/>
          </a:prstGeom>
          <a:solidFill>
            <a:srgbClr val="FFCC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3" name="Rectángulo 82">
            <a:extLst>
              <a:ext uri="{FF2B5EF4-FFF2-40B4-BE49-F238E27FC236}">
                <a16:creationId xmlns:a16="http://schemas.microsoft.com/office/drawing/2014/main" id="{C92C1878-A490-DAEE-7A1E-139ED09CC4F3}"/>
              </a:ext>
            </a:extLst>
          </p:cNvPr>
          <p:cNvSpPr/>
          <p:nvPr/>
        </p:nvSpPr>
        <p:spPr>
          <a:xfrm>
            <a:off x="646427" y="2341449"/>
            <a:ext cx="226303" cy="178076"/>
          </a:xfrm>
          <a:prstGeom prst="rect">
            <a:avLst/>
          </a:prstGeom>
          <a:solidFill>
            <a:srgbClr val="CCFFFF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9" name="Rectángulo 88">
            <a:extLst>
              <a:ext uri="{FF2B5EF4-FFF2-40B4-BE49-F238E27FC236}">
                <a16:creationId xmlns:a16="http://schemas.microsoft.com/office/drawing/2014/main" id="{122B7FDD-6B5B-D298-38A7-92F94151BD4F}"/>
              </a:ext>
            </a:extLst>
          </p:cNvPr>
          <p:cNvSpPr/>
          <p:nvPr/>
        </p:nvSpPr>
        <p:spPr>
          <a:xfrm>
            <a:off x="2131692" y="5065530"/>
            <a:ext cx="168823" cy="259571"/>
          </a:xfrm>
          <a:prstGeom prst="rect">
            <a:avLst/>
          </a:pr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5" name="Rectángulo 94">
            <a:extLst>
              <a:ext uri="{FF2B5EF4-FFF2-40B4-BE49-F238E27FC236}">
                <a16:creationId xmlns:a16="http://schemas.microsoft.com/office/drawing/2014/main" id="{5C0B6996-41F7-79E3-D121-EABCCA60F926}"/>
              </a:ext>
            </a:extLst>
          </p:cNvPr>
          <p:cNvSpPr/>
          <p:nvPr/>
        </p:nvSpPr>
        <p:spPr>
          <a:xfrm>
            <a:off x="2310398" y="4385379"/>
            <a:ext cx="1290455" cy="1297468"/>
          </a:xfrm>
          <a:custGeom>
            <a:avLst/>
            <a:gdLst>
              <a:gd name="connsiteX0" fmla="*/ 0 w 512394"/>
              <a:gd name="connsiteY0" fmla="*/ 0 h 303937"/>
              <a:gd name="connsiteX1" fmla="*/ 512394 w 512394"/>
              <a:gd name="connsiteY1" fmla="*/ 0 h 303937"/>
              <a:gd name="connsiteX2" fmla="*/ 512394 w 512394"/>
              <a:gd name="connsiteY2" fmla="*/ 303937 h 303937"/>
              <a:gd name="connsiteX3" fmla="*/ 0 w 512394"/>
              <a:gd name="connsiteY3" fmla="*/ 303937 h 303937"/>
              <a:gd name="connsiteX4" fmla="*/ 0 w 512394"/>
              <a:gd name="connsiteY4" fmla="*/ 0 h 303937"/>
              <a:gd name="connsiteX0" fmla="*/ 0 w 861185"/>
              <a:gd name="connsiteY0" fmla="*/ 0 h 624448"/>
              <a:gd name="connsiteX1" fmla="*/ 861185 w 861185"/>
              <a:gd name="connsiteY1" fmla="*/ 320511 h 624448"/>
              <a:gd name="connsiteX2" fmla="*/ 861185 w 861185"/>
              <a:gd name="connsiteY2" fmla="*/ 624448 h 624448"/>
              <a:gd name="connsiteX3" fmla="*/ 348791 w 861185"/>
              <a:gd name="connsiteY3" fmla="*/ 624448 h 624448"/>
              <a:gd name="connsiteX4" fmla="*/ 0 w 861185"/>
              <a:gd name="connsiteY4" fmla="*/ 0 h 624448"/>
              <a:gd name="connsiteX0" fmla="*/ 136690 w 997875"/>
              <a:gd name="connsiteY0" fmla="*/ 0 h 897825"/>
              <a:gd name="connsiteX1" fmla="*/ 997875 w 997875"/>
              <a:gd name="connsiteY1" fmla="*/ 320511 h 897825"/>
              <a:gd name="connsiteX2" fmla="*/ 997875 w 997875"/>
              <a:gd name="connsiteY2" fmla="*/ 624448 h 897825"/>
              <a:gd name="connsiteX3" fmla="*/ 0 w 997875"/>
              <a:gd name="connsiteY3" fmla="*/ 897825 h 897825"/>
              <a:gd name="connsiteX4" fmla="*/ 136690 w 997875"/>
              <a:gd name="connsiteY4" fmla="*/ 0 h 897825"/>
              <a:gd name="connsiteX0" fmla="*/ 136690 w 997875"/>
              <a:gd name="connsiteY0" fmla="*/ 0 h 1142923"/>
              <a:gd name="connsiteX1" fmla="*/ 997875 w 997875"/>
              <a:gd name="connsiteY1" fmla="*/ 320511 h 1142923"/>
              <a:gd name="connsiteX2" fmla="*/ 766918 w 997875"/>
              <a:gd name="connsiteY2" fmla="*/ 1142923 h 1142923"/>
              <a:gd name="connsiteX3" fmla="*/ 0 w 997875"/>
              <a:gd name="connsiteY3" fmla="*/ 897825 h 1142923"/>
              <a:gd name="connsiteX4" fmla="*/ 136690 w 997875"/>
              <a:gd name="connsiteY4" fmla="*/ 0 h 1142923"/>
              <a:gd name="connsiteX0" fmla="*/ 136690 w 997875"/>
              <a:gd name="connsiteY0" fmla="*/ 0 h 1147253"/>
              <a:gd name="connsiteX1" fmla="*/ 997875 w 997875"/>
              <a:gd name="connsiteY1" fmla="*/ 320511 h 1147253"/>
              <a:gd name="connsiteX2" fmla="*/ 766918 w 997875"/>
              <a:gd name="connsiteY2" fmla="*/ 1142923 h 1147253"/>
              <a:gd name="connsiteX3" fmla="*/ 0 w 997875"/>
              <a:gd name="connsiteY3" fmla="*/ 897825 h 1147253"/>
              <a:gd name="connsiteX4" fmla="*/ 136690 w 997875"/>
              <a:gd name="connsiteY4" fmla="*/ 0 h 1147253"/>
              <a:gd name="connsiteX0" fmla="*/ 136690 w 997875"/>
              <a:gd name="connsiteY0" fmla="*/ 0 h 1203052"/>
              <a:gd name="connsiteX1" fmla="*/ 997875 w 997875"/>
              <a:gd name="connsiteY1" fmla="*/ 320511 h 1203052"/>
              <a:gd name="connsiteX2" fmla="*/ 766918 w 997875"/>
              <a:gd name="connsiteY2" fmla="*/ 1142923 h 1203052"/>
              <a:gd name="connsiteX3" fmla="*/ 271347 w 997875"/>
              <a:gd name="connsiteY3" fmla="*/ 1129992 h 1203052"/>
              <a:gd name="connsiteX4" fmla="*/ 0 w 997875"/>
              <a:gd name="connsiteY4" fmla="*/ 897825 h 1203052"/>
              <a:gd name="connsiteX5" fmla="*/ 136690 w 997875"/>
              <a:gd name="connsiteY5" fmla="*/ 0 h 1203052"/>
              <a:gd name="connsiteX0" fmla="*/ 212062 w 1073247"/>
              <a:gd name="connsiteY0" fmla="*/ 0 h 1203052"/>
              <a:gd name="connsiteX1" fmla="*/ 1073247 w 1073247"/>
              <a:gd name="connsiteY1" fmla="*/ 320511 h 1203052"/>
              <a:gd name="connsiteX2" fmla="*/ 842290 w 1073247"/>
              <a:gd name="connsiteY2" fmla="*/ 1142923 h 1203052"/>
              <a:gd name="connsiteX3" fmla="*/ 346719 w 1073247"/>
              <a:gd name="connsiteY3" fmla="*/ 1129992 h 1203052"/>
              <a:gd name="connsiteX4" fmla="*/ 75372 w 1073247"/>
              <a:gd name="connsiteY4" fmla="*/ 897825 h 1203052"/>
              <a:gd name="connsiteX5" fmla="*/ 2641 w 1073247"/>
              <a:gd name="connsiteY5" fmla="*/ 371134 h 1203052"/>
              <a:gd name="connsiteX6" fmla="*/ 212062 w 1073247"/>
              <a:gd name="connsiteY6" fmla="*/ 0 h 1203052"/>
              <a:gd name="connsiteX0" fmla="*/ 242556 w 1103741"/>
              <a:gd name="connsiteY0" fmla="*/ 0 h 1203052"/>
              <a:gd name="connsiteX1" fmla="*/ 1103741 w 1103741"/>
              <a:gd name="connsiteY1" fmla="*/ 320511 h 1203052"/>
              <a:gd name="connsiteX2" fmla="*/ 872784 w 1103741"/>
              <a:gd name="connsiteY2" fmla="*/ 1142923 h 1203052"/>
              <a:gd name="connsiteX3" fmla="*/ 377213 w 1103741"/>
              <a:gd name="connsiteY3" fmla="*/ 1129992 h 1203052"/>
              <a:gd name="connsiteX4" fmla="*/ 105866 w 1103741"/>
              <a:gd name="connsiteY4" fmla="*/ 897825 h 1203052"/>
              <a:gd name="connsiteX5" fmla="*/ 4855 w 1103741"/>
              <a:gd name="connsiteY5" fmla="*/ 635084 h 1203052"/>
              <a:gd name="connsiteX6" fmla="*/ 33135 w 1103741"/>
              <a:gd name="connsiteY6" fmla="*/ 371134 h 1203052"/>
              <a:gd name="connsiteX7" fmla="*/ 242556 w 1103741"/>
              <a:gd name="connsiteY7" fmla="*/ 0 h 1203052"/>
              <a:gd name="connsiteX0" fmla="*/ 242556 w 1103741"/>
              <a:gd name="connsiteY0" fmla="*/ 82707 h 1285759"/>
              <a:gd name="connsiteX1" fmla="*/ 820273 w 1103741"/>
              <a:gd name="connsiteY1" fmla="*/ 10781 h 1285759"/>
              <a:gd name="connsiteX2" fmla="*/ 1103741 w 1103741"/>
              <a:gd name="connsiteY2" fmla="*/ 403218 h 1285759"/>
              <a:gd name="connsiteX3" fmla="*/ 872784 w 1103741"/>
              <a:gd name="connsiteY3" fmla="*/ 1225630 h 1285759"/>
              <a:gd name="connsiteX4" fmla="*/ 377213 w 1103741"/>
              <a:gd name="connsiteY4" fmla="*/ 1212699 h 1285759"/>
              <a:gd name="connsiteX5" fmla="*/ 105866 w 1103741"/>
              <a:gd name="connsiteY5" fmla="*/ 980532 h 1285759"/>
              <a:gd name="connsiteX6" fmla="*/ 4855 w 1103741"/>
              <a:gd name="connsiteY6" fmla="*/ 717791 h 1285759"/>
              <a:gd name="connsiteX7" fmla="*/ 33135 w 1103741"/>
              <a:gd name="connsiteY7" fmla="*/ 453841 h 1285759"/>
              <a:gd name="connsiteX8" fmla="*/ 242556 w 1103741"/>
              <a:gd name="connsiteY8" fmla="*/ 82707 h 1285759"/>
              <a:gd name="connsiteX0" fmla="*/ 242556 w 1103741"/>
              <a:gd name="connsiteY0" fmla="*/ 108132 h 1311184"/>
              <a:gd name="connsiteX1" fmla="*/ 504475 w 1103741"/>
              <a:gd name="connsiteY1" fmla="*/ 17353 h 1311184"/>
              <a:gd name="connsiteX2" fmla="*/ 820273 w 1103741"/>
              <a:gd name="connsiteY2" fmla="*/ 36206 h 1311184"/>
              <a:gd name="connsiteX3" fmla="*/ 1103741 w 1103741"/>
              <a:gd name="connsiteY3" fmla="*/ 428643 h 1311184"/>
              <a:gd name="connsiteX4" fmla="*/ 872784 w 1103741"/>
              <a:gd name="connsiteY4" fmla="*/ 1251055 h 1311184"/>
              <a:gd name="connsiteX5" fmla="*/ 377213 w 1103741"/>
              <a:gd name="connsiteY5" fmla="*/ 1238124 h 1311184"/>
              <a:gd name="connsiteX6" fmla="*/ 105866 w 1103741"/>
              <a:gd name="connsiteY6" fmla="*/ 1005957 h 1311184"/>
              <a:gd name="connsiteX7" fmla="*/ 4855 w 1103741"/>
              <a:gd name="connsiteY7" fmla="*/ 743216 h 1311184"/>
              <a:gd name="connsiteX8" fmla="*/ 33135 w 1103741"/>
              <a:gd name="connsiteY8" fmla="*/ 479266 h 1311184"/>
              <a:gd name="connsiteX9" fmla="*/ 242556 w 1103741"/>
              <a:gd name="connsiteY9" fmla="*/ 108132 h 1311184"/>
              <a:gd name="connsiteX0" fmla="*/ 242556 w 1103741"/>
              <a:gd name="connsiteY0" fmla="*/ 97954 h 1301006"/>
              <a:gd name="connsiteX1" fmla="*/ 504475 w 1103741"/>
              <a:gd name="connsiteY1" fmla="*/ 7175 h 1301006"/>
              <a:gd name="connsiteX2" fmla="*/ 820273 w 1103741"/>
              <a:gd name="connsiteY2" fmla="*/ 26028 h 1301006"/>
              <a:gd name="connsiteX3" fmla="*/ 1060657 w 1103741"/>
              <a:gd name="connsiteY3" fmla="*/ 125010 h 1301006"/>
              <a:gd name="connsiteX4" fmla="*/ 1103741 w 1103741"/>
              <a:gd name="connsiteY4" fmla="*/ 418465 h 1301006"/>
              <a:gd name="connsiteX5" fmla="*/ 872784 w 1103741"/>
              <a:gd name="connsiteY5" fmla="*/ 1240877 h 1301006"/>
              <a:gd name="connsiteX6" fmla="*/ 377213 w 1103741"/>
              <a:gd name="connsiteY6" fmla="*/ 1227946 h 1301006"/>
              <a:gd name="connsiteX7" fmla="*/ 105866 w 1103741"/>
              <a:gd name="connsiteY7" fmla="*/ 995779 h 1301006"/>
              <a:gd name="connsiteX8" fmla="*/ 4855 w 1103741"/>
              <a:gd name="connsiteY8" fmla="*/ 733038 h 1301006"/>
              <a:gd name="connsiteX9" fmla="*/ 33135 w 1103741"/>
              <a:gd name="connsiteY9" fmla="*/ 469088 h 1301006"/>
              <a:gd name="connsiteX10" fmla="*/ 242556 w 1103741"/>
              <a:gd name="connsiteY10" fmla="*/ 97954 h 1301006"/>
              <a:gd name="connsiteX0" fmla="*/ 242556 w 1103741"/>
              <a:gd name="connsiteY0" fmla="*/ 94416 h 1297468"/>
              <a:gd name="connsiteX1" fmla="*/ 504475 w 1103741"/>
              <a:gd name="connsiteY1" fmla="*/ 3637 h 1297468"/>
              <a:gd name="connsiteX2" fmla="*/ 820273 w 1103741"/>
              <a:gd name="connsiteY2" fmla="*/ 22490 h 1297468"/>
              <a:gd name="connsiteX3" fmla="*/ 928681 w 1103741"/>
              <a:gd name="connsiteY3" fmla="*/ 27204 h 1297468"/>
              <a:gd name="connsiteX4" fmla="*/ 1060657 w 1103741"/>
              <a:gd name="connsiteY4" fmla="*/ 121472 h 1297468"/>
              <a:gd name="connsiteX5" fmla="*/ 1103741 w 1103741"/>
              <a:gd name="connsiteY5" fmla="*/ 414927 h 1297468"/>
              <a:gd name="connsiteX6" fmla="*/ 872784 w 1103741"/>
              <a:gd name="connsiteY6" fmla="*/ 1237339 h 1297468"/>
              <a:gd name="connsiteX7" fmla="*/ 377213 w 1103741"/>
              <a:gd name="connsiteY7" fmla="*/ 1224408 h 1297468"/>
              <a:gd name="connsiteX8" fmla="*/ 105866 w 1103741"/>
              <a:gd name="connsiteY8" fmla="*/ 992241 h 1297468"/>
              <a:gd name="connsiteX9" fmla="*/ 4855 w 1103741"/>
              <a:gd name="connsiteY9" fmla="*/ 729500 h 1297468"/>
              <a:gd name="connsiteX10" fmla="*/ 33135 w 1103741"/>
              <a:gd name="connsiteY10" fmla="*/ 465550 h 1297468"/>
              <a:gd name="connsiteX11" fmla="*/ 242556 w 1103741"/>
              <a:gd name="connsiteY11" fmla="*/ 94416 h 1297468"/>
              <a:gd name="connsiteX0" fmla="*/ 242556 w 1268710"/>
              <a:gd name="connsiteY0" fmla="*/ 94416 h 1297468"/>
              <a:gd name="connsiteX1" fmla="*/ 504475 w 1268710"/>
              <a:gd name="connsiteY1" fmla="*/ 3637 h 1297468"/>
              <a:gd name="connsiteX2" fmla="*/ 820273 w 1268710"/>
              <a:gd name="connsiteY2" fmla="*/ 22490 h 1297468"/>
              <a:gd name="connsiteX3" fmla="*/ 928681 w 1268710"/>
              <a:gd name="connsiteY3" fmla="*/ 27204 h 1297468"/>
              <a:gd name="connsiteX4" fmla="*/ 1060657 w 1268710"/>
              <a:gd name="connsiteY4" fmla="*/ 121472 h 1297468"/>
              <a:gd name="connsiteX5" fmla="*/ 1268710 w 1268710"/>
              <a:gd name="connsiteY5" fmla="*/ 419640 h 1297468"/>
              <a:gd name="connsiteX6" fmla="*/ 872784 w 1268710"/>
              <a:gd name="connsiteY6" fmla="*/ 1237339 h 1297468"/>
              <a:gd name="connsiteX7" fmla="*/ 377213 w 1268710"/>
              <a:gd name="connsiteY7" fmla="*/ 1224408 h 1297468"/>
              <a:gd name="connsiteX8" fmla="*/ 105866 w 1268710"/>
              <a:gd name="connsiteY8" fmla="*/ 992241 h 1297468"/>
              <a:gd name="connsiteX9" fmla="*/ 4855 w 1268710"/>
              <a:gd name="connsiteY9" fmla="*/ 729500 h 1297468"/>
              <a:gd name="connsiteX10" fmla="*/ 33135 w 1268710"/>
              <a:gd name="connsiteY10" fmla="*/ 465550 h 1297468"/>
              <a:gd name="connsiteX11" fmla="*/ 242556 w 1268710"/>
              <a:gd name="connsiteY11" fmla="*/ 94416 h 1297468"/>
              <a:gd name="connsiteX0" fmla="*/ 242556 w 1268947"/>
              <a:gd name="connsiteY0" fmla="*/ 94416 h 1297468"/>
              <a:gd name="connsiteX1" fmla="*/ 504475 w 1268947"/>
              <a:gd name="connsiteY1" fmla="*/ 3637 h 1297468"/>
              <a:gd name="connsiteX2" fmla="*/ 820273 w 1268947"/>
              <a:gd name="connsiteY2" fmla="*/ 22490 h 1297468"/>
              <a:gd name="connsiteX3" fmla="*/ 928681 w 1268947"/>
              <a:gd name="connsiteY3" fmla="*/ 27204 h 1297468"/>
              <a:gd name="connsiteX4" fmla="*/ 1060657 w 1268947"/>
              <a:gd name="connsiteY4" fmla="*/ 121472 h 1297468"/>
              <a:gd name="connsiteX5" fmla="*/ 1268710 w 1268947"/>
              <a:gd name="connsiteY5" fmla="*/ 419640 h 1297468"/>
              <a:gd name="connsiteX6" fmla="*/ 872784 w 1268947"/>
              <a:gd name="connsiteY6" fmla="*/ 1237339 h 1297468"/>
              <a:gd name="connsiteX7" fmla="*/ 377213 w 1268947"/>
              <a:gd name="connsiteY7" fmla="*/ 1224408 h 1297468"/>
              <a:gd name="connsiteX8" fmla="*/ 105866 w 1268947"/>
              <a:gd name="connsiteY8" fmla="*/ 992241 h 1297468"/>
              <a:gd name="connsiteX9" fmla="*/ 4855 w 1268947"/>
              <a:gd name="connsiteY9" fmla="*/ 729500 h 1297468"/>
              <a:gd name="connsiteX10" fmla="*/ 33135 w 1268947"/>
              <a:gd name="connsiteY10" fmla="*/ 465550 h 1297468"/>
              <a:gd name="connsiteX11" fmla="*/ 242556 w 1268947"/>
              <a:gd name="connsiteY11" fmla="*/ 94416 h 1297468"/>
              <a:gd name="connsiteX0" fmla="*/ 242556 w 1268715"/>
              <a:gd name="connsiteY0" fmla="*/ 94416 h 1297468"/>
              <a:gd name="connsiteX1" fmla="*/ 504475 w 1268715"/>
              <a:gd name="connsiteY1" fmla="*/ 3637 h 1297468"/>
              <a:gd name="connsiteX2" fmla="*/ 820273 w 1268715"/>
              <a:gd name="connsiteY2" fmla="*/ 22490 h 1297468"/>
              <a:gd name="connsiteX3" fmla="*/ 928681 w 1268715"/>
              <a:gd name="connsiteY3" fmla="*/ 27204 h 1297468"/>
              <a:gd name="connsiteX4" fmla="*/ 1060657 w 1268715"/>
              <a:gd name="connsiteY4" fmla="*/ 121472 h 1297468"/>
              <a:gd name="connsiteX5" fmla="*/ 1268710 w 1268715"/>
              <a:gd name="connsiteY5" fmla="*/ 419640 h 1297468"/>
              <a:gd name="connsiteX6" fmla="*/ 1149239 w 1268715"/>
              <a:gd name="connsiteY6" fmla="*/ 1006753 h 1297468"/>
              <a:gd name="connsiteX7" fmla="*/ 872784 w 1268715"/>
              <a:gd name="connsiteY7" fmla="*/ 1237339 h 1297468"/>
              <a:gd name="connsiteX8" fmla="*/ 377213 w 1268715"/>
              <a:gd name="connsiteY8" fmla="*/ 1224408 h 1297468"/>
              <a:gd name="connsiteX9" fmla="*/ 105866 w 1268715"/>
              <a:gd name="connsiteY9" fmla="*/ 992241 h 1297468"/>
              <a:gd name="connsiteX10" fmla="*/ 4855 w 1268715"/>
              <a:gd name="connsiteY10" fmla="*/ 729500 h 1297468"/>
              <a:gd name="connsiteX11" fmla="*/ 33135 w 1268715"/>
              <a:gd name="connsiteY11" fmla="*/ 465550 h 1297468"/>
              <a:gd name="connsiteX12" fmla="*/ 242556 w 1268715"/>
              <a:gd name="connsiteY12" fmla="*/ 94416 h 1297468"/>
              <a:gd name="connsiteX0" fmla="*/ 242556 w 1290455"/>
              <a:gd name="connsiteY0" fmla="*/ 94416 h 1297468"/>
              <a:gd name="connsiteX1" fmla="*/ 504475 w 1290455"/>
              <a:gd name="connsiteY1" fmla="*/ 3637 h 1297468"/>
              <a:gd name="connsiteX2" fmla="*/ 820273 w 1290455"/>
              <a:gd name="connsiteY2" fmla="*/ 22490 h 1297468"/>
              <a:gd name="connsiteX3" fmla="*/ 928681 w 1290455"/>
              <a:gd name="connsiteY3" fmla="*/ 27204 h 1297468"/>
              <a:gd name="connsiteX4" fmla="*/ 1060657 w 1290455"/>
              <a:gd name="connsiteY4" fmla="*/ 121472 h 1297468"/>
              <a:gd name="connsiteX5" fmla="*/ 1268710 w 1290455"/>
              <a:gd name="connsiteY5" fmla="*/ 419640 h 1297468"/>
              <a:gd name="connsiteX6" fmla="*/ 1276501 w 1290455"/>
              <a:gd name="connsiteY6" fmla="*/ 709809 h 1297468"/>
              <a:gd name="connsiteX7" fmla="*/ 1149239 w 1290455"/>
              <a:gd name="connsiteY7" fmla="*/ 1006753 h 1297468"/>
              <a:gd name="connsiteX8" fmla="*/ 872784 w 1290455"/>
              <a:gd name="connsiteY8" fmla="*/ 1237339 h 1297468"/>
              <a:gd name="connsiteX9" fmla="*/ 377213 w 1290455"/>
              <a:gd name="connsiteY9" fmla="*/ 1224408 h 1297468"/>
              <a:gd name="connsiteX10" fmla="*/ 105866 w 1290455"/>
              <a:gd name="connsiteY10" fmla="*/ 992241 h 1297468"/>
              <a:gd name="connsiteX11" fmla="*/ 4855 w 1290455"/>
              <a:gd name="connsiteY11" fmla="*/ 729500 h 1297468"/>
              <a:gd name="connsiteX12" fmla="*/ 33135 w 1290455"/>
              <a:gd name="connsiteY12" fmla="*/ 465550 h 1297468"/>
              <a:gd name="connsiteX13" fmla="*/ 242556 w 1290455"/>
              <a:gd name="connsiteY13" fmla="*/ 94416 h 1297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90455" h="1297468">
                <a:moveTo>
                  <a:pt x="242556" y="94416"/>
                </a:moveTo>
                <a:cubicBezTo>
                  <a:pt x="322684" y="26857"/>
                  <a:pt x="408189" y="15625"/>
                  <a:pt x="504475" y="3637"/>
                </a:cubicBezTo>
                <a:cubicBezTo>
                  <a:pt x="600761" y="-8351"/>
                  <a:pt x="749572" y="12278"/>
                  <a:pt x="820273" y="22490"/>
                </a:cubicBezTo>
                <a:cubicBezTo>
                  <a:pt x="890974" y="32703"/>
                  <a:pt x="888617" y="10707"/>
                  <a:pt x="928681" y="27204"/>
                </a:cubicBezTo>
                <a:cubicBezTo>
                  <a:pt x="968745" y="43701"/>
                  <a:pt x="1031480" y="63136"/>
                  <a:pt x="1060657" y="121472"/>
                </a:cubicBezTo>
                <a:lnTo>
                  <a:pt x="1268710" y="419640"/>
                </a:lnTo>
                <a:cubicBezTo>
                  <a:pt x="1296043" y="515339"/>
                  <a:pt x="1296413" y="611957"/>
                  <a:pt x="1276501" y="709809"/>
                </a:cubicBezTo>
                <a:cubicBezTo>
                  <a:pt x="1256589" y="807661"/>
                  <a:pt x="1207884" y="916475"/>
                  <a:pt x="1149239" y="1006753"/>
                </a:cubicBezTo>
                <a:cubicBezTo>
                  <a:pt x="1090594" y="1097031"/>
                  <a:pt x="987315" y="1186137"/>
                  <a:pt x="872784" y="1237339"/>
                </a:cubicBezTo>
                <a:cubicBezTo>
                  <a:pt x="763480" y="1358898"/>
                  <a:pt x="505033" y="1265258"/>
                  <a:pt x="377213" y="1224408"/>
                </a:cubicBezTo>
                <a:cubicBezTo>
                  <a:pt x="249393" y="1183558"/>
                  <a:pt x="157713" y="1074726"/>
                  <a:pt x="105866" y="992241"/>
                </a:cubicBezTo>
                <a:cubicBezTo>
                  <a:pt x="54019" y="909756"/>
                  <a:pt x="16977" y="817282"/>
                  <a:pt x="4855" y="729500"/>
                </a:cubicBezTo>
                <a:cubicBezTo>
                  <a:pt x="-7267" y="641718"/>
                  <a:pt x="3730" y="571397"/>
                  <a:pt x="33135" y="465550"/>
                </a:cubicBezTo>
                <a:lnTo>
                  <a:pt x="242556" y="94416"/>
                </a:lnTo>
                <a:close/>
              </a:path>
            </a:pathLst>
          </a:custGeom>
          <a:solidFill>
            <a:srgbClr val="CCECFF">
              <a:alpha val="67059"/>
            </a:srgbClr>
          </a:solidFill>
          <a:ln>
            <a:solidFill>
              <a:srgbClr val="CCECFF">
                <a:alpha val="2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97" name="CuadroTexto 96">
            <a:extLst>
              <a:ext uri="{FF2B5EF4-FFF2-40B4-BE49-F238E27FC236}">
                <a16:creationId xmlns:a16="http://schemas.microsoft.com/office/drawing/2014/main" id="{5684BE21-8682-4793-7F92-6F8C3A8881E2}"/>
              </a:ext>
            </a:extLst>
          </p:cNvPr>
          <p:cNvSpPr txBox="1"/>
          <p:nvPr/>
        </p:nvSpPr>
        <p:spPr>
          <a:xfrm>
            <a:off x="377850" y="2034306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Circulación</a:t>
            </a:r>
          </a:p>
        </p:txBody>
      </p:sp>
      <p:sp>
        <p:nvSpPr>
          <p:cNvPr id="98" name="CuadroTexto 97">
            <a:extLst>
              <a:ext uri="{FF2B5EF4-FFF2-40B4-BE49-F238E27FC236}">
                <a16:creationId xmlns:a16="http://schemas.microsoft.com/office/drawing/2014/main" id="{2A1E6678-C170-7738-8F94-F22EE931E6B1}"/>
              </a:ext>
            </a:extLst>
          </p:cNvPr>
          <p:cNvSpPr txBox="1"/>
          <p:nvPr/>
        </p:nvSpPr>
        <p:spPr>
          <a:xfrm>
            <a:off x="271392" y="2297110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Control</a:t>
            </a:r>
          </a:p>
        </p:txBody>
      </p:sp>
      <p:sp>
        <p:nvSpPr>
          <p:cNvPr id="102" name="Rectángulo 101">
            <a:extLst>
              <a:ext uri="{FF2B5EF4-FFF2-40B4-BE49-F238E27FC236}">
                <a16:creationId xmlns:a16="http://schemas.microsoft.com/office/drawing/2014/main" id="{079B73F3-89F3-F56B-B03D-5035A4D4A6BA}"/>
              </a:ext>
            </a:extLst>
          </p:cNvPr>
          <p:cNvSpPr/>
          <p:nvPr/>
        </p:nvSpPr>
        <p:spPr>
          <a:xfrm>
            <a:off x="645557" y="2883997"/>
            <a:ext cx="226303" cy="178076"/>
          </a:xfrm>
          <a:prstGeom prst="rect">
            <a:avLst/>
          </a:prstGeom>
          <a:solidFill>
            <a:srgbClr val="7030A0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4" name="Rectángulo 103">
            <a:extLst>
              <a:ext uri="{FF2B5EF4-FFF2-40B4-BE49-F238E27FC236}">
                <a16:creationId xmlns:a16="http://schemas.microsoft.com/office/drawing/2014/main" id="{C96BF389-B918-518E-916F-A774F92DBC80}"/>
              </a:ext>
            </a:extLst>
          </p:cNvPr>
          <p:cNvSpPr/>
          <p:nvPr/>
        </p:nvSpPr>
        <p:spPr>
          <a:xfrm rot="5400000">
            <a:off x="2639842" y="1602876"/>
            <a:ext cx="206183" cy="507259"/>
          </a:xfrm>
          <a:prstGeom prst="rect">
            <a:avLst/>
          </a:prstGeom>
          <a:solidFill>
            <a:srgbClr val="CCCCFF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3" name="Rectángulo 70">
            <a:extLst>
              <a:ext uri="{FF2B5EF4-FFF2-40B4-BE49-F238E27FC236}">
                <a16:creationId xmlns:a16="http://schemas.microsoft.com/office/drawing/2014/main" id="{C85B3A79-7A6D-9706-B6DA-D42F5562F295}"/>
              </a:ext>
            </a:extLst>
          </p:cNvPr>
          <p:cNvSpPr/>
          <p:nvPr/>
        </p:nvSpPr>
        <p:spPr>
          <a:xfrm rot="5400000">
            <a:off x="3608546" y="1899988"/>
            <a:ext cx="584561" cy="654515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33144">
                <a:moveTo>
                  <a:pt x="6076" y="3038"/>
                </a:moveTo>
                <a:lnTo>
                  <a:pt x="200394" y="0"/>
                </a:lnTo>
                <a:lnTo>
                  <a:pt x="200394" y="433144"/>
                </a:lnTo>
                <a:lnTo>
                  <a:pt x="0" y="223532"/>
                </a:lnTo>
                <a:lnTo>
                  <a:pt x="6076" y="3038"/>
                </a:lnTo>
                <a:close/>
              </a:path>
            </a:pathLst>
          </a:cu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114" name="Rectángulo 70">
            <a:extLst>
              <a:ext uri="{FF2B5EF4-FFF2-40B4-BE49-F238E27FC236}">
                <a16:creationId xmlns:a16="http://schemas.microsoft.com/office/drawing/2014/main" id="{F42F3125-E925-1C7D-61D0-BF1235D62224}"/>
              </a:ext>
            </a:extLst>
          </p:cNvPr>
          <p:cNvSpPr/>
          <p:nvPr/>
        </p:nvSpPr>
        <p:spPr>
          <a:xfrm rot="6795194">
            <a:off x="3734016" y="2281460"/>
            <a:ext cx="200394" cy="433144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33144">
                <a:moveTo>
                  <a:pt x="6076" y="3038"/>
                </a:moveTo>
                <a:lnTo>
                  <a:pt x="200394" y="0"/>
                </a:lnTo>
                <a:lnTo>
                  <a:pt x="200394" y="433144"/>
                </a:lnTo>
                <a:lnTo>
                  <a:pt x="0" y="223532"/>
                </a:lnTo>
                <a:lnTo>
                  <a:pt x="6076" y="3038"/>
                </a:lnTo>
                <a:close/>
              </a:path>
            </a:pathLst>
          </a:cu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8" name="Rectángulo 70">
            <a:extLst>
              <a:ext uri="{FF2B5EF4-FFF2-40B4-BE49-F238E27FC236}">
                <a16:creationId xmlns:a16="http://schemas.microsoft.com/office/drawing/2014/main" id="{EBE3F516-8E38-7EFD-320B-BD8B6F987AEC}"/>
              </a:ext>
            </a:extLst>
          </p:cNvPr>
          <p:cNvSpPr/>
          <p:nvPr/>
        </p:nvSpPr>
        <p:spPr>
          <a:xfrm rot="19053212">
            <a:off x="3962095" y="2415229"/>
            <a:ext cx="239074" cy="433144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33144">
                <a:moveTo>
                  <a:pt x="6076" y="3038"/>
                </a:moveTo>
                <a:lnTo>
                  <a:pt x="200394" y="0"/>
                </a:lnTo>
                <a:lnTo>
                  <a:pt x="200394" y="433144"/>
                </a:lnTo>
                <a:lnTo>
                  <a:pt x="0" y="223532"/>
                </a:lnTo>
                <a:lnTo>
                  <a:pt x="6076" y="3038"/>
                </a:lnTo>
                <a:close/>
              </a:path>
            </a:pathLst>
          </a:cu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6" name="Rectángulo 135">
            <a:extLst>
              <a:ext uri="{FF2B5EF4-FFF2-40B4-BE49-F238E27FC236}">
                <a16:creationId xmlns:a16="http://schemas.microsoft.com/office/drawing/2014/main" id="{94AF04EE-E407-EEDA-15FD-90D65EAF2DE1}"/>
              </a:ext>
            </a:extLst>
          </p:cNvPr>
          <p:cNvSpPr/>
          <p:nvPr/>
        </p:nvSpPr>
        <p:spPr>
          <a:xfrm>
            <a:off x="645984" y="3162050"/>
            <a:ext cx="226303" cy="178076"/>
          </a:xfrm>
          <a:prstGeom prst="rect">
            <a:avLst/>
          </a:prstGeom>
          <a:solidFill>
            <a:srgbClr val="FFF2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7" name="CuadroTexto 136">
            <a:extLst>
              <a:ext uri="{FF2B5EF4-FFF2-40B4-BE49-F238E27FC236}">
                <a16:creationId xmlns:a16="http://schemas.microsoft.com/office/drawing/2014/main" id="{8944CEE7-C3ED-C2A5-4298-CB904EEAB932}"/>
              </a:ext>
            </a:extLst>
          </p:cNvPr>
          <p:cNvSpPr txBox="1"/>
          <p:nvPr/>
        </p:nvSpPr>
        <p:spPr>
          <a:xfrm>
            <a:off x="330449" y="2853299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Sanitarios</a:t>
            </a:r>
          </a:p>
        </p:txBody>
      </p:sp>
      <p:sp>
        <p:nvSpPr>
          <p:cNvPr id="138" name="CuadroTexto 137">
            <a:extLst>
              <a:ext uri="{FF2B5EF4-FFF2-40B4-BE49-F238E27FC236}">
                <a16:creationId xmlns:a16="http://schemas.microsoft.com/office/drawing/2014/main" id="{01DA8DA3-1739-487E-7E10-196DF532C7B4}"/>
              </a:ext>
            </a:extLst>
          </p:cNvPr>
          <p:cNvSpPr txBox="1"/>
          <p:nvPr/>
        </p:nvSpPr>
        <p:spPr>
          <a:xfrm>
            <a:off x="320152" y="3107907"/>
            <a:ext cx="1861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Área </a:t>
            </a:r>
          </a:p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administrativa</a:t>
            </a:r>
          </a:p>
        </p:txBody>
      </p:sp>
      <p:sp>
        <p:nvSpPr>
          <p:cNvPr id="139" name="Rectángulo 138">
            <a:extLst>
              <a:ext uri="{FF2B5EF4-FFF2-40B4-BE49-F238E27FC236}">
                <a16:creationId xmlns:a16="http://schemas.microsoft.com/office/drawing/2014/main" id="{8BC813F6-8F3D-6255-7A1D-856833B4DF85}"/>
              </a:ext>
            </a:extLst>
          </p:cNvPr>
          <p:cNvSpPr/>
          <p:nvPr/>
        </p:nvSpPr>
        <p:spPr>
          <a:xfrm>
            <a:off x="644709" y="4815352"/>
            <a:ext cx="226303" cy="178076"/>
          </a:xfrm>
          <a:prstGeom prst="rect">
            <a:avLst/>
          </a:prstGeom>
          <a:solidFill>
            <a:srgbClr val="FFCC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0" name="Rectángulo 139">
            <a:extLst>
              <a:ext uri="{FF2B5EF4-FFF2-40B4-BE49-F238E27FC236}">
                <a16:creationId xmlns:a16="http://schemas.microsoft.com/office/drawing/2014/main" id="{5A3ED75E-A6F5-C8BE-9CB3-DA749C02B728}"/>
              </a:ext>
            </a:extLst>
          </p:cNvPr>
          <p:cNvSpPr/>
          <p:nvPr/>
        </p:nvSpPr>
        <p:spPr>
          <a:xfrm>
            <a:off x="635904" y="5080465"/>
            <a:ext cx="226303" cy="178076"/>
          </a:xfrm>
          <a:prstGeom prst="rect">
            <a:avLst/>
          </a:prstGeom>
          <a:solidFill>
            <a:srgbClr val="CCFFFF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1" name="CuadroTexto 140">
            <a:extLst>
              <a:ext uri="{FF2B5EF4-FFF2-40B4-BE49-F238E27FC236}">
                <a16:creationId xmlns:a16="http://schemas.microsoft.com/office/drawing/2014/main" id="{F8A1E134-AAC5-B5B5-F458-8B4836F43E4D}"/>
              </a:ext>
            </a:extLst>
          </p:cNvPr>
          <p:cNvSpPr txBox="1"/>
          <p:nvPr/>
        </p:nvSpPr>
        <p:spPr>
          <a:xfrm>
            <a:off x="388299" y="4773323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Circulación</a:t>
            </a:r>
          </a:p>
        </p:txBody>
      </p:sp>
      <p:sp>
        <p:nvSpPr>
          <p:cNvPr id="142" name="CuadroTexto 141">
            <a:extLst>
              <a:ext uri="{FF2B5EF4-FFF2-40B4-BE49-F238E27FC236}">
                <a16:creationId xmlns:a16="http://schemas.microsoft.com/office/drawing/2014/main" id="{24FE979A-548B-1C02-C0C4-5978D700508F}"/>
              </a:ext>
            </a:extLst>
          </p:cNvPr>
          <p:cNvSpPr txBox="1"/>
          <p:nvPr/>
        </p:nvSpPr>
        <p:spPr>
          <a:xfrm>
            <a:off x="284320" y="5040537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Control</a:t>
            </a:r>
          </a:p>
        </p:txBody>
      </p:sp>
      <p:sp>
        <p:nvSpPr>
          <p:cNvPr id="145" name="Rectángulo 144">
            <a:extLst>
              <a:ext uri="{FF2B5EF4-FFF2-40B4-BE49-F238E27FC236}">
                <a16:creationId xmlns:a16="http://schemas.microsoft.com/office/drawing/2014/main" id="{D0AD846E-99D5-CF60-ED3A-D26F63C7A763}"/>
              </a:ext>
            </a:extLst>
          </p:cNvPr>
          <p:cNvSpPr/>
          <p:nvPr/>
        </p:nvSpPr>
        <p:spPr>
          <a:xfrm>
            <a:off x="635034" y="5623013"/>
            <a:ext cx="226303" cy="178076"/>
          </a:xfrm>
          <a:prstGeom prst="rect">
            <a:avLst/>
          </a:prstGeom>
          <a:solidFill>
            <a:srgbClr val="7030A0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6" name="Rectángulo 145">
            <a:extLst>
              <a:ext uri="{FF2B5EF4-FFF2-40B4-BE49-F238E27FC236}">
                <a16:creationId xmlns:a16="http://schemas.microsoft.com/office/drawing/2014/main" id="{2AA8D0F7-D0EC-0876-8C6E-113CCF93D3B0}"/>
              </a:ext>
            </a:extLst>
          </p:cNvPr>
          <p:cNvSpPr/>
          <p:nvPr/>
        </p:nvSpPr>
        <p:spPr>
          <a:xfrm>
            <a:off x="635461" y="5901066"/>
            <a:ext cx="226303" cy="178076"/>
          </a:xfrm>
          <a:prstGeom prst="rect">
            <a:avLst/>
          </a:prstGeom>
          <a:solidFill>
            <a:srgbClr val="FFF2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7" name="CuadroTexto 146">
            <a:extLst>
              <a:ext uri="{FF2B5EF4-FFF2-40B4-BE49-F238E27FC236}">
                <a16:creationId xmlns:a16="http://schemas.microsoft.com/office/drawing/2014/main" id="{6601C381-9E4D-9C4F-1715-8E0B626ACB24}"/>
              </a:ext>
            </a:extLst>
          </p:cNvPr>
          <p:cNvSpPr txBox="1"/>
          <p:nvPr/>
        </p:nvSpPr>
        <p:spPr>
          <a:xfrm>
            <a:off x="319926" y="5592315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Sanitarios</a:t>
            </a:r>
          </a:p>
        </p:txBody>
      </p:sp>
      <p:sp>
        <p:nvSpPr>
          <p:cNvPr id="148" name="CuadroTexto 147">
            <a:extLst>
              <a:ext uri="{FF2B5EF4-FFF2-40B4-BE49-F238E27FC236}">
                <a16:creationId xmlns:a16="http://schemas.microsoft.com/office/drawing/2014/main" id="{4A468E86-BBA9-2CA2-ABBC-3064FDE61EF5}"/>
              </a:ext>
            </a:extLst>
          </p:cNvPr>
          <p:cNvSpPr txBox="1"/>
          <p:nvPr/>
        </p:nvSpPr>
        <p:spPr>
          <a:xfrm>
            <a:off x="314214" y="5872157"/>
            <a:ext cx="1861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Área</a:t>
            </a:r>
          </a:p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 administrativa</a:t>
            </a:r>
          </a:p>
        </p:txBody>
      </p:sp>
      <p:sp>
        <p:nvSpPr>
          <p:cNvPr id="153" name="Rectángulo 70">
            <a:extLst>
              <a:ext uri="{FF2B5EF4-FFF2-40B4-BE49-F238E27FC236}">
                <a16:creationId xmlns:a16="http://schemas.microsoft.com/office/drawing/2014/main" id="{AED86C1E-CEAD-3F84-0646-E5FF068092F7}"/>
              </a:ext>
            </a:extLst>
          </p:cNvPr>
          <p:cNvSpPr/>
          <p:nvPr/>
        </p:nvSpPr>
        <p:spPr>
          <a:xfrm rot="5400000">
            <a:off x="2165223" y="5233262"/>
            <a:ext cx="520609" cy="502134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  <a:gd name="connsiteX0" fmla="*/ 6076 w 200394"/>
              <a:gd name="connsiteY0" fmla="*/ 3038 h 456979"/>
              <a:gd name="connsiteX1" fmla="*/ 200394 w 200394"/>
              <a:gd name="connsiteY1" fmla="*/ 0 h 456979"/>
              <a:gd name="connsiteX2" fmla="*/ 3038 w 200394"/>
              <a:gd name="connsiteY2" fmla="*/ 456979 h 456979"/>
              <a:gd name="connsiteX3" fmla="*/ 0 w 200394"/>
              <a:gd name="connsiteY3" fmla="*/ 223532 h 456979"/>
              <a:gd name="connsiteX4" fmla="*/ 6076 w 200394"/>
              <a:gd name="connsiteY4" fmla="*/ 3038 h 456979"/>
              <a:gd name="connsiteX0" fmla="*/ 0 w 241941"/>
              <a:gd name="connsiteY0" fmla="*/ 159950 h 456979"/>
              <a:gd name="connsiteX1" fmla="*/ 241941 w 241941"/>
              <a:gd name="connsiteY1" fmla="*/ 0 h 456979"/>
              <a:gd name="connsiteX2" fmla="*/ 44585 w 241941"/>
              <a:gd name="connsiteY2" fmla="*/ 456979 h 456979"/>
              <a:gd name="connsiteX3" fmla="*/ 41547 w 241941"/>
              <a:gd name="connsiteY3" fmla="*/ 223532 h 456979"/>
              <a:gd name="connsiteX4" fmla="*/ 0 w 241941"/>
              <a:gd name="connsiteY4" fmla="*/ 159950 h 456979"/>
              <a:gd name="connsiteX0" fmla="*/ 0 w 241941"/>
              <a:gd name="connsiteY0" fmla="*/ 159950 h 456979"/>
              <a:gd name="connsiteX1" fmla="*/ 241941 w 241941"/>
              <a:gd name="connsiteY1" fmla="*/ 0 h 456979"/>
              <a:gd name="connsiteX2" fmla="*/ 44585 w 241941"/>
              <a:gd name="connsiteY2" fmla="*/ 456979 h 456979"/>
              <a:gd name="connsiteX3" fmla="*/ 22497 w 241941"/>
              <a:gd name="connsiteY3" fmla="*/ 275837 h 456979"/>
              <a:gd name="connsiteX4" fmla="*/ 0 w 241941"/>
              <a:gd name="connsiteY4" fmla="*/ 159950 h 456979"/>
              <a:gd name="connsiteX0" fmla="*/ 0 w 495306"/>
              <a:gd name="connsiteY0" fmla="*/ 530437 h 827466"/>
              <a:gd name="connsiteX1" fmla="*/ 495306 w 495306"/>
              <a:gd name="connsiteY1" fmla="*/ 0 h 827466"/>
              <a:gd name="connsiteX2" fmla="*/ 44585 w 495306"/>
              <a:gd name="connsiteY2" fmla="*/ 827466 h 827466"/>
              <a:gd name="connsiteX3" fmla="*/ 22497 w 495306"/>
              <a:gd name="connsiteY3" fmla="*/ 646324 h 827466"/>
              <a:gd name="connsiteX4" fmla="*/ 0 w 495306"/>
              <a:gd name="connsiteY4" fmla="*/ 530437 h 827466"/>
              <a:gd name="connsiteX0" fmla="*/ 0 w 520437"/>
              <a:gd name="connsiteY0" fmla="*/ 858097 h 1155126"/>
              <a:gd name="connsiteX1" fmla="*/ 422004 w 520437"/>
              <a:gd name="connsiteY1" fmla="*/ 17185 h 1155126"/>
              <a:gd name="connsiteX2" fmla="*/ 495306 w 520437"/>
              <a:gd name="connsiteY2" fmla="*/ 327660 h 1155126"/>
              <a:gd name="connsiteX3" fmla="*/ 44585 w 520437"/>
              <a:gd name="connsiteY3" fmla="*/ 1155126 h 1155126"/>
              <a:gd name="connsiteX4" fmla="*/ 22497 w 520437"/>
              <a:gd name="connsiteY4" fmla="*/ 973984 h 1155126"/>
              <a:gd name="connsiteX5" fmla="*/ 0 w 520437"/>
              <a:gd name="connsiteY5" fmla="*/ 858097 h 1155126"/>
              <a:gd name="connsiteX0" fmla="*/ 0 w 514524"/>
              <a:gd name="connsiteY0" fmla="*/ 841333 h 1138362"/>
              <a:gd name="connsiteX1" fmla="*/ 271509 w 514524"/>
              <a:gd name="connsiteY1" fmla="*/ 475517 h 1138362"/>
              <a:gd name="connsiteX2" fmla="*/ 422004 w 514524"/>
              <a:gd name="connsiteY2" fmla="*/ 421 h 1138362"/>
              <a:gd name="connsiteX3" fmla="*/ 495306 w 514524"/>
              <a:gd name="connsiteY3" fmla="*/ 310896 h 1138362"/>
              <a:gd name="connsiteX4" fmla="*/ 44585 w 514524"/>
              <a:gd name="connsiteY4" fmla="*/ 1138362 h 1138362"/>
              <a:gd name="connsiteX5" fmla="*/ 22497 w 514524"/>
              <a:gd name="connsiteY5" fmla="*/ 957220 h 1138362"/>
              <a:gd name="connsiteX6" fmla="*/ 0 w 514524"/>
              <a:gd name="connsiteY6" fmla="*/ 841333 h 1138362"/>
              <a:gd name="connsiteX0" fmla="*/ 0 w 520609"/>
              <a:gd name="connsiteY0" fmla="*/ 851862 h 1148891"/>
              <a:gd name="connsiteX1" fmla="*/ 271509 w 520609"/>
              <a:gd name="connsiteY1" fmla="*/ 486046 h 1148891"/>
              <a:gd name="connsiteX2" fmla="*/ 422004 w 520609"/>
              <a:gd name="connsiteY2" fmla="*/ 10950 h 1148891"/>
              <a:gd name="connsiteX3" fmla="*/ 441054 w 520609"/>
              <a:gd name="connsiteY3" fmla="*/ 189656 h 1148891"/>
              <a:gd name="connsiteX4" fmla="*/ 495306 w 520609"/>
              <a:gd name="connsiteY4" fmla="*/ 321425 h 1148891"/>
              <a:gd name="connsiteX5" fmla="*/ 44585 w 520609"/>
              <a:gd name="connsiteY5" fmla="*/ 1148891 h 1148891"/>
              <a:gd name="connsiteX6" fmla="*/ 22497 w 520609"/>
              <a:gd name="connsiteY6" fmla="*/ 967749 h 1148891"/>
              <a:gd name="connsiteX7" fmla="*/ 0 w 520609"/>
              <a:gd name="connsiteY7" fmla="*/ 851862 h 1148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0609" h="1148891">
                <a:moveTo>
                  <a:pt x="0" y="851862"/>
                </a:moveTo>
                <a:cubicBezTo>
                  <a:pt x="33564" y="754870"/>
                  <a:pt x="201175" y="626198"/>
                  <a:pt x="271509" y="486046"/>
                </a:cubicBezTo>
                <a:cubicBezTo>
                  <a:pt x="341843" y="345894"/>
                  <a:pt x="383904" y="68339"/>
                  <a:pt x="422004" y="10950"/>
                </a:cubicBezTo>
                <a:cubicBezTo>
                  <a:pt x="460104" y="-46439"/>
                  <a:pt x="428837" y="137910"/>
                  <a:pt x="441054" y="189656"/>
                </a:cubicBezTo>
                <a:cubicBezTo>
                  <a:pt x="453271" y="241402"/>
                  <a:pt x="571227" y="153562"/>
                  <a:pt x="495306" y="321425"/>
                </a:cubicBezTo>
                <a:cubicBezTo>
                  <a:pt x="429521" y="473751"/>
                  <a:pt x="370833" y="860269"/>
                  <a:pt x="44585" y="1148891"/>
                </a:cubicBezTo>
                <a:cubicBezTo>
                  <a:pt x="43572" y="1071075"/>
                  <a:pt x="23510" y="1045565"/>
                  <a:pt x="22497" y="967749"/>
                </a:cubicBezTo>
                <a:lnTo>
                  <a:pt x="0" y="851862"/>
                </a:lnTo>
                <a:close/>
              </a:path>
            </a:pathLst>
          </a:cu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Rectángulo 70">
            <a:extLst>
              <a:ext uri="{FF2B5EF4-FFF2-40B4-BE49-F238E27FC236}">
                <a16:creationId xmlns:a16="http://schemas.microsoft.com/office/drawing/2014/main" id="{195587BC-0084-32E4-DB85-964F4CD06816}"/>
              </a:ext>
            </a:extLst>
          </p:cNvPr>
          <p:cNvSpPr/>
          <p:nvPr/>
        </p:nvSpPr>
        <p:spPr>
          <a:xfrm rot="2918371">
            <a:off x="4108474" y="2600557"/>
            <a:ext cx="154928" cy="230654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33144">
                <a:moveTo>
                  <a:pt x="6076" y="3038"/>
                </a:moveTo>
                <a:lnTo>
                  <a:pt x="200394" y="0"/>
                </a:lnTo>
                <a:lnTo>
                  <a:pt x="200394" y="433144"/>
                </a:lnTo>
                <a:lnTo>
                  <a:pt x="0" y="223532"/>
                </a:lnTo>
                <a:lnTo>
                  <a:pt x="6076" y="3038"/>
                </a:lnTo>
                <a:close/>
              </a:path>
            </a:pathLst>
          </a:cu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Rectángulo 70">
            <a:extLst>
              <a:ext uri="{FF2B5EF4-FFF2-40B4-BE49-F238E27FC236}">
                <a16:creationId xmlns:a16="http://schemas.microsoft.com/office/drawing/2014/main" id="{F7BFB55F-41B4-2D02-ADEC-AAEB1096F3DE}"/>
              </a:ext>
            </a:extLst>
          </p:cNvPr>
          <p:cNvSpPr/>
          <p:nvPr/>
        </p:nvSpPr>
        <p:spPr>
          <a:xfrm rot="7718169">
            <a:off x="3888187" y="2270532"/>
            <a:ext cx="523995" cy="433144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33144">
                <a:moveTo>
                  <a:pt x="6076" y="3038"/>
                </a:moveTo>
                <a:lnTo>
                  <a:pt x="200394" y="0"/>
                </a:lnTo>
                <a:lnTo>
                  <a:pt x="200394" y="433144"/>
                </a:lnTo>
                <a:lnTo>
                  <a:pt x="0" y="223532"/>
                </a:lnTo>
                <a:lnTo>
                  <a:pt x="6076" y="3038"/>
                </a:lnTo>
                <a:close/>
              </a:path>
            </a:pathLst>
          </a:cu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" name="Rectángulo 70">
            <a:extLst>
              <a:ext uri="{FF2B5EF4-FFF2-40B4-BE49-F238E27FC236}">
                <a16:creationId xmlns:a16="http://schemas.microsoft.com/office/drawing/2014/main" id="{5A41A2A8-1F70-7A72-6828-69A423204E59}"/>
              </a:ext>
            </a:extLst>
          </p:cNvPr>
          <p:cNvSpPr/>
          <p:nvPr/>
        </p:nvSpPr>
        <p:spPr>
          <a:xfrm>
            <a:off x="3826003" y="1941583"/>
            <a:ext cx="175314" cy="407371"/>
          </a:xfrm>
          <a:custGeom>
            <a:avLst/>
            <a:gdLst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0 w 236848"/>
              <a:gd name="connsiteY3" fmla="*/ 433144 h 433144"/>
              <a:gd name="connsiteX4" fmla="*/ 0 w 236848"/>
              <a:gd name="connsiteY4" fmla="*/ 0 h 433144"/>
              <a:gd name="connsiteX0" fmla="*/ 0 w 236848"/>
              <a:gd name="connsiteY0" fmla="*/ 0 h 433144"/>
              <a:gd name="connsiteX1" fmla="*/ 236848 w 236848"/>
              <a:gd name="connsiteY1" fmla="*/ 0 h 433144"/>
              <a:gd name="connsiteX2" fmla="*/ 236848 w 236848"/>
              <a:gd name="connsiteY2" fmla="*/ 433144 h 433144"/>
              <a:gd name="connsiteX3" fmla="*/ 9113 w 236848"/>
              <a:gd name="connsiteY3" fmla="*/ 278213 h 433144"/>
              <a:gd name="connsiteX4" fmla="*/ 0 w 236848"/>
              <a:gd name="connsiteY4" fmla="*/ 0 h 433144"/>
              <a:gd name="connsiteX0" fmla="*/ 15190 w 227735"/>
              <a:gd name="connsiteY0" fmla="*/ 0 h 433144"/>
              <a:gd name="connsiteX1" fmla="*/ 227735 w 227735"/>
              <a:gd name="connsiteY1" fmla="*/ 0 h 433144"/>
              <a:gd name="connsiteX2" fmla="*/ 227735 w 227735"/>
              <a:gd name="connsiteY2" fmla="*/ 433144 h 433144"/>
              <a:gd name="connsiteX3" fmla="*/ 0 w 227735"/>
              <a:gd name="connsiteY3" fmla="*/ 278213 h 433144"/>
              <a:gd name="connsiteX4" fmla="*/ 15190 w 227735"/>
              <a:gd name="connsiteY4" fmla="*/ 0 h 433144"/>
              <a:gd name="connsiteX0" fmla="*/ 0 w 212545"/>
              <a:gd name="connsiteY0" fmla="*/ 0 h 433144"/>
              <a:gd name="connsiteX1" fmla="*/ 212545 w 212545"/>
              <a:gd name="connsiteY1" fmla="*/ 0 h 433144"/>
              <a:gd name="connsiteX2" fmla="*/ 212545 w 212545"/>
              <a:gd name="connsiteY2" fmla="*/ 433144 h 433144"/>
              <a:gd name="connsiteX3" fmla="*/ 12151 w 212545"/>
              <a:gd name="connsiteY3" fmla="*/ 223532 h 433144"/>
              <a:gd name="connsiteX4" fmla="*/ 0 w 212545"/>
              <a:gd name="connsiteY4" fmla="*/ 0 h 433144"/>
              <a:gd name="connsiteX0" fmla="*/ 6076 w 200394"/>
              <a:gd name="connsiteY0" fmla="*/ 3038 h 433144"/>
              <a:gd name="connsiteX1" fmla="*/ 200394 w 200394"/>
              <a:gd name="connsiteY1" fmla="*/ 0 h 433144"/>
              <a:gd name="connsiteX2" fmla="*/ 200394 w 200394"/>
              <a:gd name="connsiteY2" fmla="*/ 433144 h 433144"/>
              <a:gd name="connsiteX3" fmla="*/ 0 w 200394"/>
              <a:gd name="connsiteY3" fmla="*/ 223532 h 433144"/>
              <a:gd name="connsiteX4" fmla="*/ 6076 w 200394"/>
              <a:gd name="connsiteY4" fmla="*/ 3038 h 43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94" h="433144">
                <a:moveTo>
                  <a:pt x="6076" y="3038"/>
                </a:moveTo>
                <a:lnTo>
                  <a:pt x="200394" y="0"/>
                </a:lnTo>
                <a:lnTo>
                  <a:pt x="200394" y="433144"/>
                </a:lnTo>
                <a:lnTo>
                  <a:pt x="0" y="223532"/>
                </a:lnTo>
                <a:lnTo>
                  <a:pt x="6076" y="3038"/>
                </a:lnTo>
                <a:close/>
              </a:path>
            </a:pathLst>
          </a:cu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33E45CF3-598F-2742-BE3E-603F70D6C887}"/>
              </a:ext>
            </a:extLst>
          </p:cNvPr>
          <p:cNvSpPr txBox="1"/>
          <p:nvPr/>
        </p:nvSpPr>
        <p:spPr>
          <a:xfrm>
            <a:off x="311787" y="1741474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JARDIN</a:t>
            </a:r>
          </a:p>
        </p:txBody>
      </p:sp>
      <p:sp>
        <p:nvSpPr>
          <p:cNvPr id="46" name="Rectángulo 45">
            <a:extLst>
              <a:ext uri="{FF2B5EF4-FFF2-40B4-BE49-F238E27FC236}">
                <a16:creationId xmlns:a16="http://schemas.microsoft.com/office/drawing/2014/main" id="{D28CE54C-7712-C9BE-4D1D-ECD7E0269BD4}"/>
              </a:ext>
            </a:extLst>
          </p:cNvPr>
          <p:cNvSpPr/>
          <p:nvPr/>
        </p:nvSpPr>
        <p:spPr>
          <a:xfrm>
            <a:off x="661248" y="1789615"/>
            <a:ext cx="226303" cy="17807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50" name="Rectángulo 49">
            <a:extLst>
              <a:ext uri="{FF2B5EF4-FFF2-40B4-BE49-F238E27FC236}">
                <a16:creationId xmlns:a16="http://schemas.microsoft.com/office/drawing/2014/main" id="{2BD6D9C4-CD20-5AE7-D7B7-199DDCA40F52}"/>
              </a:ext>
            </a:extLst>
          </p:cNvPr>
          <p:cNvSpPr/>
          <p:nvPr/>
        </p:nvSpPr>
        <p:spPr>
          <a:xfrm>
            <a:off x="1747442" y="1803037"/>
            <a:ext cx="507259" cy="94004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52" name="Rectángulo 51">
            <a:extLst>
              <a:ext uri="{FF2B5EF4-FFF2-40B4-BE49-F238E27FC236}">
                <a16:creationId xmlns:a16="http://schemas.microsoft.com/office/drawing/2014/main" id="{175AF583-8BF1-A376-DB97-60737C9EB104}"/>
              </a:ext>
            </a:extLst>
          </p:cNvPr>
          <p:cNvSpPr/>
          <p:nvPr/>
        </p:nvSpPr>
        <p:spPr>
          <a:xfrm>
            <a:off x="1785769" y="2201733"/>
            <a:ext cx="1345605" cy="599741"/>
          </a:xfrm>
          <a:custGeom>
            <a:avLst/>
            <a:gdLst>
              <a:gd name="connsiteX0" fmla="*/ 0 w 1916365"/>
              <a:gd name="connsiteY0" fmla="*/ 0 h 143898"/>
              <a:gd name="connsiteX1" fmla="*/ 1916365 w 1916365"/>
              <a:gd name="connsiteY1" fmla="*/ 0 h 143898"/>
              <a:gd name="connsiteX2" fmla="*/ 1916365 w 1916365"/>
              <a:gd name="connsiteY2" fmla="*/ 143898 h 143898"/>
              <a:gd name="connsiteX3" fmla="*/ 0 w 1916365"/>
              <a:gd name="connsiteY3" fmla="*/ 143898 h 143898"/>
              <a:gd name="connsiteX4" fmla="*/ 0 w 1916365"/>
              <a:gd name="connsiteY4" fmla="*/ 0 h 143898"/>
              <a:gd name="connsiteX0" fmla="*/ 0 w 1916365"/>
              <a:gd name="connsiteY0" fmla="*/ 0 h 574436"/>
              <a:gd name="connsiteX1" fmla="*/ 1916365 w 1916365"/>
              <a:gd name="connsiteY1" fmla="*/ 0 h 574436"/>
              <a:gd name="connsiteX2" fmla="*/ 1916365 w 1916365"/>
              <a:gd name="connsiteY2" fmla="*/ 143898 h 574436"/>
              <a:gd name="connsiteX3" fmla="*/ 193545 w 1916365"/>
              <a:gd name="connsiteY3" fmla="*/ 574436 h 574436"/>
              <a:gd name="connsiteX4" fmla="*/ 0 w 1916365"/>
              <a:gd name="connsiteY4" fmla="*/ 0 h 574436"/>
              <a:gd name="connsiteX0" fmla="*/ 0 w 1916365"/>
              <a:gd name="connsiteY0" fmla="*/ 0 h 574436"/>
              <a:gd name="connsiteX1" fmla="*/ 1916365 w 1916365"/>
              <a:gd name="connsiteY1" fmla="*/ 0 h 574436"/>
              <a:gd name="connsiteX2" fmla="*/ 1916365 w 1916365"/>
              <a:gd name="connsiteY2" fmla="*/ 143898 h 574436"/>
              <a:gd name="connsiteX3" fmla="*/ 193545 w 1916365"/>
              <a:gd name="connsiteY3" fmla="*/ 574436 h 574436"/>
              <a:gd name="connsiteX4" fmla="*/ 29206 w 1916365"/>
              <a:gd name="connsiteY4" fmla="*/ 197828 h 574436"/>
              <a:gd name="connsiteX5" fmla="*/ 0 w 1916365"/>
              <a:gd name="connsiteY5" fmla="*/ 0 h 574436"/>
              <a:gd name="connsiteX0" fmla="*/ 0 w 1916365"/>
              <a:gd name="connsiteY0" fmla="*/ 0 h 574436"/>
              <a:gd name="connsiteX1" fmla="*/ 1916365 w 1916365"/>
              <a:gd name="connsiteY1" fmla="*/ 0 h 574436"/>
              <a:gd name="connsiteX2" fmla="*/ 1916365 w 1916365"/>
              <a:gd name="connsiteY2" fmla="*/ 143898 h 574436"/>
              <a:gd name="connsiteX3" fmla="*/ 801410 w 1916365"/>
              <a:gd name="connsiteY3" fmla="*/ 261027 h 574436"/>
              <a:gd name="connsiteX4" fmla="*/ 193545 w 1916365"/>
              <a:gd name="connsiteY4" fmla="*/ 574436 h 574436"/>
              <a:gd name="connsiteX5" fmla="*/ 29206 w 1916365"/>
              <a:gd name="connsiteY5" fmla="*/ 197828 h 574436"/>
              <a:gd name="connsiteX6" fmla="*/ 0 w 1916365"/>
              <a:gd name="connsiteY6" fmla="*/ 0 h 574436"/>
              <a:gd name="connsiteX0" fmla="*/ 0 w 1916365"/>
              <a:gd name="connsiteY0" fmla="*/ 0 h 574436"/>
              <a:gd name="connsiteX1" fmla="*/ 1916365 w 1916365"/>
              <a:gd name="connsiteY1" fmla="*/ 0 h 574436"/>
              <a:gd name="connsiteX2" fmla="*/ 1916365 w 1916365"/>
              <a:gd name="connsiteY2" fmla="*/ 143898 h 574436"/>
              <a:gd name="connsiteX3" fmla="*/ 801410 w 1916365"/>
              <a:gd name="connsiteY3" fmla="*/ 261027 h 574436"/>
              <a:gd name="connsiteX4" fmla="*/ 193545 w 1916365"/>
              <a:gd name="connsiteY4" fmla="*/ 574436 h 574436"/>
              <a:gd name="connsiteX5" fmla="*/ 29206 w 1916365"/>
              <a:gd name="connsiteY5" fmla="*/ 197828 h 574436"/>
              <a:gd name="connsiteX6" fmla="*/ 0 w 1916365"/>
              <a:gd name="connsiteY6" fmla="*/ 0 h 574436"/>
              <a:gd name="connsiteX0" fmla="*/ 0 w 1916365"/>
              <a:gd name="connsiteY0" fmla="*/ 0 h 578973"/>
              <a:gd name="connsiteX1" fmla="*/ 1916365 w 1916365"/>
              <a:gd name="connsiteY1" fmla="*/ 0 h 578973"/>
              <a:gd name="connsiteX2" fmla="*/ 1916365 w 1916365"/>
              <a:gd name="connsiteY2" fmla="*/ 143898 h 578973"/>
              <a:gd name="connsiteX3" fmla="*/ 801410 w 1916365"/>
              <a:gd name="connsiteY3" fmla="*/ 261027 h 578973"/>
              <a:gd name="connsiteX4" fmla="*/ 481469 w 1916365"/>
              <a:gd name="connsiteY4" fmla="*/ 387423 h 578973"/>
              <a:gd name="connsiteX5" fmla="*/ 193545 w 1916365"/>
              <a:gd name="connsiteY5" fmla="*/ 574436 h 578973"/>
              <a:gd name="connsiteX6" fmla="*/ 29206 w 1916365"/>
              <a:gd name="connsiteY6" fmla="*/ 197828 h 578973"/>
              <a:gd name="connsiteX7" fmla="*/ 0 w 1916365"/>
              <a:gd name="connsiteY7" fmla="*/ 0 h 578973"/>
              <a:gd name="connsiteX0" fmla="*/ 0 w 1916365"/>
              <a:gd name="connsiteY0" fmla="*/ 0 h 582943"/>
              <a:gd name="connsiteX1" fmla="*/ 1916365 w 1916365"/>
              <a:gd name="connsiteY1" fmla="*/ 0 h 582943"/>
              <a:gd name="connsiteX2" fmla="*/ 1916365 w 1916365"/>
              <a:gd name="connsiteY2" fmla="*/ 143898 h 582943"/>
              <a:gd name="connsiteX3" fmla="*/ 801410 w 1916365"/>
              <a:gd name="connsiteY3" fmla="*/ 261027 h 582943"/>
              <a:gd name="connsiteX4" fmla="*/ 481469 w 1916365"/>
              <a:gd name="connsiteY4" fmla="*/ 387423 h 582943"/>
              <a:gd name="connsiteX5" fmla="*/ 362972 w 1916365"/>
              <a:gd name="connsiteY5" fmla="*/ 436797 h 582943"/>
              <a:gd name="connsiteX6" fmla="*/ 193545 w 1916365"/>
              <a:gd name="connsiteY6" fmla="*/ 574436 h 582943"/>
              <a:gd name="connsiteX7" fmla="*/ 29206 w 1916365"/>
              <a:gd name="connsiteY7" fmla="*/ 197828 h 582943"/>
              <a:gd name="connsiteX8" fmla="*/ 0 w 1916365"/>
              <a:gd name="connsiteY8" fmla="*/ 0 h 582943"/>
              <a:gd name="connsiteX0" fmla="*/ 0 w 1916365"/>
              <a:gd name="connsiteY0" fmla="*/ 0 h 589646"/>
              <a:gd name="connsiteX1" fmla="*/ 1916365 w 1916365"/>
              <a:gd name="connsiteY1" fmla="*/ 0 h 589646"/>
              <a:gd name="connsiteX2" fmla="*/ 1916365 w 1916365"/>
              <a:gd name="connsiteY2" fmla="*/ 143898 h 589646"/>
              <a:gd name="connsiteX3" fmla="*/ 801410 w 1916365"/>
              <a:gd name="connsiteY3" fmla="*/ 261027 h 589646"/>
              <a:gd name="connsiteX4" fmla="*/ 481469 w 1916365"/>
              <a:gd name="connsiteY4" fmla="*/ 387423 h 589646"/>
              <a:gd name="connsiteX5" fmla="*/ 362972 w 1916365"/>
              <a:gd name="connsiteY5" fmla="*/ 436797 h 589646"/>
              <a:gd name="connsiteX6" fmla="*/ 270150 w 1916365"/>
              <a:gd name="connsiteY6" fmla="*/ 490120 h 589646"/>
              <a:gd name="connsiteX7" fmla="*/ 193545 w 1916365"/>
              <a:gd name="connsiteY7" fmla="*/ 574436 h 589646"/>
              <a:gd name="connsiteX8" fmla="*/ 29206 w 1916365"/>
              <a:gd name="connsiteY8" fmla="*/ 197828 h 589646"/>
              <a:gd name="connsiteX9" fmla="*/ 0 w 1916365"/>
              <a:gd name="connsiteY9" fmla="*/ 0 h 589646"/>
              <a:gd name="connsiteX0" fmla="*/ 0 w 1916365"/>
              <a:gd name="connsiteY0" fmla="*/ 0 h 589646"/>
              <a:gd name="connsiteX1" fmla="*/ 1916365 w 1916365"/>
              <a:gd name="connsiteY1" fmla="*/ 0 h 589646"/>
              <a:gd name="connsiteX2" fmla="*/ 1343630 w 1916365"/>
              <a:gd name="connsiteY2" fmla="*/ 211046 h 589646"/>
              <a:gd name="connsiteX3" fmla="*/ 801410 w 1916365"/>
              <a:gd name="connsiteY3" fmla="*/ 261027 h 589646"/>
              <a:gd name="connsiteX4" fmla="*/ 481469 w 1916365"/>
              <a:gd name="connsiteY4" fmla="*/ 387423 h 589646"/>
              <a:gd name="connsiteX5" fmla="*/ 362972 w 1916365"/>
              <a:gd name="connsiteY5" fmla="*/ 436797 h 589646"/>
              <a:gd name="connsiteX6" fmla="*/ 270150 w 1916365"/>
              <a:gd name="connsiteY6" fmla="*/ 490120 h 589646"/>
              <a:gd name="connsiteX7" fmla="*/ 193545 w 1916365"/>
              <a:gd name="connsiteY7" fmla="*/ 574436 h 589646"/>
              <a:gd name="connsiteX8" fmla="*/ 29206 w 1916365"/>
              <a:gd name="connsiteY8" fmla="*/ 197828 h 589646"/>
              <a:gd name="connsiteX9" fmla="*/ 0 w 1916365"/>
              <a:gd name="connsiteY9" fmla="*/ 0 h 589646"/>
              <a:gd name="connsiteX0" fmla="*/ 0 w 1345605"/>
              <a:gd name="connsiteY0" fmla="*/ 0 h 589646"/>
              <a:gd name="connsiteX1" fmla="*/ 1345605 w 1345605"/>
              <a:gd name="connsiteY1" fmla="*/ 3950 h 589646"/>
              <a:gd name="connsiteX2" fmla="*/ 1343630 w 1345605"/>
              <a:gd name="connsiteY2" fmla="*/ 211046 h 589646"/>
              <a:gd name="connsiteX3" fmla="*/ 801410 w 1345605"/>
              <a:gd name="connsiteY3" fmla="*/ 261027 h 589646"/>
              <a:gd name="connsiteX4" fmla="*/ 481469 w 1345605"/>
              <a:gd name="connsiteY4" fmla="*/ 387423 h 589646"/>
              <a:gd name="connsiteX5" fmla="*/ 362972 w 1345605"/>
              <a:gd name="connsiteY5" fmla="*/ 436797 h 589646"/>
              <a:gd name="connsiteX6" fmla="*/ 270150 w 1345605"/>
              <a:gd name="connsiteY6" fmla="*/ 490120 h 589646"/>
              <a:gd name="connsiteX7" fmla="*/ 193545 w 1345605"/>
              <a:gd name="connsiteY7" fmla="*/ 574436 h 589646"/>
              <a:gd name="connsiteX8" fmla="*/ 29206 w 1345605"/>
              <a:gd name="connsiteY8" fmla="*/ 197828 h 589646"/>
              <a:gd name="connsiteX9" fmla="*/ 0 w 1345605"/>
              <a:gd name="connsiteY9" fmla="*/ 0 h 589646"/>
              <a:gd name="connsiteX0" fmla="*/ 0 w 1345605"/>
              <a:gd name="connsiteY0" fmla="*/ 0 h 589646"/>
              <a:gd name="connsiteX1" fmla="*/ 1345605 w 1345605"/>
              <a:gd name="connsiteY1" fmla="*/ 3950 h 589646"/>
              <a:gd name="connsiteX2" fmla="*/ 1343630 w 1345605"/>
              <a:gd name="connsiteY2" fmla="*/ 211046 h 589646"/>
              <a:gd name="connsiteX3" fmla="*/ 1152951 w 1345605"/>
              <a:gd name="connsiteY3" fmla="*/ 197827 h 589646"/>
              <a:gd name="connsiteX4" fmla="*/ 801410 w 1345605"/>
              <a:gd name="connsiteY4" fmla="*/ 261027 h 589646"/>
              <a:gd name="connsiteX5" fmla="*/ 481469 w 1345605"/>
              <a:gd name="connsiteY5" fmla="*/ 387423 h 589646"/>
              <a:gd name="connsiteX6" fmla="*/ 362972 w 1345605"/>
              <a:gd name="connsiteY6" fmla="*/ 436797 h 589646"/>
              <a:gd name="connsiteX7" fmla="*/ 270150 w 1345605"/>
              <a:gd name="connsiteY7" fmla="*/ 490120 h 589646"/>
              <a:gd name="connsiteX8" fmla="*/ 193545 w 1345605"/>
              <a:gd name="connsiteY8" fmla="*/ 574436 h 589646"/>
              <a:gd name="connsiteX9" fmla="*/ 29206 w 1345605"/>
              <a:gd name="connsiteY9" fmla="*/ 197828 h 589646"/>
              <a:gd name="connsiteX10" fmla="*/ 0 w 1345605"/>
              <a:gd name="connsiteY10" fmla="*/ 0 h 589646"/>
              <a:gd name="connsiteX0" fmla="*/ 0 w 1345605"/>
              <a:gd name="connsiteY0" fmla="*/ 0 h 589646"/>
              <a:gd name="connsiteX1" fmla="*/ 1345605 w 1345605"/>
              <a:gd name="connsiteY1" fmla="*/ 3950 h 589646"/>
              <a:gd name="connsiteX2" fmla="*/ 1343630 w 1345605"/>
              <a:gd name="connsiteY2" fmla="*/ 211046 h 589646"/>
              <a:gd name="connsiteX3" fmla="*/ 1299097 w 1345605"/>
              <a:gd name="connsiteY3" fmla="*/ 201777 h 589646"/>
              <a:gd name="connsiteX4" fmla="*/ 1152951 w 1345605"/>
              <a:gd name="connsiteY4" fmla="*/ 197827 h 589646"/>
              <a:gd name="connsiteX5" fmla="*/ 801410 w 1345605"/>
              <a:gd name="connsiteY5" fmla="*/ 261027 h 589646"/>
              <a:gd name="connsiteX6" fmla="*/ 481469 w 1345605"/>
              <a:gd name="connsiteY6" fmla="*/ 387423 h 589646"/>
              <a:gd name="connsiteX7" fmla="*/ 362972 w 1345605"/>
              <a:gd name="connsiteY7" fmla="*/ 436797 h 589646"/>
              <a:gd name="connsiteX8" fmla="*/ 270150 w 1345605"/>
              <a:gd name="connsiteY8" fmla="*/ 490120 h 589646"/>
              <a:gd name="connsiteX9" fmla="*/ 193545 w 1345605"/>
              <a:gd name="connsiteY9" fmla="*/ 574436 h 589646"/>
              <a:gd name="connsiteX10" fmla="*/ 29206 w 1345605"/>
              <a:gd name="connsiteY10" fmla="*/ 197828 h 589646"/>
              <a:gd name="connsiteX11" fmla="*/ 0 w 1345605"/>
              <a:gd name="connsiteY11" fmla="*/ 0 h 589646"/>
              <a:gd name="connsiteX0" fmla="*/ 0 w 1345605"/>
              <a:gd name="connsiteY0" fmla="*/ 0 h 589646"/>
              <a:gd name="connsiteX1" fmla="*/ 1345605 w 1345605"/>
              <a:gd name="connsiteY1" fmla="*/ 3950 h 589646"/>
              <a:gd name="connsiteX2" fmla="*/ 1343630 w 1345605"/>
              <a:gd name="connsiteY2" fmla="*/ 175497 h 589646"/>
              <a:gd name="connsiteX3" fmla="*/ 1299097 w 1345605"/>
              <a:gd name="connsiteY3" fmla="*/ 201777 h 589646"/>
              <a:gd name="connsiteX4" fmla="*/ 1152951 w 1345605"/>
              <a:gd name="connsiteY4" fmla="*/ 197827 h 589646"/>
              <a:gd name="connsiteX5" fmla="*/ 801410 w 1345605"/>
              <a:gd name="connsiteY5" fmla="*/ 261027 h 589646"/>
              <a:gd name="connsiteX6" fmla="*/ 481469 w 1345605"/>
              <a:gd name="connsiteY6" fmla="*/ 387423 h 589646"/>
              <a:gd name="connsiteX7" fmla="*/ 362972 w 1345605"/>
              <a:gd name="connsiteY7" fmla="*/ 436797 h 589646"/>
              <a:gd name="connsiteX8" fmla="*/ 270150 w 1345605"/>
              <a:gd name="connsiteY8" fmla="*/ 490120 h 589646"/>
              <a:gd name="connsiteX9" fmla="*/ 193545 w 1345605"/>
              <a:gd name="connsiteY9" fmla="*/ 574436 h 589646"/>
              <a:gd name="connsiteX10" fmla="*/ 29206 w 1345605"/>
              <a:gd name="connsiteY10" fmla="*/ 197828 h 589646"/>
              <a:gd name="connsiteX11" fmla="*/ 0 w 1345605"/>
              <a:gd name="connsiteY11" fmla="*/ 0 h 589646"/>
              <a:gd name="connsiteX0" fmla="*/ 0 w 1345605"/>
              <a:gd name="connsiteY0" fmla="*/ 0 h 590227"/>
              <a:gd name="connsiteX1" fmla="*/ 1345605 w 1345605"/>
              <a:gd name="connsiteY1" fmla="*/ 3950 h 590227"/>
              <a:gd name="connsiteX2" fmla="*/ 1343630 w 1345605"/>
              <a:gd name="connsiteY2" fmla="*/ 175497 h 590227"/>
              <a:gd name="connsiteX3" fmla="*/ 1299097 w 1345605"/>
              <a:gd name="connsiteY3" fmla="*/ 201777 h 590227"/>
              <a:gd name="connsiteX4" fmla="*/ 1152951 w 1345605"/>
              <a:gd name="connsiteY4" fmla="*/ 197827 h 590227"/>
              <a:gd name="connsiteX5" fmla="*/ 801410 w 1345605"/>
              <a:gd name="connsiteY5" fmla="*/ 261027 h 590227"/>
              <a:gd name="connsiteX6" fmla="*/ 481469 w 1345605"/>
              <a:gd name="connsiteY6" fmla="*/ 387423 h 590227"/>
              <a:gd name="connsiteX7" fmla="*/ 362972 w 1345605"/>
              <a:gd name="connsiteY7" fmla="*/ 436797 h 590227"/>
              <a:gd name="connsiteX8" fmla="*/ 287924 w 1345605"/>
              <a:gd name="connsiteY8" fmla="*/ 496045 h 590227"/>
              <a:gd name="connsiteX9" fmla="*/ 193545 w 1345605"/>
              <a:gd name="connsiteY9" fmla="*/ 574436 h 590227"/>
              <a:gd name="connsiteX10" fmla="*/ 29206 w 1345605"/>
              <a:gd name="connsiteY10" fmla="*/ 197828 h 590227"/>
              <a:gd name="connsiteX11" fmla="*/ 0 w 1345605"/>
              <a:gd name="connsiteY11" fmla="*/ 0 h 590227"/>
              <a:gd name="connsiteX0" fmla="*/ 0 w 1345605"/>
              <a:gd name="connsiteY0" fmla="*/ 0 h 590227"/>
              <a:gd name="connsiteX1" fmla="*/ 1345605 w 1345605"/>
              <a:gd name="connsiteY1" fmla="*/ 3950 h 590227"/>
              <a:gd name="connsiteX2" fmla="*/ 1343630 w 1345605"/>
              <a:gd name="connsiteY2" fmla="*/ 175497 h 590227"/>
              <a:gd name="connsiteX3" fmla="*/ 1299097 w 1345605"/>
              <a:gd name="connsiteY3" fmla="*/ 201777 h 590227"/>
              <a:gd name="connsiteX4" fmla="*/ 1152951 w 1345605"/>
              <a:gd name="connsiteY4" fmla="*/ 197827 h 590227"/>
              <a:gd name="connsiteX5" fmla="*/ 801410 w 1345605"/>
              <a:gd name="connsiteY5" fmla="*/ 261027 h 590227"/>
              <a:gd name="connsiteX6" fmla="*/ 481469 w 1345605"/>
              <a:gd name="connsiteY6" fmla="*/ 387423 h 590227"/>
              <a:gd name="connsiteX7" fmla="*/ 374822 w 1345605"/>
              <a:gd name="connsiteY7" fmla="*/ 452597 h 590227"/>
              <a:gd name="connsiteX8" fmla="*/ 287924 w 1345605"/>
              <a:gd name="connsiteY8" fmla="*/ 496045 h 590227"/>
              <a:gd name="connsiteX9" fmla="*/ 193545 w 1345605"/>
              <a:gd name="connsiteY9" fmla="*/ 574436 h 590227"/>
              <a:gd name="connsiteX10" fmla="*/ 29206 w 1345605"/>
              <a:gd name="connsiteY10" fmla="*/ 197828 h 590227"/>
              <a:gd name="connsiteX11" fmla="*/ 0 w 1345605"/>
              <a:gd name="connsiteY11" fmla="*/ 0 h 590227"/>
              <a:gd name="connsiteX0" fmla="*/ 0 w 1345605"/>
              <a:gd name="connsiteY0" fmla="*/ 0 h 598904"/>
              <a:gd name="connsiteX1" fmla="*/ 1345605 w 1345605"/>
              <a:gd name="connsiteY1" fmla="*/ 3950 h 598904"/>
              <a:gd name="connsiteX2" fmla="*/ 1343630 w 1345605"/>
              <a:gd name="connsiteY2" fmla="*/ 175497 h 598904"/>
              <a:gd name="connsiteX3" fmla="*/ 1299097 w 1345605"/>
              <a:gd name="connsiteY3" fmla="*/ 201777 h 598904"/>
              <a:gd name="connsiteX4" fmla="*/ 1152951 w 1345605"/>
              <a:gd name="connsiteY4" fmla="*/ 197827 h 598904"/>
              <a:gd name="connsiteX5" fmla="*/ 801410 w 1345605"/>
              <a:gd name="connsiteY5" fmla="*/ 261027 h 598904"/>
              <a:gd name="connsiteX6" fmla="*/ 481469 w 1345605"/>
              <a:gd name="connsiteY6" fmla="*/ 387423 h 598904"/>
              <a:gd name="connsiteX7" fmla="*/ 374822 w 1345605"/>
              <a:gd name="connsiteY7" fmla="*/ 452597 h 598904"/>
              <a:gd name="connsiteX8" fmla="*/ 287924 w 1345605"/>
              <a:gd name="connsiteY8" fmla="*/ 496045 h 598904"/>
              <a:gd name="connsiteX9" fmla="*/ 226701 w 1345605"/>
              <a:gd name="connsiteY9" fmla="*/ 545418 h 598904"/>
              <a:gd name="connsiteX10" fmla="*/ 193545 w 1345605"/>
              <a:gd name="connsiteY10" fmla="*/ 574436 h 598904"/>
              <a:gd name="connsiteX11" fmla="*/ 29206 w 1345605"/>
              <a:gd name="connsiteY11" fmla="*/ 197828 h 598904"/>
              <a:gd name="connsiteX12" fmla="*/ 0 w 1345605"/>
              <a:gd name="connsiteY12" fmla="*/ 0 h 598904"/>
              <a:gd name="connsiteX0" fmla="*/ 0 w 1345605"/>
              <a:gd name="connsiteY0" fmla="*/ 0 h 599741"/>
              <a:gd name="connsiteX1" fmla="*/ 1345605 w 1345605"/>
              <a:gd name="connsiteY1" fmla="*/ 3950 h 599741"/>
              <a:gd name="connsiteX2" fmla="*/ 1343630 w 1345605"/>
              <a:gd name="connsiteY2" fmla="*/ 175497 h 599741"/>
              <a:gd name="connsiteX3" fmla="*/ 1299097 w 1345605"/>
              <a:gd name="connsiteY3" fmla="*/ 201777 h 599741"/>
              <a:gd name="connsiteX4" fmla="*/ 1152951 w 1345605"/>
              <a:gd name="connsiteY4" fmla="*/ 197827 h 599741"/>
              <a:gd name="connsiteX5" fmla="*/ 801410 w 1345605"/>
              <a:gd name="connsiteY5" fmla="*/ 261027 h 599741"/>
              <a:gd name="connsiteX6" fmla="*/ 481469 w 1345605"/>
              <a:gd name="connsiteY6" fmla="*/ 387423 h 599741"/>
              <a:gd name="connsiteX7" fmla="*/ 374822 w 1345605"/>
              <a:gd name="connsiteY7" fmla="*/ 452597 h 599741"/>
              <a:gd name="connsiteX8" fmla="*/ 287924 w 1345605"/>
              <a:gd name="connsiteY8" fmla="*/ 496045 h 599741"/>
              <a:gd name="connsiteX9" fmla="*/ 226701 w 1345605"/>
              <a:gd name="connsiteY9" fmla="*/ 545418 h 599741"/>
              <a:gd name="connsiteX10" fmla="*/ 206952 w 1345605"/>
              <a:gd name="connsiteY10" fmla="*/ 553317 h 599741"/>
              <a:gd name="connsiteX11" fmla="*/ 193545 w 1345605"/>
              <a:gd name="connsiteY11" fmla="*/ 574436 h 599741"/>
              <a:gd name="connsiteX12" fmla="*/ 29206 w 1345605"/>
              <a:gd name="connsiteY12" fmla="*/ 197828 h 599741"/>
              <a:gd name="connsiteX13" fmla="*/ 0 w 1345605"/>
              <a:gd name="connsiteY13" fmla="*/ 0 h 59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45605" h="599741">
                <a:moveTo>
                  <a:pt x="0" y="0"/>
                </a:moveTo>
                <a:lnTo>
                  <a:pt x="1345605" y="3950"/>
                </a:lnTo>
                <a:cubicBezTo>
                  <a:pt x="1344947" y="72982"/>
                  <a:pt x="1344288" y="106465"/>
                  <a:pt x="1343630" y="175497"/>
                </a:cubicBezTo>
                <a:cubicBezTo>
                  <a:pt x="1335879" y="211431"/>
                  <a:pt x="1330877" y="203980"/>
                  <a:pt x="1299097" y="201777"/>
                </a:cubicBezTo>
                <a:cubicBezTo>
                  <a:pt x="1267317" y="199574"/>
                  <a:pt x="1235899" y="190915"/>
                  <a:pt x="1152951" y="197827"/>
                </a:cubicBezTo>
                <a:cubicBezTo>
                  <a:pt x="1070003" y="204740"/>
                  <a:pt x="912665" y="236340"/>
                  <a:pt x="801410" y="261027"/>
                </a:cubicBezTo>
                <a:cubicBezTo>
                  <a:pt x="564894" y="304248"/>
                  <a:pt x="582780" y="335188"/>
                  <a:pt x="481469" y="387423"/>
                </a:cubicBezTo>
                <a:cubicBezTo>
                  <a:pt x="409713" y="422643"/>
                  <a:pt x="422809" y="421428"/>
                  <a:pt x="374822" y="452597"/>
                </a:cubicBezTo>
                <a:cubicBezTo>
                  <a:pt x="341577" y="477613"/>
                  <a:pt x="316162" y="473105"/>
                  <a:pt x="287924" y="496045"/>
                </a:cubicBezTo>
                <a:cubicBezTo>
                  <a:pt x="263566" y="517440"/>
                  <a:pt x="242431" y="532353"/>
                  <a:pt x="226701" y="545418"/>
                </a:cubicBezTo>
                <a:cubicBezTo>
                  <a:pt x="213206" y="561217"/>
                  <a:pt x="212478" y="548481"/>
                  <a:pt x="206952" y="553317"/>
                </a:cubicBezTo>
                <a:cubicBezTo>
                  <a:pt x="201426" y="558153"/>
                  <a:pt x="223169" y="639938"/>
                  <a:pt x="193545" y="574436"/>
                </a:cubicBezTo>
                <a:cubicBezTo>
                  <a:pt x="148640" y="444292"/>
                  <a:pt x="74111" y="327972"/>
                  <a:pt x="29206" y="197828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53" name="Rectángulo 52">
            <a:extLst>
              <a:ext uri="{FF2B5EF4-FFF2-40B4-BE49-F238E27FC236}">
                <a16:creationId xmlns:a16="http://schemas.microsoft.com/office/drawing/2014/main" id="{36CE9D05-B328-F97E-26E5-E8BEDC537968}"/>
              </a:ext>
            </a:extLst>
          </p:cNvPr>
          <p:cNvSpPr/>
          <p:nvPr/>
        </p:nvSpPr>
        <p:spPr>
          <a:xfrm>
            <a:off x="3136138" y="1776698"/>
            <a:ext cx="682981" cy="242244"/>
          </a:xfrm>
          <a:prstGeom prst="rect">
            <a:avLst/>
          </a:pr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4" name="Rectángulo 53">
            <a:extLst>
              <a:ext uri="{FF2B5EF4-FFF2-40B4-BE49-F238E27FC236}">
                <a16:creationId xmlns:a16="http://schemas.microsoft.com/office/drawing/2014/main" id="{E01B2839-2F07-B254-A827-8A1C81ECFD7B}"/>
              </a:ext>
            </a:extLst>
          </p:cNvPr>
          <p:cNvSpPr/>
          <p:nvPr/>
        </p:nvSpPr>
        <p:spPr>
          <a:xfrm rot="6168935">
            <a:off x="3343470" y="2312964"/>
            <a:ext cx="263760" cy="284550"/>
          </a:xfrm>
          <a:prstGeom prst="rect">
            <a:avLst/>
          </a:pr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5" name="Rectángulo 54">
            <a:extLst>
              <a:ext uri="{FF2B5EF4-FFF2-40B4-BE49-F238E27FC236}">
                <a16:creationId xmlns:a16="http://schemas.microsoft.com/office/drawing/2014/main" id="{45566C76-B454-A56C-E68B-95BFCC7157F3}"/>
              </a:ext>
            </a:extLst>
          </p:cNvPr>
          <p:cNvSpPr/>
          <p:nvPr/>
        </p:nvSpPr>
        <p:spPr>
          <a:xfrm rot="7143820">
            <a:off x="3532173" y="2427993"/>
            <a:ext cx="124588" cy="284550"/>
          </a:xfrm>
          <a:prstGeom prst="rect">
            <a:avLst/>
          </a:pr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8FA32B19-09AB-643D-62A0-68249AAE761F}"/>
              </a:ext>
            </a:extLst>
          </p:cNvPr>
          <p:cNvSpPr/>
          <p:nvPr/>
        </p:nvSpPr>
        <p:spPr>
          <a:xfrm>
            <a:off x="2128739" y="4857807"/>
            <a:ext cx="168823" cy="259571"/>
          </a:xfrm>
          <a:prstGeom prst="rect">
            <a:avLst/>
          </a:pr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0" name="Rectángulo 59">
            <a:extLst>
              <a:ext uri="{FF2B5EF4-FFF2-40B4-BE49-F238E27FC236}">
                <a16:creationId xmlns:a16="http://schemas.microsoft.com/office/drawing/2014/main" id="{57332164-B54F-3190-4957-88BBED6842B2}"/>
              </a:ext>
            </a:extLst>
          </p:cNvPr>
          <p:cNvSpPr/>
          <p:nvPr/>
        </p:nvSpPr>
        <p:spPr>
          <a:xfrm>
            <a:off x="2163479" y="4772062"/>
            <a:ext cx="168823" cy="156079"/>
          </a:xfrm>
          <a:prstGeom prst="rect">
            <a:avLst/>
          </a:pr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3" name="Rectángulo 62">
            <a:extLst>
              <a:ext uri="{FF2B5EF4-FFF2-40B4-BE49-F238E27FC236}">
                <a16:creationId xmlns:a16="http://schemas.microsoft.com/office/drawing/2014/main" id="{6A147606-1B9A-CBD9-5E6E-6B29BD1D6A1C}"/>
              </a:ext>
            </a:extLst>
          </p:cNvPr>
          <p:cNvSpPr/>
          <p:nvPr/>
        </p:nvSpPr>
        <p:spPr>
          <a:xfrm>
            <a:off x="2231107" y="4646706"/>
            <a:ext cx="157521" cy="126617"/>
          </a:xfrm>
          <a:prstGeom prst="rect">
            <a:avLst/>
          </a:pr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6" name="Rectángulo 65">
            <a:extLst>
              <a:ext uri="{FF2B5EF4-FFF2-40B4-BE49-F238E27FC236}">
                <a16:creationId xmlns:a16="http://schemas.microsoft.com/office/drawing/2014/main" id="{8399557A-6BD9-A722-0EF1-EE26458A8AA3}"/>
              </a:ext>
            </a:extLst>
          </p:cNvPr>
          <p:cNvSpPr/>
          <p:nvPr/>
        </p:nvSpPr>
        <p:spPr>
          <a:xfrm>
            <a:off x="2699945" y="5686918"/>
            <a:ext cx="511229" cy="402574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103909 w 1018309"/>
              <a:gd name="connsiteY0" fmla="*/ 0 h 914400"/>
              <a:gd name="connsiteX1" fmla="*/ 1018309 w 1018309"/>
              <a:gd name="connsiteY1" fmla="*/ 0 h 914400"/>
              <a:gd name="connsiteX2" fmla="*/ 1018309 w 1018309"/>
              <a:gd name="connsiteY2" fmla="*/ 914400 h 914400"/>
              <a:gd name="connsiteX3" fmla="*/ 0 w 1018309"/>
              <a:gd name="connsiteY3" fmla="*/ 385948 h 914400"/>
              <a:gd name="connsiteX4" fmla="*/ 103909 w 1018309"/>
              <a:gd name="connsiteY4" fmla="*/ 0 h 914400"/>
              <a:gd name="connsiteX0" fmla="*/ 103909 w 1018309"/>
              <a:gd name="connsiteY0" fmla="*/ 0 h 409699"/>
              <a:gd name="connsiteX1" fmla="*/ 1018309 w 1018309"/>
              <a:gd name="connsiteY1" fmla="*/ 0 h 409699"/>
              <a:gd name="connsiteX2" fmla="*/ 575954 w 1018309"/>
              <a:gd name="connsiteY2" fmla="*/ 409699 h 409699"/>
              <a:gd name="connsiteX3" fmla="*/ 0 w 1018309"/>
              <a:gd name="connsiteY3" fmla="*/ 385948 h 409699"/>
              <a:gd name="connsiteX4" fmla="*/ 103909 w 1018309"/>
              <a:gd name="connsiteY4" fmla="*/ 0 h 409699"/>
              <a:gd name="connsiteX0" fmla="*/ 103909 w 575954"/>
              <a:gd name="connsiteY0" fmla="*/ 0 h 409699"/>
              <a:gd name="connsiteX1" fmla="*/ 463138 w 575954"/>
              <a:gd name="connsiteY1" fmla="*/ 2968 h 409699"/>
              <a:gd name="connsiteX2" fmla="*/ 575954 w 575954"/>
              <a:gd name="connsiteY2" fmla="*/ 409699 h 409699"/>
              <a:gd name="connsiteX3" fmla="*/ 0 w 575954"/>
              <a:gd name="connsiteY3" fmla="*/ 385948 h 409699"/>
              <a:gd name="connsiteX4" fmla="*/ 103909 w 575954"/>
              <a:gd name="connsiteY4" fmla="*/ 0 h 409699"/>
              <a:gd name="connsiteX0" fmla="*/ 103909 w 564079"/>
              <a:gd name="connsiteY0" fmla="*/ 0 h 385949"/>
              <a:gd name="connsiteX1" fmla="*/ 463138 w 564079"/>
              <a:gd name="connsiteY1" fmla="*/ 2968 h 385949"/>
              <a:gd name="connsiteX2" fmla="*/ 564079 w 564079"/>
              <a:gd name="connsiteY2" fmla="*/ 385949 h 385949"/>
              <a:gd name="connsiteX3" fmla="*/ 0 w 564079"/>
              <a:gd name="connsiteY3" fmla="*/ 385948 h 385949"/>
              <a:gd name="connsiteX4" fmla="*/ 103909 w 564079"/>
              <a:gd name="connsiteY4" fmla="*/ 0 h 385949"/>
              <a:gd name="connsiteX0" fmla="*/ 103909 w 564079"/>
              <a:gd name="connsiteY0" fmla="*/ 0 h 401782"/>
              <a:gd name="connsiteX1" fmla="*/ 463138 w 564079"/>
              <a:gd name="connsiteY1" fmla="*/ 2968 h 401782"/>
              <a:gd name="connsiteX2" fmla="*/ 564079 w 564079"/>
              <a:gd name="connsiteY2" fmla="*/ 385949 h 401782"/>
              <a:gd name="connsiteX3" fmla="*/ 0 w 564079"/>
              <a:gd name="connsiteY3" fmla="*/ 385948 h 401782"/>
              <a:gd name="connsiteX4" fmla="*/ 103909 w 564079"/>
              <a:gd name="connsiteY4" fmla="*/ 0 h 401782"/>
              <a:gd name="connsiteX0" fmla="*/ 103909 w 564079"/>
              <a:gd name="connsiteY0" fmla="*/ 0 h 419752"/>
              <a:gd name="connsiteX1" fmla="*/ 463138 w 564079"/>
              <a:gd name="connsiteY1" fmla="*/ 2968 h 419752"/>
              <a:gd name="connsiteX2" fmla="*/ 564079 w 564079"/>
              <a:gd name="connsiteY2" fmla="*/ 385949 h 419752"/>
              <a:gd name="connsiteX3" fmla="*/ 211697 w 564079"/>
              <a:gd name="connsiteY3" fmla="*/ 402153 h 419752"/>
              <a:gd name="connsiteX4" fmla="*/ 0 w 564079"/>
              <a:gd name="connsiteY4" fmla="*/ 385948 h 419752"/>
              <a:gd name="connsiteX5" fmla="*/ 103909 w 564079"/>
              <a:gd name="connsiteY5" fmla="*/ 0 h 419752"/>
              <a:gd name="connsiteX0" fmla="*/ 103909 w 543124"/>
              <a:gd name="connsiteY0" fmla="*/ 0 h 419752"/>
              <a:gd name="connsiteX1" fmla="*/ 463138 w 543124"/>
              <a:gd name="connsiteY1" fmla="*/ 2968 h 419752"/>
              <a:gd name="connsiteX2" fmla="*/ 543124 w 543124"/>
              <a:gd name="connsiteY2" fmla="*/ 372614 h 419752"/>
              <a:gd name="connsiteX3" fmla="*/ 211697 w 543124"/>
              <a:gd name="connsiteY3" fmla="*/ 402153 h 419752"/>
              <a:gd name="connsiteX4" fmla="*/ 0 w 543124"/>
              <a:gd name="connsiteY4" fmla="*/ 385948 h 419752"/>
              <a:gd name="connsiteX5" fmla="*/ 103909 w 543124"/>
              <a:gd name="connsiteY5" fmla="*/ 0 h 419752"/>
              <a:gd name="connsiteX0" fmla="*/ 103909 w 524074"/>
              <a:gd name="connsiteY0" fmla="*/ 0 h 419752"/>
              <a:gd name="connsiteX1" fmla="*/ 463138 w 524074"/>
              <a:gd name="connsiteY1" fmla="*/ 2968 h 419752"/>
              <a:gd name="connsiteX2" fmla="*/ 524074 w 524074"/>
              <a:gd name="connsiteY2" fmla="*/ 368804 h 419752"/>
              <a:gd name="connsiteX3" fmla="*/ 211697 w 524074"/>
              <a:gd name="connsiteY3" fmla="*/ 402153 h 419752"/>
              <a:gd name="connsiteX4" fmla="*/ 0 w 524074"/>
              <a:gd name="connsiteY4" fmla="*/ 385948 h 419752"/>
              <a:gd name="connsiteX5" fmla="*/ 103909 w 524074"/>
              <a:gd name="connsiteY5" fmla="*/ 0 h 419752"/>
              <a:gd name="connsiteX0" fmla="*/ 103909 w 472639"/>
              <a:gd name="connsiteY0" fmla="*/ 0 h 419752"/>
              <a:gd name="connsiteX1" fmla="*/ 463138 w 472639"/>
              <a:gd name="connsiteY1" fmla="*/ 2968 h 419752"/>
              <a:gd name="connsiteX2" fmla="*/ 472639 w 472639"/>
              <a:gd name="connsiteY2" fmla="*/ 357374 h 419752"/>
              <a:gd name="connsiteX3" fmla="*/ 211697 w 472639"/>
              <a:gd name="connsiteY3" fmla="*/ 402153 h 419752"/>
              <a:gd name="connsiteX4" fmla="*/ 0 w 472639"/>
              <a:gd name="connsiteY4" fmla="*/ 385948 h 419752"/>
              <a:gd name="connsiteX5" fmla="*/ 103909 w 472639"/>
              <a:gd name="connsiteY5" fmla="*/ 0 h 419752"/>
              <a:gd name="connsiteX0" fmla="*/ 103909 w 510739"/>
              <a:gd name="connsiteY0" fmla="*/ 0 h 419752"/>
              <a:gd name="connsiteX1" fmla="*/ 463138 w 510739"/>
              <a:gd name="connsiteY1" fmla="*/ 2968 h 419752"/>
              <a:gd name="connsiteX2" fmla="*/ 510739 w 510739"/>
              <a:gd name="connsiteY2" fmla="*/ 372614 h 419752"/>
              <a:gd name="connsiteX3" fmla="*/ 211697 w 510739"/>
              <a:gd name="connsiteY3" fmla="*/ 402153 h 419752"/>
              <a:gd name="connsiteX4" fmla="*/ 0 w 510739"/>
              <a:gd name="connsiteY4" fmla="*/ 385948 h 419752"/>
              <a:gd name="connsiteX5" fmla="*/ 103909 w 510739"/>
              <a:gd name="connsiteY5" fmla="*/ 0 h 419752"/>
              <a:gd name="connsiteX0" fmla="*/ 103909 w 510739"/>
              <a:gd name="connsiteY0" fmla="*/ 0 h 418405"/>
              <a:gd name="connsiteX1" fmla="*/ 463138 w 510739"/>
              <a:gd name="connsiteY1" fmla="*/ 2968 h 418405"/>
              <a:gd name="connsiteX2" fmla="*/ 510739 w 510739"/>
              <a:gd name="connsiteY2" fmla="*/ 372614 h 418405"/>
              <a:gd name="connsiteX3" fmla="*/ 411203 w 510739"/>
              <a:gd name="connsiteY3" fmla="*/ 390030 h 418405"/>
              <a:gd name="connsiteX4" fmla="*/ 211697 w 510739"/>
              <a:gd name="connsiteY4" fmla="*/ 402153 h 418405"/>
              <a:gd name="connsiteX5" fmla="*/ 0 w 510739"/>
              <a:gd name="connsiteY5" fmla="*/ 385948 h 418405"/>
              <a:gd name="connsiteX6" fmla="*/ 103909 w 510739"/>
              <a:gd name="connsiteY6" fmla="*/ 0 h 418405"/>
              <a:gd name="connsiteX0" fmla="*/ 103909 w 511437"/>
              <a:gd name="connsiteY0" fmla="*/ 0 h 418405"/>
              <a:gd name="connsiteX1" fmla="*/ 463138 w 511437"/>
              <a:gd name="connsiteY1" fmla="*/ 2968 h 418405"/>
              <a:gd name="connsiteX2" fmla="*/ 510739 w 511437"/>
              <a:gd name="connsiteY2" fmla="*/ 372614 h 418405"/>
              <a:gd name="connsiteX3" fmla="*/ 481688 w 511437"/>
              <a:gd name="connsiteY3" fmla="*/ 384316 h 418405"/>
              <a:gd name="connsiteX4" fmla="*/ 411203 w 511437"/>
              <a:gd name="connsiteY4" fmla="*/ 390030 h 418405"/>
              <a:gd name="connsiteX5" fmla="*/ 211697 w 511437"/>
              <a:gd name="connsiteY5" fmla="*/ 402153 h 418405"/>
              <a:gd name="connsiteX6" fmla="*/ 0 w 511437"/>
              <a:gd name="connsiteY6" fmla="*/ 385948 h 418405"/>
              <a:gd name="connsiteX7" fmla="*/ 103909 w 511437"/>
              <a:gd name="connsiteY7" fmla="*/ 0 h 418405"/>
              <a:gd name="connsiteX0" fmla="*/ 103909 w 513736"/>
              <a:gd name="connsiteY0" fmla="*/ 0 h 418405"/>
              <a:gd name="connsiteX1" fmla="*/ 463138 w 513736"/>
              <a:gd name="connsiteY1" fmla="*/ 2968 h 418405"/>
              <a:gd name="connsiteX2" fmla="*/ 510739 w 513736"/>
              <a:gd name="connsiteY2" fmla="*/ 372614 h 418405"/>
              <a:gd name="connsiteX3" fmla="*/ 502643 w 513736"/>
              <a:gd name="connsiteY3" fmla="*/ 376696 h 418405"/>
              <a:gd name="connsiteX4" fmla="*/ 481688 w 513736"/>
              <a:gd name="connsiteY4" fmla="*/ 384316 h 418405"/>
              <a:gd name="connsiteX5" fmla="*/ 411203 w 513736"/>
              <a:gd name="connsiteY5" fmla="*/ 390030 h 418405"/>
              <a:gd name="connsiteX6" fmla="*/ 211697 w 513736"/>
              <a:gd name="connsiteY6" fmla="*/ 402153 h 418405"/>
              <a:gd name="connsiteX7" fmla="*/ 0 w 513736"/>
              <a:gd name="connsiteY7" fmla="*/ 385948 h 418405"/>
              <a:gd name="connsiteX8" fmla="*/ 103909 w 513736"/>
              <a:gd name="connsiteY8" fmla="*/ 0 h 418405"/>
              <a:gd name="connsiteX0" fmla="*/ 103909 w 513416"/>
              <a:gd name="connsiteY0" fmla="*/ 0 h 418405"/>
              <a:gd name="connsiteX1" fmla="*/ 463138 w 513416"/>
              <a:gd name="connsiteY1" fmla="*/ 2968 h 418405"/>
              <a:gd name="connsiteX2" fmla="*/ 510739 w 513416"/>
              <a:gd name="connsiteY2" fmla="*/ 372614 h 418405"/>
              <a:gd name="connsiteX3" fmla="*/ 504547 w 513416"/>
              <a:gd name="connsiteY3" fmla="*/ 361456 h 418405"/>
              <a:gd name="connsiteX4" fmla="*/ 502643 w 513416"/>
              <a:gd name="connsiteY4" fmla="*/ 376696 h 418405"/>
              <a:gd name="connsiteX5" fmla="*/ 481688 w 513416"/>
              <a:gd name="connsiteY5" fmla="*/ 384316 h 418405"/>
              <a:gd name="connsiteX6" fmla="*/ 411203 w 513416"/>
              <a:gd name="connsiteY6" fmla="*/ 390030 h 418405"/>
              <a:gd name="connsiteX7" fmla="*/ 211697 w 513416"/>
              <a:gd name="connsiteY7" fmla="*/ 402153 h 418405"/>
              <a:gd name="connsiteX8" fmla="*/ 0 w 513416"/>
              <a:gd name="connsiteY8" fmla="*/ 385948 h 418405"/>
              <a:gd name="connsiteX9" fmla="*/ 103909 w 513416"/>
              <a:gd name="connsiteY9" fmla="*/ 0 h 418405"/>
              <a:gd name="connsiteX0" fmla="*/ 108043 w 517550"/>
              <a:gd name="connsiteY0" fmla="*/ 0 h 414776"/>
              <a:gd name="connsiteX1" fmla="*/ 467272 w 517550"/>
              <a:gd name="connsiteY1" fmla="*/ 2968 h 414776"/>
              <a:gd name="connsiteX2" fmla="*/ 514873 w 517550"/>
              <a:gd name="connsiteY2" fmla="*/ 372614 h 414776"/>
              <a:gd name="connsiteX3" fmla="*/ 508681 w 517550"/>
              <a:gd name="connsiteY3" fmla="*/ 361456 h 414776"/>
              <a:gd name="connsiteX4" fmla="*/ 506777 w 517550"/>
              <a:gd name="connsiteY4" fmla="*/ 376696 h 414776"/>
              <a:gd name="connsiteX5" fmla="*/ 485822 w 517550"/>
              <a:gd name="connsiteY5" fmla="*/ 384316 h 414776"/>
              <a:gd name="connsiteX6" fmla="*/ 415337 w 517550"/>
              <a:gd name="connsiteY6" fmla="*/ 390030 h 414776"/>
              <a:gd name="connsiteX7" fmla="*/ 215831 w 517550"/>
              <a:gd name="connsiteY7" fmla="*/ 402153 h 414776"/>
              <a:gd name="connsiteX8" fmla="*/ 43861 w 517550"/>
              <a:gd name="connsiteY8" fmla="*/ 380506 h 414776"/>
              <a:gd name="connsiteX9" fmla="*/ 4134 w 517550"/>
              <a:gd name="connsiteY9" fmla="*/ 385948 h 414776"/>
              <a:gd name="connsiteX10" fmla="*/ 108043 w 517550"/>
              <a:gd name="connsiteY10" fmla="*/ 0 h 414776"/>
              <a:gd name="connsiteX0" fmla="*/ 109691 w 519198"/>
              <a:gd name="connsiteY0" fmla="*/ 0 h 411753"/>
              <a:gd name="connsiteX1" fmla="*/ 468920 w 519198"/>
              <a:gd name="connsiteY1" fmla="*/ 2968 h 411753"/>
              <a:gd name="connsiteX2" fmla="*/ 516521 w 519198"/>
              <a:gd name="connsiteY2" fmla="*/ 372614 h 411753"/>
              <a:gd name="connsiteX3" fmla="*/ 510329 w 519198"/>
              <a:gd name="connsiteY3" fmla="*/ 361456 h 411753"/>
              <a:gd name="connsiteX4" fmla="*/ 508425 w 519198"/>
              <a:gd name="connsiteY4" fmla="*/ 376696 h 411753"/>
              <a:gd name="connsiteX5" fmla="*/ 487470 w 519198"/>
              <a:gd name="connsiteY5" fmla="*/ 384316 h 411753"/>
              <a:gd name="connsiteX6" fmla="*/ 416985 w 519198"/>
              <a:gd name="connsiteY6" fmla="*/ 390030 h 411753"/>
              <a:gd name="connsiteX7" fmla="*/ 217479 w 519198"/>
              <a:gd name="connsiteY7" fmla="*/ 402153 h 411753"/>
              <a:gd name="connsiteX8" fmla="*/ 45509 w 519198"/>
              <a:gd name="connsiteY8" fmla="*/ 380506 h 411753"/>
              <a:gd name="connsiteX9" fmla="*/ 24554 w 519198"/>
              <a:gd name="connsiteY9" fmla="*/ 363361 h 411753"/>
              <a:gd name="connsiteX10" fmla="*/ 5782 w 519198"/>
              <a:gd name="connsiteY10" fmla="*/ 385948 h 411753"/>
              <a:gd name="connsiteX11" fmla="*/ 109691 w 519198"/>
              <a:gd name="connsiteY11" fmla="*/ 0 h 411753"/>
              <a:gd name="connsiteX0" fmla="*/ 101722 w 511229"/>
              <a:gd name="connsiteY0" fmla="*/ 0 h 402574"/>
              <a:gd name="connsiteX1" fmla="*/ 460951 w 511229"/>
              <a:gd name="connsiteY1" fmla="*/ 2968 h 402574"/>
              <a:gd name="connsiteX2" fmla="*/ 508552 w 511229"/>
              <a:gd name="connsiteY2" fmla="*/ 372614 h 402574"/>
              <a:gd name="connsiteX3" fmla="*/ 502360 w 511229"/>
              <a:gd name="connsiteY3" fmla="*/ 361456 h 402574"/>
              <a:gd name="connsiteX4" fmla="*/ 500456 w 511229"/>
              <a:gd name="connsiteY4" fmla="*/ 376696 h 402574"/>
              <a:gd name="connsiteX5" fmla="*/ 479501 w 511229"/>
              <a:gd name="connsiteY5" fmla="*/ 384316 h 402574"/>
              <a:gd name="connsiteX6" fmla="*/ 409016 w 511229"/>
              <a:gd name="connsiteY6" fmla="*/ 390030 h 402574"/>
              <a:gd name="connsiteX7" fmla="*/ 209510 w 511229"/>
              <a:gd name="connsiteY7" fmla="*/ 402153 h 402574"/>
              <a:gd name="connsiteX8" fmla="*/ 37540 w 511229"/>
              <a:gd name="connsiteY8" fmla="*/ 380506 h 402574"/>
              <a:gd name="connsiteX9" fmla="*/ 16585 w 511229"/>
              <a:gd name="connsiteY9" fmla="*/ 363361 h 402574"/>
              <a:gd name="connsiteX10" fmla="*/ 7338 w 511229"/>
              <a:gd name="connsiteY10" fmla="*/ 342133 h 402574"/>
              <a:gd name="connsiteX11" fmla="*/ 101722 w 511229"/>
              <a:gd name="connsiteY11" fmla="*/ 0 h 40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11229" h="402574">
                <a:moveTo>
                  <a:pt x="101722" y="0"/>
                </a:moveTo>
                <a:lnTo>
                  <a:pt x="460951" y="2968"/>
                </a:lnTo>
                <a:lnTo>
                  <a:pt x="508552" y="372614"/>
                </a:lnTo>
                <a:cubicBezTo>
                  <a:pt x="516724" y="438077"/>
                  <a:pt x="503709" y="360776"/>
                  <a:pt x="502360" y="361456"/>
                </a:cubicBezTo>
                <a:cubicBezTo>
                  <a:pt x="501011" y="362136"/>
                  <a:pt x="505536" y="378601"/>
                  <a:pt x="500456" y="376696"/>
                </a:cubicBezTo>
                <a:cubicBezTo>
                  <a:pt x="495376" y="374791"/>
                  <a:pt x="496646" y="386221"/>
                  <a:pt x="479501" y="384316"/>
                </a:cubicBezTo>
                <a:cubicBezTo>
                  <a:pt x="462356" y="382411"/>
                  <a:pt x="455284" y="390232"/>
                  <a:pt x="409016" y="390030"/>
                </a:cubicBezTo>
                <a:cubicBezTo>
                  <a:pt x="362748" y="389828"/>
                  <a:pt x="273328" y="398025"/>
                  <a:pt x="209510" y="402153"/>
                </a:cubicBezTo>
                <a:cubicBezTo>
                  <a:pt x="145692" y="406281"/>
                  <a:pt x="73821" y="378716"/>
                  <a:pt x="37540" y="380506"/>
                </a:cubicBezTo>
                <a:cubicBezTo>
                  <a:pt x="1259" y="382296"/>
                  <a:pt x="23206" y="362454"/>
                  <a:pt x="16585" y="363361"/>
                </a:cubicBezTo>
                <a:cubicBezTo>
                  <a:pt x="9964" y="364268"/>
                  <a:pt x="-10979" y="410948"/>
                  <a:pt x="7338" y="342133"/>
                </a:cubicBezTo>
                <a:lnTo>
                  <a:pt x="101722" y="0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76" name="Rectángulo 75">
            <a:extLst>
              <a:ext uri="{FF2B5EF4-FFF2-40B4-BE49-F238E27FC236}">
                <a16:creationId xmlns:a16="http://schemas.microsoft.com/office/drawing/2014/main" id="{DC78A05B-1423-E40D-0D0F-1AF1BE1D9A9B}"/>
              </a:ext>
            </a:extLst>
          </p:cNvPr>
          <p:cNvSpPr/>
          <p:nvPr/>
        </p:nvSpPr>
        <p:spPr>
          <a:xfrm>
            <a:off x="3430314" y="4460598"/>
            <a:ext cx="339182" cy="476020"/>
          </a:xfrm>
          <a:custGeom>
            <a:avLst/>
            <a:gdLst>
              <a:gd name="connsiteX0" fmla="*/ 0 w 168823"/>
              <a:gd name="connsiteY0" fmla="*/ 0 h 156079"/>
              <a:gd name="connsiteX1" fmla="*/ 168823 w 168823"/>
              <a:gd name="connsiteY1" fmla="*/ 0 h 156079"/>
              <a:gd name="connsiteX2" fmla="*/ 168823 w 168823"/>
              <a:gd name="connsiteY2" fmla="*/ 156079 h 156079"/>
              <a:gd name="connsiteX3" fmla="*/ 0 w 168823"/>
              <a:gd name="connsiteY3" fmla="*/ 156079 h 156079"/>
              <a:gd name="connsiteX4" fmla="*/ 0 w 168823"/>
              <a:gd name="connsiteY4" fmla="*/ 0 h 156079"/>
              <a:gd name="connsiteX0" fmla="*/ 0 w 279420"/>
              <a:gd name="connsiteY0" fmla="*/ 0 h 233102"/>
              <a:gd name="connsiteX1" fmla="*/ 279420 w 279420"/>
              <a:gd name="connsiteY1" fmla="*/ 77023 h 233102"/>
              <a:gd name="connsiteX2" fmla="*/ 279420 w 279420"/>
              <a:gd name="connsiteY2" fmla="*/ 233102 h 233102"/>
              <a:gd name="connsiteX3" fmla="*/ 110597 w 279420"/>
              <a:gd name="connsiteY3" fmla="*/ 233102 h 233102"/>
              <a:gd name="connsiteX4" fmla="*/ 0 w 279420"/>
              <a:gd name="connsiteY4" fmla="*/ 0 h 233102"/>
              <a:gd name="connsiteX0" fmla="*/ 0 w 279420"/>
              <a:gd name="connsiteY0" fmla="*/ 61223 h 294325"/>
              <a:gd name="connsiteX1" fmla="*/ 125374 w 279420"/>
              <a:gd name="connsiteY1" fmla="*/ 0 h 294325"/>
              <a:gd name="connsiteX2" fmla="*/ 279420 w 279420"/>
              <a:gd name="connsiteY2" fmla="*/ 294325 h 294325"/>
              <a:gd name="connsiteX3" fmla="*/ 110597 w 279420"/>
              <a:gd name="connsiteY3" fmla="*/ 294325 h 294325"/>
              <a:gd name="connsiteX4" fmla="*/ 0 w 279420"/>
              <a:gd name="connsiteY4" fmla="*/ 61223 h 294325"/>
              <a:gd name="connsiteX0" fmla="*/ 0 w 279420"/>
              <a:gd name="connsiteY0" fmla="*/ 61223 h 444421"/>
              <a:gd name="connsiteX1" fmla="*/ 125374 w 279420"/>
              <a:gd name="connsiteY1" fmla="*/ 0 h 444421"/>
              <a:gd name="connsiteX2" fmla="*/ 279420 w 279420"/>
              <a:gd name="connsiteY2" fmla="*/ 294325 h 444421"/>
              <a:gd name="connsiteX3" fmla="*/ 193545 w 279420"/>
              <a:gd name="connsiteY3" fmla="*/ 444421 h 444421"/>
              <a:gd name="connsiteX4" fmla="*/ 0 w 279420"/>
              <a:gd name="connsiteY4" fmla="*/ 61223 h 444421"/>
              <a:gd name="connsiteX0" fmla="*/ 0 w 338668"/>
              <a:gd name="connsiteY0" fmla="*/ 61223 h 476020"/>
              <a:gd name="connsiteX1" fmla="*/ 125374 w 338668"/>
              <a:gd name="connsiteY1" fmla="*/ 0 h 476020"/>
              <a:gd name="connsiteX2" fmla="*/ 338668 w 338668"/>
              <a:gd name="connsiteY2" fmla="*/ 476020 h 476020"/>
              <a:gd name="connsiteX3" fmla="*/ 193545 w 338668"/>
              <a:gd name="connsiteY3" fmla="*/ 444421 h 476020"/>
              <a:gd name="connsiteX4" fmla="*/ 0 w 338668"/>
              <a:gd name="connsiteY4" fmla="*/ 61223 h 476020"/>
              <a:gd name="connsiteX0" fmla="*/ 0 w 338668"/>
              <a:gd name="connsiteY0" fmla="*/ 61223 h 476020"/>
              <a:gd name="connsiteX1" fmla="*/ 125374 w 338668"/>
              <a:gd name="connsiteY1" fmla="*/ 0 h 476020"/>
              <a:gd name="connsiteX2" fmla="*/ 338668 w 338668"/>
              <a:gd name="connsiteY2" fmla="*/ 476020 h 476020"/>
              <a:gd name="connsiteX3" fmla="*/ 193545 w 338668"/>
              <a:gd name="connsiteY3" fmla="*/ 444421 h 476020"/>
              <a:gd name="connsiteX4" fmla="*/ 0 w 338668"/>
              <a:gd name="connsiteY4" fmla="*/ 61223 h 476020"/>
              <a:gd name="connsiteX0" fmla="*/ 0 w 339182"/>
              <a:gd name="connsiteY0" fmla="*/ 61223 h 476020"/>
              <a:gd name="connsiteX1" fmla="*/ 125374 w 339182"/>
              <a:gd name="connsiteY1" fmla="*/ 0 h 476020"/>
              <a:gd name="connsiteX2" fmla="*/ 245061 w 339182"/>
              <a:gd name="connsiteY2" fmla="*/ 190400 h 476020"/>
              <a:gd name="connsiteX3" fmla="*/ 338668 w 339182"/>
              <a:gd name="connsiteY3" fmla="*/ 476020 h 476020"/>
              <a:gd name="connsiteX4" fmla="*/ 193545 w 339182"/>
              <a:gd name="connsiteY4" fmla="*/ 444421 h 476020"/>
              <a:gd name="connsiteX5" fmla="*/ 0 w 339182"/>
              <a:gd name="connsiteY5" fmla="*/ 61223 h 476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9182" h="476020">
                <a:moveTo>
                  <a:pt x="0" y="61223"/>
                </a:moveTo>
                <a:lnTo>
                  <a:pt x="125374" y="0"/>
                </a:lnTo>
                <a:cubicBezTo>
                  <a:pt x="164572" y="24821"/>
                  <a:pt x="209512" y="111063"/>
                  <a:pt x="245061" y="190400"/>
                </a:cubicBezTo>
                <a:cubicBezTo>
                  <a:pt x="280610" y="269737"/>
                  <a:pt x="345608" y="436975"/>
                  <a:pt x="338668" y="476020"/>
                </a:cubicBezTo>
                <a:lnTo>
                  <a:pt x="193545" y="444421"/>
                </a:lnTo>
                <a:lnTo>
                  <a:pt x="0" y="61223"/>
                </a:lnTo>
                <a:close/>
              </a:path>
            </a:pathLst>
          </a:cu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9" name="Rectángulo 78">
            <a:extLst>
              <a:ext uri="{FF2B5EF4-FFF2-40B4-BE49-F238E27FC236}">
                <a16:creationId xmlns:a16="http://schemas.microsoft.com/office/drawing/2014/main" id="{E38D31C6-1891-D70A-55BE-F01654FED6DC}"/>
              </a:ext>
            </a:extLst>
          </p:cNvPr>
          <p:cNvSpPr/>
          <p:nvPr/>
        </p:nvSpPr>
        <p:spPr>
          <a:xfrm>
            <a:off x="3239432" y="4909453"/>
            <a:ext cx="549001" cy="792415"/>
          </a:xfrm>
          <a:custGeom>
            <a:avLst/>
            <a:gdLst>
              <a:gd name="connsiteX0" fmla="*/ 0 w 168823"/>
              <a:gd name="connsiteY0" fmla="*/ 0 h 156079"/>
              <a:gd name="connsiteX1" fmla="*/ 168823 w 168823"/>
              <a:gd name="connsiteY1" fmla="*/ 0 h 156079"/>
              <a:gd name="connsiteX2" fmla="*/ 168823 w 168823"/>
              <a:gd name="connsiteY2" fmla="*/ 156079 h 156079"/>
              <a:gd name="connsiteX3" fmla="*/ 0 w 168823"/>
              <a:gd name="connsiteY3" fmla="*/ 156079 h 156079"/>
              <a:gd name="connsiteX4" fmla="*/ 0 w 168823"/>
              <a:gd name="connsiteY4" fmla="*/ 0 h 156079"/>
              <a:gd name="connsiteX0" fmla="*/ 291827 w 460650"/>
              <a:gd name="connsiteY0" fmla="*/ 0 h 758644"/>
              <a:gd name="connsiteX1" fmla="*/ 460650 w 460650"/>
              <a:gd name="connsiteY1" fmla="*/ 0 h 758644"/>
              <a:gd name="connsiteX2" fmla="*/ 460650 w 460650"/>
              <a:gd name="connsiteY2" fmla="*/ 156079 h 758644"/>
              <a:gd name="connsiteX3" fmla="*/ 0 w 460650"/>
              <a:gd name="connsiteY3" fmla="*/ 758644 h 758644"/>
              <a:gd name="connsiteX4" fmla="*/ 291827 w 460650"/>
              <a:gd name="connsiteY4" fmla="*/ 156079 h 758644"/>
              <a:gd name="connsiteX5" fmla="*/ 291827 w 460650"/>
              <a:gd name="connsiteY5" fmla="*/ 0 h 758644"/>
              <a:gd name="connsiteX0" fmla="*/ 292020 w 460843"/>
              <a:gd name="connsiteY0" fmla="*/ 0 h 766855"/>
              <a:gd name="connsiteX1" fmla="*/ 460843 w 460843"/>
              <a:gd name="connsiteY1" fmla="*/ 0 h 766855"/>
              <a:gd name="connsiteX2" fmla="*/ 460843 w 460843"/>
              <a:gd name="connsiteY2" fmla="*/ 156079 h 766855"/>
              <a:gd name="connsiteX3" fmla="*/ 300385 w 460843"/>
              <a:gd name="connsiteY3" fmla="*/ 543374 h 766855"/>
              <a:gd name="connsiteX4" fmla="*/ 193 w 460843"/>
              <a:gd name="connsiteY4" fmla="*/ 758644 h 766855"/>
              <a:gd name="connsiteX5" fmla="*/ 292020 w 460843"/>
              <a:gd name="connsiteY5" fmla="*/ 156079 h 766855"/>
              <a:gd name="connsiteX6" fmla="*/ 292020 w 460843"/>
              <a:gd name="connsiteY6" fmla="*/ 0 h 766855"/>
              <a:gd name="connsiteX0" fmla="*/ 293885 w 462708"/>
              <a:gd name="connsiteY0" fmla="*/ 0 h 788700"/>
              <a:gd name="connsiteX1" fmla="*/ 462708 w 462708"/>
              <a:gd name="connsiteY1" fmla="*/ 0 h 788700"/>
              <a:gd name="connsiteX2" fmla="*/ 462708 w 462708"/>
              <a:gd name="connsiteY2" fmla="*/ 156079 h 788700"/>
              <a:gd name="connsiteX3" fmla="*/ 302250 w 462708"/>
              <a:gd name="connsiteY3" fmla="*/ 543374 h 788700"/>
              <a:gd name="connsiteX4" fmla="*/ 171904 w 462708"/>
              <a:gd name="connsiteY4" fmla="*/ 687545 h 788700"/>
              <a:gd name="connsiteX5" fmla="*/ 2058 w 462708"/>
              <a:gd name="connsiteY5" fmla="*/ 758644 h 788700"/>
              <a:gd name="connsiteX6" fmla="*/ 293885 w 462708"/>
              <a:gd name="connsiteY6" fmla="*/ 156079 h 788700"/>
              <a:gd name="connsiteX7" fmla="*/ 293885 w 462708"/>
              <a:gd name="connsiteY7" fmla="*/ 0 h 788700"/>
              <a:gd name="connsiteX0" fmla="*/ 293836 w 462659"/>
              <a:gd name="connsiteY0" fmla="*/ 0 h 792415"/>
              <a:gd name="connsiteX1" fmla="*/ 462659 w 462659"/>
              <a:gd name="connsiteY1" fmla="*/ 0 h 792415"/>
              <a:gd name="connsiteX2" fmla="*/ 462659 w 462659"/>
              <a:gd name="connsiteY2" fmla="*/ 156079 h 792415"/>
              <a:gd name="connsiteX3" fmla="*/ 302201 w 462659"/>
              <a:gd name="connsiteY3" fmla="*/ 543374 h 792415"/>
              <a:gd name="connsiteX4" fmla="*/ 171855 w 462659"/>
              <a:gd name="connsiteY4" fmla="*/ 687545 h 792415"/>
              <a:gd name="connsiteX5" fmla="*/ 2009 w 462659"/>
              <a:gd name="connsiteY5" fmla="*/ 758644 h 792415"/>
              <a:gd name="connsiteX6" fmla="*/ 293836 w 462659"/>
              <a:gd name="connsiteY6" fmla="*/ 156079 h 792415"/>
              <a:gd name="connsiteX7" fmla="*/ 293836 w 462659"/>
              <a:gd name="connsiteY7" fmla="*/ 0 h 792415"/>
              <a:gd name="connsiteX0" fmla="*/ 380178 w 549001"/>
              <a:gd name="connsiteY0" fmla="*/ 0 h 792415"/>
              <a:gd name="connsiteX1" fmla="*/ 549001 w 549001"/>
              <a:gd name="connsiteY1" fmla="*/ 0 h 792415"/>
              <a:gd name="connsiteX2" fmla="*/ 549001 w 549001"/>
              <a:gd name="connsiteY2" fmla="*/ 156079 h 792415"/>
              <a:gd name="connsiteX3" fmla="*/ 388543 w 549001"/>
              <a:gd name="connsiteY3" fmla="*/ 543374 h 792415"/>
              <a:gd name="connsiteX4" fmla="*/ 258197 w 549001"/>
              <a:gd name="connsiteY4" fmla="*/ 687545 h 792415"/>
              <a:gd name="connsiteX5" fmla="*/ 88351 w 549001"/>
              <a:gd name="connsiteY5" fmla="*/ 758644 h 792415"/>
              <a:gd name="connsiteX6" fmla="*/ 1454 w 549001"/>
              <a:gd name="connsiteY6" fmla="*/ 713218 h 792415"/>
              <a:gd name="connsiteX7" fmla="*/ 380178 w 549001"/>
              <a:gd name="connsiteY7" fmla="*/ 156079 h 792415"/>
              <a:gd name="connsiteX8" fmla="*/ 380178 w 549001"/>
              <a:gd name="connsiteY8" fmla="*/ 0 h 792415"/>
              <a:gd name="connsiteX0" fmla="*/ 380178 w 549001"/>
              <a:gd name="connsiteY0" fmla="*/ 0 h 792415"/>
              <a:gd name="connsiteX1" fmla="*/ 549001 w 549001"/>
              <a:gd name="connsiteY1" fmla="*/ 0 h 792415"/>
              <a:gd name="connsiteX2" fmla="*/ 549001 w 549001"/>
              <a:gd name="connsiteY2" fmla="*/ 156079 h 792415"/>
              <a:gd name="connsiteX3" fmla="*/ 388543 w 549001"/>
              <a:gd name="connsiteY3" fmla="*/ 543374 h 792415"/>
              <a:gd name="connsiteX4" fmla="*/ 258197 w 549001"/>
              <a:gd name="connsiteY4" fmla="*/ 687545 h 792415"/>
              <a:gd name="connsiteX5" fmla="*/ 88351 w 549001"/>
              <a:gd name="connsiteY5" fmla="*/ 758644 h 792415"/>
              <a:gd name="connsiteX6" fmla="*/ 1454 w 549001"/>
              <a:gd name="connsiteY6" fmla="*/ 713218 h 792415"/>
              <a:gd name="connsiteX7" fmla="*/ 380178 w 549001"/>
              <a:gd name="connsiteY7" fmla="*/ 156079 h 792415"/>
              <a:gd name="connsiteX8" fmla="*/ 380178 w 549001"/>
              <a:gd name="connsiteY8" fmla="*/ 0 h 792415"/>
              <a:gd name="connsiteX0" fmla="*/ 380178 w 549001"/>
              <a:gd name="connsiteY0" fmla="*/ 0 h 792415"/>
              <a:gd name="connsiteX1" fmla="*/ 549001 w 549001"/>
              <a:gd name="connsiteY1" fmla="*/ 0 h 792415"/>
              <a:gd name="connsiteX2" fmla="*/ 549001 w 549001"/>
              <a:gd name="connsiteY2" fmla="*/ 156079 h 792415"/>
              <a:gd name="connsiteX3" fmla="*/ 388543 w 549001"/>
              <a:gd name="connsiteY3" fmla="*/ 543374 h 792415"/>
              <a:gd name="connsiteX4" fmla="*/ 258197 w 549001"/>
              <a:gd name="connsiteY4" fmla="*/ 687545 h 792415"/>
              <a:gd name="connsiteX5" fmla="*/ 88351 w 549001"/>
              <a:gd name="connsiteY5" fmla="*/ 758644 h 792415"/>
              <a:gd name="connsiteX6" fmla="*/ 1454 w 549001"/>
              <a:gd name="connsiteY6" fmla="*/ 713218 h 792415"/>
              <a:gd name="connsiteX7" fmla="*/ 323371 w 549001"/>
              <a:gd name="connsiteY7" fmla="*/ 395252 h 792415"/>
              <a:gd name="connsiteX8" fmla="*/ 380178 w 549001"/>
              <a:gd name="connsiteY8" fmla="*/ 156079 h 792415"/>
              <a:gd name="connsiteX9" fmla="*/ 380178 w 549001"/>
              <a:gd name="connsiteY9" fmla="*/ 0 h 792415"/>
              <a:gd name="connsiteX0" fmla="*/ 380178 w 549001"/>
              <a:gd name="connsiteY0" fmla="*/ 0 h 792415"/>
              <a:gd name="connsiteX1" fmla="*/ 549001 w 549001"/>
              <a:gd name="connsiteY1" fmla="*/ 0 h 792415"/>
              <a:gd name="connsiteX2" fmla="*/ 549001 w 549001"/>
              <a:gd name="connsiteY2" fmla="*/ 156079 h 792415"/>
              <a:gd name="connsiteX3" fmla="*/ 388543 w 549001"/>
              <a:gd name="connsiteY3" fmla="*/ 543374 h 792415"/>
              <a:gd name="connsiteX4" fmla="*/ 258197 w 549001"/>
              <a:gd name="connsiteY4" fmla="*/ 687545 h 792415"/>
              <a:gd name="connsiteX5" fmla="*/ 88351 w 549001"/>
              <a:gd name="connsiteY5" fmla="*/ 758644 h 792415"/>
              <a:gd name="connsiteX6" fmla="*/ 1454 w 549001"/>
              <a:gd name="connsiteY6" fmla="*/ 713218 h 792415"/>
              <a:gd name="connsiteX7" fmla="*/ 323371 w 549001"/>
              <a:gd name="connsiteY7" fmla="*/ 395252 h 792415"/>
              <a:gd name="connsiteX8" fmla="*/ 380178 w 549001"/>
              <a:gd name="connsiteY8" fmla="*/ 156079 h 792415"/>
              <a:gd name="connsiteX9" fmla="*/ 380178 w 549001"/>
              <a:gd name="connsiteY9" fmla="*/ 0 h 792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9001" h="792415">
                <a:moveTo>
                  <a:pt x="380178" y="0"/>
                </a:moveTo>
                <a:lnTo>
                  <a:pt x="549001" y="0"/>
                </a:lnTo>
                <a:lnTo>
                  <a:pt x="549001" y="156079"/>
                </a:lnTo>
                <a:cubicBezTo>
                  <a:pt x="513042" y="228538"/>
                  <a:pt x="465318" y="442947"/>
                  <a:pt x="388543" y="543374"/>
                </a:cubicBezTo>
                <a:cubicBezTo>
                  <a:pt x="339747" y="628989"/>
                  <a:pt x="308229" y="651667"/>
                  <a:pt x="258197" y="687545"/>
                </a:cubicBezTo>
                <a:cubicBezTo>
                  <a:pt x="212114" y="747122"/>
                  <a:pt x="67692" y="844259"/>
                  <a:pt x="88351" y="758644"/>
                </a:cubicBezTo>
                <a:cubicBezTo>
                  <a:pt x="104151" y="726386"/>
                  <a:pt x="-14346" y="745476"/>
                  <a:pt x="1454" y="713218"/>
                </a:cubicBezTo>
                <a:cubicBezTo>
                  <a:pt x="32066" y="646070"/>
                  <a:pt x="260250" y="488108"/>
                  <a:pt x="323371" y="395252"/>
                </a:cubicBezTo>
                <a:cubicBezTo>
                  <a:pt x="362792" y="296471"/>
                  <a:pt x="362152" y="215371"/>
                  <a:pt x="380178" y="156079"/>
                </a:cubicBezTo>
                <a:lnTo>
                  <a:pt x="380178" y="0"/>
                </a:lnTo>
                <a:close/>
              </a:path>
            </a:pathLst>
          </a:cu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03" name="Imagen 102" descr="Vista de cerca de un edificio">
            <a:extLst>
              <a:ext uri="{FF2B5EF4-FFF2-40B4-BE49-F238E27FC236}">
                <a16:creationId xmlns:a16="http://schemas.microsoft.com/office/drawing/2014/main" id="{735DB4FA-B94F-F006-50A2-08A365553A4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778" y="1269015"/>
            <a:ext cx="3603798" cy="1703358"/>
          </a:xfrm>
          <a:prstGeom prst="rect">
            <a:avLst/>
          </a:prstGeom>
        </p:spPr>
      </p:pic>
      <p:pic>
        <p:nvPicPr>
          <p:cNvPr id="111" name="Imagen 110" descr="Gráfico">
            <a:extLst>
              <a:ext uri="{FF2B5EF4-FFF2-40B4-BE49-F238E27FC236}">
                <a16:creationId xmlns:a16="http://schemas.microsoft.com/office/drawing/2014/main" id="{A1B154F8-57A2-E63F-42C5-7BCBDEE3C96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9" t="13213" r="4993" b="7670"/>
          <a:stretch/>
        </p:blipFill>
        <p:spPr>
          <a:xfrm>
            <a:off x="4345540" y="5721899"/>
            <a:ext cx="2490130" cy="1484197"/>
          </a:xfrm>
          <a:prstGeom prst="rect">
            <a:avLst/>
          </a:prstGeom>
        </p:spPr>
      </p:pic>
      <p:sp>
        <p:nvSpPr>
          <p:cNvPr id="81" name="Rectángulo 80">
            <a:extLst>
              <a:ext uri="{FF2B5EF4-FFF2-40B4-BE49-F238E27FC236}">
                <a16:creationId xmlns:a16="http://schemas.microsoft.com/office/drawing/2014/main" id="{E6029169-5AE1-8E1B-015F-11D444F91A22}"/>
              </a:ext>
            </a:extLst>
          </p:cNvPr>
          <p:cNvSpPr/>
          <p:nvPr/>
        </p:nvSpPr>
        <p:spPr>
          <a:xfrm rot="5400000">
            <a:off x="3321503" y="1980900"/>
            <a:ext cx="208573" cy="623102"/>
          </a:xfrm>
          <a:custGeom>
            <a:avLst/>
            <a:gdLst>
              <a:gd name="connsiteX0" fmla="*/ 0 w 263760"/>
              <a:gd name="connsiteY0" fmla="*/ 0 h 284550"/>
              <a:gd name="connsiteX1" fmla="*/ 263760 w 263760"/>
              <a:gd name="connsiteY1" fmla="*/ 0 h 284550"/>
              <a:gd name="connsiteX2" fmla="*/ 263760 w 263760"/>
              <a:gd name="connsiteY2" fmla="*/ 284550 h 284550"/>
              <a:gd name="connsiteX3" fmla="*/ 0 w 263760"/>
              <a:gd name="connsiteY3" fmla="*/ 284550 h 284550"/>
              <a:gd name="connsiteX4" fmla="*/ 0 w 263760"/>
              <a:gd name="connsiteY4" fmla="*/ 0 h 284550"/>
              <a:gd name="connsiteX0" fmla="*/ 0 w 263760"/>
              <a:gd name="connsiteY0" fmla="*/ 310160 h 594710"/>
              <a:gd name="connsiteX1" fmla="*/ 98711 w 263760"/>
              <a:gd name="connsiteY1" fmla="*/ 0 h 594710"/>
              <a:gd name="connsiteX2" fmla="*/ 263760 w 263760"/>
              <a:gd name="connsiteY2" fmla="*/ 310160 h 594710"/>
              <a:gd name="connsiteX3" fmla="*/ 263760 w 263760"/>
              <a:gd name="connsiteY3" fmla="*/ 594710 h 594710"/>
              <a:gd name="connsiteX4" fmla="*/ 0 w 263760"/>
              <a:gd name="connsiteY4" fmla="*/ 594710 h 594710"/>
              <a:gd name="connsiteX5" fmla="*/ 0 w 263760"/>
              <a:gd name="connsiteY5" fmla="*/ 310160 h 594710"/>
              <a:gd name="connsiteX0" fmla="*/ 0 w 263760"/>
              <a:gd name="connsiteY0" fmla="*/ 310160 h 594710"/>
              <a:gd name="connsiteX1" fmla="*/ 98711 w 263760"/>
              <a:gd name="connsiteY1" fmla="*/ 0 h 594710"/>
              <a:gd name="connsiteX2" fmla="*/ 263760 w 263760"/>
              <a:gd name="connsiteY2" fmla="*/ 310160 h 594710"/>
              <a:gd name="connsiteX3" fmla="*/ 123539 w 263760"/>
              <a:gd name="connsiteY3" fmla="*/ 572986 h 594710"/>
              <a:gd name="connsiteX4" fmla="*/ 0 w 263760"/>
              <a:gd name="connsiteY4" fmla="*/ 594710 h 594710"/>
              <a:gd name="connsiteX5" fmla="*/ 0 w 263760"/>
              <a:gd name="connsiteY5" fmla="*/ 310160 h 594710"/>
              <a:gd name="connsiteX0" fmla="*/ 0 w 206487"/>
              <a:gd name="connsiteY0" fmla="*/ 310160 h 594710"/>
              <a:gd name="connsiteX1" fmla="*/ 98711 w 206487"/>
              <a:gd name="connsiteY1" fmla="*/ 0 h 594710"/>
              <a:gd name="connsiteX2" fmla="*/ 206487 w 206487"/>
              <a:gd name="connsiteY2" fmla="*/ 67242 h 594710"/>
              <a:gd name="connsiteX3" fmla="*/ 123539 w 206487"/>
              <a:gd name="connsiteY3" fmla="*/ 572986 h 594710"/>
              <a:gd name="connsiteX4" fmla="*/ 0 w 206487"/>
              <a:gd name="connsiteY4" fmla="*/ 594710 h 594710"/>
              <a:gd name="connsiteX5" fmla="*/ 0 w 206487"/>
              <a:gd name="connsiteY5" fmla="*/ 310160 h 594710"/>
              <a:gd name="connsiteX0" fmla="*/ 0 w 206487"/>
              <a:gd name="connsiteY0" fmla="*/ 310160 h 594710"/>
              <a:gd name="connsiteX1" fmla="*/ 11818 w 206487"/>
              <a:gd name="connsiteY1" fmla="*/ 67149 h 594710"/>
              <a:gd name="connsiteX2" fmla="*/ 98711 w 206487"/>
              <a:gd name="connsiteY2" fmla="*/ 0 h 594710"/>
              <a:gd name="connsiteX3" fmla="*/ 206487 w 206487"/>
              <a:gd name="connsiteY3" fmla="*/ 67242 h 594710"/>
              <a:gd name="connsiteX4" fmla="*/ 123539 w 206487"/>
              <a:gd name="connsiteY4" fmla="*/ 572986 h 594710"/>
              <a:gd name="connsiteX5" fmla="*/ 0 w 206487"/>
              <a:gd name="connsiteY5" fmla="*/ 594710 h 594710"/>
              <a:gd name="connsiteX6" fmla="*/ 0 w 206487"/>
              <a:gd name="connsiteY6" fmla="*/ 310160 h 594710"/>
              <a:gd name="connsiteX0" fmla="*/ 0 w 206487"/>
              <a:gd name="connsiteY0" fmla="*/ 312814 h 597364"/>
              <a:gd name="connsiteX1" fmla="*/ 11818 w 206487"/>
              <a:gd name="connsiteY1" fmla="*/ 69803 h 597364"/>
              <a:gd name="connsiteX2" fmla="*/ 98711 w 206487"/>
              <a:gd name="connsiteY2" fmla="*/ 2654 h 597364"/>
              <a:gd name="connsiteX3" fmla="*/ 206487 w 206487"/>
              <a:gd name="connsiteY3" fmla="*/ 69896 h 597364"/>
              <a:gd name="connsiteX4" fmla="*/ 123539 w 206487"/>
              <a:gd name="connsiteY4" fmla="*/ 575640 h 597364"/>
              <a:gd name="connsiteX5" fmla="*/ 0 w 206487"/>
              <a:gd name="connsiteY5" fmla="*/ 597364 h 597364"/>
              <a:gd name="connsiteX6" fmla="*/ 0 w 206487"/>
              <a:gd name="connsiteY6" fmla="*/ 312814 h 597364"/>
              <a:gd name="connsiteX0" fmla="*/ 2086 w 208573"/>
              <a:gd name="connsiteY0" fmla="*/ 338552 h 623102"/>
              <a:gd name="connsiteX1" fmla="*/ 13904 w 208573"/>
              <a:gd name="connsiteY1" fmla="*/ 95541 h 623102"/>
              <a:gd name="connsiteX2" fmla="*/ 4029 w 208573"/>
              <a:gd name="connsiteY2" fmla="*/ 2717 h 623102"/>
              <a:gd name="connsiteX3" fmla="*/ 100797 w 208573"/>
              <a:gd name="connsiteY3" fmla="*/ 28392 h 623102"/>
              <a:gd name="connsiteX4" fmla="*/ 208573 w 208573"/>
              <a:gd name="connsiteY4" fmla="*/ 95634 h 623102"/>
              <a:gd name="connsiteX5" fmla="*/ 125625 w 208573"/>
              <a:gd name="connsiteY5" fmla="*/ 601378 h 623102"/>
              <a:gd name="connsiteX6" fmla="*/ 2086 w 208573"/>
              <a:gd name="connsiteY6" fmla="*/ 623102 h 623102"/>
              <a:gd name="connsiteX7" fmla="*/ 2086 w 208573"/>
              <a:gd name="connsiteY7" fmla="*/ 338552 h 623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8573" h="623102">
                <a:moveTo>
                  <a:pt x="2086" y="338552"/>
                </a:moveTo>
                <a:cubicBezTo>
                  <a:pt x="11297" y="257208"/>
                  <a:pt x="-2548" y="147234"/>
                  <a:pt x="13904" y="95541"/>
                </a:cubicBezTo>
                <a:cubicBezTo>
                  <a:pt x="19165" y="44506"/>
                  <a:pt x="-10453" y="13909"/>
                  <a:pt x="4029" y="2717"/>
                </a:cubicBezTo>
                <a:cubicBezTo>
                  <a:pt x="18511" y="-8475"/>
                  <a:pt x="71643" y="17843"/>
                  <a:pt x="100797" y="28392"/>
                </a:cubicBezTo>
                <a:lnTo>
                  <a:pt x="208573" y="95634"/>
                </a:lnTo>
                <a:lnTo>
                  <a:pt x="125625" y="601378"/>
                </a:lnTo>
                <a:lnTo>
                  <a:pt x="2086" y="623102"/>
                </a:lnTo>
                <a:lnTo>
                  <a:pt x="2086" y="338552"/>
                </a:lnTo>
                <a:close/>
              </a:path>
            </a:pathLst>
          </a:custGeom>
          <a:solidFill>
            <a:srgbClr val="FF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9" name="CuadroTexto 118">
            <a:extLst>
              <a:ext uri="{FF2B5EF4-FFF2-40B4-BE49-F238E27FC236}">
                <a16:creationId xmlns:a16="http://schemas.microsoft.com/office/drawing/2014/main" id="{CD54EF0E-8756-B720-DE23-23D9672A1542}"/>
              </a:ext>
            </a:extLst>
          </p:cNvPr>
          <p:cNvSpPr txBox="1"/>
          <p:nvPr/>
        </p:nvSpPr>
        <p:spPr>
          <a:xfrm>
            <a:off x="674497" y="1354731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AREA ADMINISTRATIVA 1</a:t>
            </a:r>
          </a:p>
        </p:txBody>
      </p:sp>
    </p:spTree>
    <p:extLst>
      <p:ext uri="{BB962C8B-B14F-4D97-AF65-F5344CB8AC3E}">
        <p14:creationId xmlns:p14="http://schemas.microsoft.com/office/powerpoint/2010/main" val="3216116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F0C4AA-9A09-055A-3F4E-A4F9DB592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Imagen 45" descr="Diagrama, Dibujo de ingeniería">
            <a:extLst>
              <a:ext uri="{FF2B5EF4-FFF2-40B4-BE49-F238E27FC236}">
                <a16:creationId xmlns:a16="http://schemas.microsoft.com/office/drawing/2014/main" id="{C5D60F65-D4E4-0F9D-2BE9-C86F1630E7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" t="5882" r="6017" b="22862"/>
          <a:stretch/>
        </p:blipFill>
        <p:spPr>
          <a:xfrm>
            <a:off x="5778031" y="4713007"/>
            <a:ext cx="3398911" cy="1760963"/>
          </a:xfrm>
          <a:prstGeom prst="rect">
            <a:avLst/>
          </a:prstGeom>
        </p:spPr>
      </p:pic>
      <p:pic>
        <p:nvPicPr>
          <p:cNvPr id="58" name="Imagen 57" descr="Gráfico&#10;&#10;Descripción generada automáticamente">
            <a:extLst>
              <a:ext uri="{FF2B5EF4-FFF2-40B4-BE49-F238E27FC236}">
                <a16:creationId xmlns:a16="http://schemas.microsoft.com/office/drawing/2014/main" id="{18E66D0A-9235-77AD-6C55-2430E2F6B3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493" y="1606068"/>
            <a:ext cx="3398912" cy="2198664"/>
          </a:xfrm>
          <a:prstGeom prst="rect">
            <a:avLst/>
          </a:prstGeom>
        </p:spPr>
      </p:pic>
      <p:pic>
        <p:nvPicPr>
          <p:cNvPr id="56" name="Imagen 55" descr="Diagrama&#10;&#10;Descripción generada automáticamente">
            <a:extLst>
              <a:ext uri="{FF2B5EF4-FFF2-40B4-BE49-F238E27FC236}">
                <a16:creationId xmlns:a16="http://schemas.microsoft.com/office/drawing/2014/main" id="{F39DE071-6005-F366-DD87-D9827B30FD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353" y="1397339"/>
            <a:ext cx="3748660" cy="2424907"/>
          </a:xfrm>
          <a:prstGeom prst="rect">
            <a:avLst/>
          </a:prstGeom>
        </p:spPr>
      </p:pic>
      <p:pic>
        <p:nvPicPr>
          <p:cNvPr id="8" name="Imagen 7" descr="Diagrama, Dibujo de ingeniería">
            <a:extLst>
              <a:ext uri="{FF2B5EF4-FFF2-40B4-BE49-F238E27FC236}">
                <a16:creationId xmlns:a16="http://schemas.microsoft.com/office/drawing/2014/main" id="{402E4CF0-9E81-7FC4-DDC6-A0A55D5011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" t="9957" r="5592" b="22367"/>
          <a:stretch/>
        </p:blipFill>
        <p:spPr>
          <a:xfrm>
            <a:off x="2069526" y="4679078"/>
            <a:ext cx="3621619" cy="1774173"/>
          </a:xfrm>
          <a:prstGeom prst="rect">
            <a:avLst/>
          </a:prstGeom>
        </p:spPr>
      </p:pic>
      <p:sp>
        <p:nvSpPr>
          <p:cNvPr id="29" name="Rectángulo 28">
            <a:extLst>
              <a:ext uri="{FF2B5EF4-FFF2-40B4-BE49-F238E27FC236}">
                <a16:creationId xmlns:a16="http://schemas.microsoft.com/office/drawing/2014/main" id="{EE36D759-F1FE-6FC1-1D03-DDC1B7BE6B02}"/>
              </a:ext>
            </a:extLst>
          </p:cNvPr>
          <p:cNvSpPr/>
          <p:nvPr/>
        </p:nvSpPr>
        <p:spPr>
          <a:xfrm>
            <a:off x="9861934" y="359869"/>
            <a:ext cx="1641386" cy="7055337"/>
          </a:xfrm>
          <a:prstGeom prst="rect">
            <a:avLst/>
          </a:prstGeom>
          <a:solidFill>
            <a:schemeClr val="accent1">
              <a:lumMod val="40000"/>
              <a:lumOff val="6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793AAAAC-4F40-64B0-BD53-02D45CF5A245}"/>
              </a:ext>
            </a:extLst>
          </p:cNvPr>
          <p:cNvSpPr/>
          <p:nvPr/>
        </p:nvSpPr>
        <p:spPr>
          <a:xfrm>
            <a:off x="305911" y="297814"/>
            <a:ext cx="11267440" cy="717994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875"/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6C87BF4-1B87-9DFC-EB5F-F05169147EB2}"/>
              </a:ext>
            </a:extLst>
          </p:cNvPr>
          <p:cNvCxnSpPr>
            <a:cxnSpLocks/>
          </p:cNvCxnSpPr>
          <p:nvPr/>
        </p:nvCxnSpPr>
        <p:spPr>
          <a:xfrm>
            <a:off x="9791905" y="297813"/>
            <a:ext cx="0" cy="71799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2B0A8E67-1F6C-BC36-D190-CD11AA67BEE1}"/>
              </a:ext>
            </a:extLst>
          </p:cNvPr>
          <p:cNvCxnSpPr/>
          <p:nvPr/>
        </p:nvCxnSpPr>
        <p:spPr>
          <a:xfrm>
            <a:off x="9807631" y="1438764"/>
            <a:ext cx="17814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C2164FE7-89A9-20CA-9EEA-694E2F13FE2D}"/>
              </a:ext>
            </a:extLst>
          </p:cNvPr>
          <p:cNvCxnSpPr>
            <a:cxnSpLocks/>
          </p:cNvCxnSpPr>
          <p:nvPr/>
        </p:nvCxnSpPr>
        <p:spPr>
          <a:xfrm>
            <a:off x="10474960" y="2372152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B524FECE-3530-C739-A087-3F4040AA3E8A}"/>
              </a:ext>
            </a:extLst>
          </p:cNvPr>
          <p:cNvCxnSpPr>
            <a:cxnSpLocks/>
          </p:cNvCxnSpPr>
          <p:nvPr/>
        </p:nvCxnSpPr>
        <p:spPr>
          <a:xfrm>
            <a:off x="9791905" y="3411447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6887D567-A774-E693-B9BC-2A00B75A94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6810" r="94265">
                        <a14:foregroundMark x1="41935" y1="48333" x2="41935" y2="48333"/>
                        <a14:foregroundMark x1="17921" y1="38333" x2="17921" y2="38333"/>
                        <a14:foregroundMark x1="16487" y1="48333" x2="16487" y2="48333"/>
                        <a14:foregroundMark x1="14337" y1="55000" x2="14337" y2="55000"/>
                        <a14:foregroundMark x1="13262" y1="67778" x2="13262" y2="67778"/>
                        <a14:foregroundMark x1="7168" y1="60000" x2="7168" y2="60000"/>
                        <a14:foregroundMark x1="84229" y1="43889" x2="84229" y2="43889"/>
                        <a14:foregroundMark x1="94265" y1="34444" x2="94265" y2="3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958" y="360365"/>
            <a:ext cx="1615433" cy="104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E2166764-8AA8-D9AB-FAF6-F6D8CD6DDE02}"/>
              </a:ext>
            </a:extLst>
          </p:cNvPr>
          <p:cNvSpPr txBox="1"/>
          <p:nvPr/>
        </p:nvSpPr>
        <p:spPr>
          <a:xfrm>
            <a:off x="9501823" y="1551355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Taller Integral de Arquitectura I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23A256E1-6262-A1F9-840C-7ED6CCCDF969}"/>
              </a:ext>
            </a:extLst>
          </p:cNvPr>
          <p:cNvSpPr txBox="1"/>
          <p:nvPr/>
        </p:nvSpPr>
        <p:spPr>
          <a:xfrm>
            <a:off x="9532279" y="2557316"/>
            <a:ext cx="2377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Casos Referenciales</a:t>
            </a:r>
          </a:p>
          <a:p>
            <a:pPr algn="ctr"/>
            <a:r>
              <a:rPr lang="es-MX" sz="1600" dirty="0">
                <a:latin typeface="Bahnschrift Condensed" panose="020B0502040204020203" pitchFamily="34" charset="0"/>
              </a:rPr>
              <a:t>(Análisis Funcional)</a:t>
            </a: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32F2E2D9-D3A9-70D3-F7EF-B87965D6F4D8}"/>
              </a:ext>
            </a:extLst>
          </p:cNvPr>
          <p:cNvCxnSpPr>
            <a:cxnSpLocks/>
          </p:cNvCxnSpPr>
          <p:nvPr/>
        </p:nvCxnSpPr>
        <p:spPr>
          <a:xfrm>
            <a:off x="10490686" y="4531360"/>
            <a:ext cx="1098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>
            <a:extLst>
              <a:ext uri="{FF2B5EF4-FFF2-40B4-BE49-F238E27FC236}">
                <a16:creationId xmlns:a16="http://schemas.microsoft.com/office/drawing/2014/main" id="{6A2B5A37-4F2D-B631-EDF2-844C18E717B0}"/>
              </a:ext>
            </a:extLst>
          </p:cNvPr>
          <p:cNvSpPr txBox="1"/>
          <p:nvPr/>
        </p:nvSpPr>
        <p:spPr>
          <a:xfrm>
            <a:off x="9509634" y="3442948"/>
            <a:ext cx="2377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Bahnschrift Condensed" panose="020B0502040204020203" pitchFamily="34" charset="0"/>
              </a:rPr>
              <a:t>Edificio:</a:t>
            </a:r>
          </a:p>
          <a:p>
            <a:pPr algn="ctr"/>
            <a:r>
              <a:rPr lang="es-MX" sz="14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CENTRO OPERATIVO Y ADMINISTRATIVO DEL </a:t>
            </a:r>
          </a:p>
          <a:p>
            <a:pPr algn="ctr"/>
            <a:r>
              <a:rPr lang="es-MX" sz="14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SISTEMA TROLEBÚS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10A54432-73EF-FFC1-3C7B-51B88EA9A655}"/>
              </a:ext>
            </a:extLst>
          </p:cNvPr>
          <p:cNvCxnSpPr>
            <a:cxnSpLocks/>
          </p:cNvCxnSpPr>
          <p:nvPr/>
        </p:nvCxnSpPr>
        <p:spPr>
          <a:xfrm>
            <a:off x="9799821" y="6770626"/>
            <a:ext cx="89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>
            <a:extLst>
              <a:ext uri="{FF2B5EF4-FFF2-40B4-BE49-F238E27FC236}">
                <a16:creationId xmlns:a16="http://schemas.microsoft.com/office/drawing/2014/main" id="{BCB50FC3-F1B5-29D7-F4CA-A27B5BF93E8F}"/>
              </a:ext>
            </a:extLst>
          </p:cNvPr>
          <p:cNvSpPr txBox="1"/>
          <p:nvPr/>
        </p:nvSpPr>
        <p:spPr>
          <a:xfrm>
            <a:off x="9791905" y="4738353"/>
            <a:ext cx="186161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Bahnschrift Condensed" panose="020B0502040204020203" pitchFamily="34" charset="0"/>
              </a:rPr>
              <a:t>Equipo: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Gómez Aguilar Alejandra    Monserrath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Granados Pérez Ángel Gabriel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Guillen Velasco Néstor Iván</a:t>
            </a:r>
          </a:p>
          <a:p>
            <a:r>
              <a:rPr lang="es-MX" sz="1400" dirty="0">
                <a:latin typeface="Bahnschrift Condensed" panose="020B0502040204020203" pitchFamily="34" charset="0"/>
              </a:rPr>
              <a:t>- López Aguilar Ana Fabiola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D50D9E78-A9CC-74D1-DA03-F06D914AE2AF}"/>
              </a:ext>
            </a:extLst>
          </p:cNvPr>
          <p:cNvSpPr/>
          <p:nvPr/>
        </p:nvSpPr>
        <p:spPr>
          <a:xfrm>
            <a:off x="10281921" y="225722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BA3857A9-0B86-6C4E-CB13-B38CA1F49028}"/>
              </a:ext>
            </a:extLst>
          </p:cNvPr>
          <p:cNvSpPr/>
          <p:nvPr/>
        </p:nvSpPr>
        <p:spPr>
          <a:xfrm>
            <a:off x="10682627" y="3293715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0658D757-8561-8382-57C7-8F62AEFFB8E7}"/>
              </a:ext>
            </a:extLst>
          </p:cNvPr>
          <p:cNvSpPr/>
          <p:nvPr/>
        </p:nvSpPr>
        <p:spPr>
          <a:xfrm>
            <a:off x="10297647" y="4428697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9F45D6C2-08A3-AD38-F5CA-16DA6CDEDBCC}"/>
              </a:ext>
            </a:extLst>
          </p:cNvPr>
          <p:cNvSpPr/>
          <p:nvPr/>
        </p:nvSpPr>
        <p:spPr>
          <a:xfrm>
            <a:off x="10682627" y="667223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FE2E0BE1-E49F-3AC5-2753-2ACCA8CAAAB0}"/>
              </a:ext>
            </a:extLst>
          </p:cNvPr>
          <p:cNvSpPr txBox="1"/>
          <p:nvPr/>
        </p:nvSpPr>
        <p:spPr>
          <a:xfrm>
            <a:off x="9501823" y="6897973"/>
            <a:ext cx="237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13 de enero de 2025</a:t>
            </a:r>
          </a:p>
          <a:p>
            <a:pPr algn="ctr"/>
            <a:r>
              <a:rPr lang="es-MX" sz="1400" dirty="0">
                <a:latin typeface="Bahnschrift Condensed" panose="020B0502040204020203" pitchFamily="34" charset="0"/>
              </a:rPr>
              <a:t>Comitán de Domínguez, Chis.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B620C5A5-177E-B321-3F41-E77060618B0A}"/>
              </a:ext>
            </a:extLst>
          </p:cNvPr>
          <p:cNvSpPr/>
          <p:nvPr/>
        </p:nvSpPr>
        <p:spPr>
          <a:xfrm>
            <a:off x="10624480" y="1335693"/>
            <a:ext cx="193039" cy="196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DF3DA7B4-65FF-12DE-3E9C-F4EE80773669}"/>
              </a:ext>
            </a:extLst>
          </p:cNvPr>
          <p:cNvSpPr/>
          <p:nvPr/>
        </p:nvSpPr>
        <p:spPr>
          <a:xfrm>
            <a:off x="319756" y="302717"/>
            <a:ext cx="9433219" cy="7175041"/>
          </a:xfrm>
          <a:prstGeom prst="rect">
            <a:avLst/>
          </a:prstGeom>
          <a:solidFill>
            <a:srgbClr val="CCCCF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C6DC3C13-49D8-76CE-E551-162550DF515B}"/>
              </a:ext>
            </a:extLst>
          </p:cNvPr>
          <p:cNvSpPr/>
          <p:nvPr/>
        </p:nvSpPr>
        <p:spPr>
          <a:xfrm rot="2493989">
            <a:off x="8920940" y="6961185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5B813323-984A-BA0D-39C0-C677D14E38D2}"/>
              </a:ext>
            </a:extLst>
          </p:cNvPr>
          <p:cNvSpPr/>
          <p:nvPr/>
        </p:nvSpPr>
        <p:spPr>
          <a:xfrm rot="2493989">
            <a:off x="8959819" y="6608503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7A788191-7525-2C1A-D590-8C2E9E57B687}"/>
              </a:ext>
            </a:extLst>
          </p:cNvPr>
          <p:cNvSpPr/>
          <p:nvPr/>
        </p:nvSpPr>
        <p:spPr>
          <a:xfrm rot="2493989">
            <a:off x="8550901" y="6994978"/>
            <a:ext cx="846336" cy="2044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55AC5387-6010-74FF-CD23-DE618680719A}"/>
              </a:ext>
            </a:extLst>
          </p:cNvPr>
          <p:cNvSpPr/>
          <p:nvPr/>
        </p:nvSpPr>
        <p:spPr>
          <a:xfrm rot="2493989">
            <a:off x="330392" y="616743"/>
            <a:ext cx="887602" cy="200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807BD94A-5235-CE44-F058-636DCBC9164C}"/>
              </a:ext>
            </a:extLst>
          </p:cNvPr>
          <p:cNvSpPr/>
          <p:nvPr/>
        </p:nvSpPr>
        <p:spPr>
          <a:xfrm rot="2493989">
            <a:off x="767049" y="563574"/>
            <a:ext cx="687426" cy="193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69AB51B3-F034-5F50-6F57-BD09554AE466}"/>
              </a:ext>
            </a:extLst>
          </p:cNvPr>
          <p:cNvSpPr/>
          <p:nvPr/>
        </p:nvSpPr>
        <p:spPr>
          <a:xfrm rot="2493989">
            <a:off x="359311" y="953160"/>
            <a:ext cx="694443" cy="187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80F956B6-0E9A-7940-E5B1-4F60EDC4106D}"/>
              </a:ext>
            </a:extLst>
          </p:cNvPr>
          <p:cNvSpPr/>
          <p:nvPr/>
        </p:nvSpPr>
        <p:spPr>
          <a:xfrm>
            <a:off x="1253624" y="462230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17A4AF29-893C-EBDE-B8D8-572795926602}"/>
              </a:ext>
            </a:extLst>
          </p:cNvPr>
          <p:cNvSpPr/>
          <p:nvPr/>
        </p:nvSpPr>
        <p:spPr>
          <a:xfrm>
            <a:off x="453777" y="7244333"/>
            <a:ext cx="8455274" cy="80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7071F20D-2200-6770-4EF7-4BF5025A751A}"/>
              </a:ext>
            </a:extLst>
          </p:cNvPr>
          <p:cNvSpPr/>
          <p:nvPr/>
        </p:nvSpPr>
        <p:spPr>
          <a:xfrm>
            <a:off x="4707814" y="629999"/>
            <a:ext cx="4998335" cy="330630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5" name="Rectángulo 44">
            <a:extLst>
              <a:ext uri="{FF2B5EF4-FFF2-40B4-BE49-F238E27FC236}">
                <a16:creationId xmlns:a16="http://schemas.microsoft.com/office/drawing/2014/main" id="{32BF7DF0-54DA-83F5-105D-C583EAA542B8}"/>
              </a:ext>
            </a:extLst>
          </p:cNvPr>
          <p:cNvSpPr/>
          <p:nvPr/>
        </p:nvSpPr>
        <p:spPr>
          <a:xfrm>
            <a:off x="4576865" y="684231"/>
            <a:ext cx="4998335" cy="330630"/>
          </a:xfrm>
          <a:prstGeom prst="rect">
            <a:avLst/>
          </a:prstGeom>
          <a:solidFill>
            <a:srgbClr val="CCCCFF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400" b="1" dirty="0">
              <a:solidFill>
                <a:schemeClr val="tx1"/>
              </a:solidFill>
              <a:latin typeface="Abadi Extra Light" panose="020B0204020104020204" pitchFamily="34" charset="0"/>
            </a:endParaRPr>
          </a:p>
          <a:p>
            <a:pPr algn="ctr"/>
            <a:r>
              <a:rPr lang="es-MX" sz="1400" b="1" dirty="0">
                <a:solidFill>
                  <a:schemeClr val="tx1"/>
                </a:solidFill>
                <a:latin typeface="Abadi Extra Light" panose="020B0204020104020204" pitchFamily="34" charset="0"/>
              </a:rPr>
              <a:t>CENTRO OPERATIVO Y ADMINISTRATIVO DEL SISTEMA TROLEBÚS</a:t>
            </a:r>
          </a:p>
          <a:p>
            <a:pPr algn="ctr"/>
            <a:endParaRPr lang="es-MX" b="1" dirty="0">
              <a:solidFill>
                <a:schemeClr val="tx1"/>
              </a:solidFill>
              <a:latin typeface="Abadi Extra Light" panose="020B0204020104020204" pitchFamily="34" charset="0"/>
            </a:endParaRP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FADF032B-6A81-B0F1-46C8-1E34FCCFC47F}"/>
              </a:ext>
            </a:extLst>
          </p:cNvPr>
          <p:cNvSpPr txBox="1"/>
          <p:nvPr/>
        </p:nvSpPr>
        <p:spPr>
          <a:xfrm>
            <a:off x="1840498" y="997079"/>
            <a:ext cx="22507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>
                <a:latin typeface="Abadi Extra Light" panose="020B0204020104020204" pitchFamily="34" charset="0"/>
              </a:rPr>
              <a:t>Zonificación:</a:t>
            </a:r>
          </a:p>
        </p:txBody>
      </p:sp>
      <p:sp>
        <p:nvSpPr>
          <p:cNvPr id="77" name="CuadroTexto 76">
            <a:extLst>
              <a:ext uri="{FF2B5EF4-FFF2-40B4-BE49-F238E27FC236}">
                <a16:creationId xmlns:a16="http://schemas.microsoft.com/office/drawing/2014/main" id="{64453C45-68E5-6077-1333-939BCD17ABBB}"/>
              </a:ext>
            </a:extLst>
          </p:cNvPr>
          <p:cNvSpPr txBox="1"/>
          <p:nvPr/>
        </p:nvSpPr>
        <p:spPr>
          <a:xfrm>
            <a:off x="281361" y="1657966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NIVEL 3</a:t>
            </a:r>
          </a:p>
        </p:txBody>
      </p:sp>
      <p:sp>
        <p:nvSpPr>
          <p:cNvPr id="78" name="CuadroTexto 77">
            <a:extLst>
              <a:ext uri="{FF2B5EF4-FFF2-40B4-BE49-F238E27FC236}">
                <a16:creationId xmlns:a16="http://schemas.microsoft.com/office/drawing/2014/main" id="{D5A972E2-F52B-76D4-1C2A-F909CB3FDA50}"/>
              </a:ext>
            </a:extLst>
          </p:cNvPr>
          <p:cNvSpPr txBox="1"/>
          <p:nvPr/>
        </p:nvSpPr>
        <p:spPr>
          <a:xfrm>
            <a:off x="432303" y="4126871"/>
            <a:ext cx="186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ALZADO PRINCIPAL</a:t>
            </a:r>
          </a:p>
        </p:txBody>
      </p:sp>
      <p:sp>
        <p:nvSpPr>
          <p:cNvPr id="82" name="Rectángulo 81">
            <a:extLst>
              <a:ext uri="{FF2B5EF4-FFF2-40B4-BE49-F238E27FC236}">
                <a16:creationId xmlns:a16="http://schemas.microsoft.com/office/drawing/2014/main" id="{B8762411-AE26-0378-FF39-7B873675B244}"/>
              </a:ext>
            </a:extLst>
          </p:cNvPr>
          <p:cNvSpPr/>
          <p:nvPr/>
        </p:nvSpPr>
        <p:spPr>
          <a:xfrm>
            <a:off x="655232" y="2076336"/>
            <a:ext cx="226303" cy="178076"/>
          </a:xfrm>
          <a:prstGeom prst="rect">
            <a:avLst/>
          </a:prstGeom>
          <a:solidFill>
            <a:srgbClr val="FFCC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3" name="Rectángulo 82">
            <a:extLst>
              <a:ext uri="{FF2B5EF4-FFF2-40B4-BE49-F238E27FC236}">
                <a16:creationId xmlns:a16="http://schemas.microsoft.com/office/drawing/2014/main" id="{EDA5FB0F-1228-6061-6843-C6C5AD67A623}"/>
              </a:ext>
            </a:extLst>
          </p:cNvPr>
          <p:cNvSpPr/>
          <p:nvPr/>
        </p:nvSpPr>
        <p:spPr>
          <a:xfrm>
            <a:off x="646427" y="2341449"/>
            <a:ext cx="226303" cy="178076"/>
          </a:xfrm>
          <a:prstGeom prst="rect">
            <a:avLst/>
          </a:prstGeom>
          <a:solidFill>
            <a:srgbClr val="CCFFFF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8" name="CuadroTexto 97">
            <a:extLst>
              <a:ext uri="{FF2B5EF4-FFF2-40B4-BE49-F238E27FC236}">
                <a16:creationId xmlns:a16="http://schemas.microsoft.com/office/drawing/2014/main" id="{2AD651BC-72EB-5978-848A-5B2670975E6A}"/>
              </a:ext>
            </a:extLst>
          </p:cNvPr>
          <p:cNvSpPr txBox="1"/>
          <p:nvPr/>
        </p:nvSpPr>
        <p:spPr>
          <a:xfrm>
            <a:off x="779918" y="2034621"/>
            <a:ext cx="8011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Acceso</a:t>
            </a:r>
          </a:p>
        </p:txBody>
      </p:sp>
      <p:sp>
        <p:nvSpPr>
          <p:cNvPr id="99" name="Rectángulo 98">
            <a:extLst>
              <a:ext uri="{FF2B5EF4-FFF2-40B4-BE49-F238E27FC236}">
                <a16:creationId xmlns:a16="http://schemas.microsoft.com/office/drawing/2014/main" id="{D55B304E-25DC-4482-CEA8-D3607CAB8235}"/>
              </a:ext>
            </a:extLst>
          </p:cNvPr>
          <p:cNvSpPr/>
          <p:nvPr/>
        </p:nvSpPr>
        <p:spPr>
          <a:xfrm>
            <a:off x="645557" y="2618219"/>
            <a:ext cx="226303" cy="178076"/>
          </a:xfrm>
          <a:prstGeom prst="rect">
            <a:avLst/>
          </a:prstGeom>
          <a:solidFill>
            <a:schemeClr val="bg1">
              <a:alpha val="78039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02" name="Rectángulo 101">
            <a:extLst>
              <a:ext uri="{FF2B5EF4-FFF2-40B4-BE49-F238E27FC236}">
                <a16:creationId xmlns:a16="http://schemas.microsoft.com/office/drawing/2014/main" id="{4682FC72-2970-1759-1DA2-39D55C8796AC}"/>
              </a:ext>
            </a:extLst>
          </p:cNvPr>
          <p:cNvSpPr/>
          <p:nvPr/>
        </p:nvSpPr>
        <p:spPr>
          <a:xfrm>
            <a:off x="645557" y="2883997"/>
            <a:ext cx="226303" cy="178076"/>
          </a:xfrm>
          <a:prstGeom prst="rect">
            <a:avLst/>
          </a:prstGeom>
          <a:solidFill>
            <a:srgbClr val="7030A0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36" name="Rectángulo 135">
            <a:extLst>
              <a:ext uri="{FF2B5EF4-FFF2-40B4-BE49-F238E27FC236}">
                <a16:creationId xmlns:a16="http://schemas.microsoft.com/office/drawing/2014/main" id="{22E6C03A-F840-AEE5-6E19-95518D0BD430}"/>
              </a:ext>
            </a:extLst>
          </p:cNvPr>
          <p:cNvSpPr/>
          <p:nvPr/>
        </p:nvSpPr>
        <p:spPr>
          <a:xfrm>
            <a:off x="645984" y="3162050"/>
            <a:ext cx="226303" cy="178076"/>
          </a:xfrm>
          <a:prstGeom prst="rect">
            <a:avLst/>
          </a:prstGeom>
          <a:solidFill>
            <a:srgbClr val="FFF2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39" name="Rectángulo 138">
            <a:extLst>
              <a:ext uri="{FF2B5EF4-FFF2-40B4-BE49-F238E27FC236}">
                <a16:creationId xmlns:a16="http://schemas.microsoft.com/office/drawing/2014/main" id="{C94201B9-F358-C2DD-CB9D-EB1F9B4F9A50}"/>
              </a:ext>
            </a:extLst>
          </p:cNvPr>
          <p:cNvSpPr/>
          <p:nvPr/>
        </p:nvSpPr>
        <p:spPr>
          <a:xfrm>
            <a:off x="644709" y="4815352"/>
            <a:ext cx="226303" cy="178076"/>
          </a:xfrm>
          <a:prstGeom prst="rect">
            <a:avLst/>
          </a:prstGeom>
          <a:solidFill>
            <a:srgbClr val="FFCC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0" name="Rectángulo 139">
            <a:extLst>
              <a:ext uri="{FF2B5EF4-FFF2-40B4-BE49-F238E27FC236}">
                <a16:creationId xmlns:a16="http://schemas.microsoft.com/office/drawing/2014/main" id="{E100BB68-C9AC-C1A4-ADF6-B68702CAFC5E}"/>
              </a:ext>
            </a:extLst>
          </p:cNvPr>
          <p:cNvSpPr/>
          <p:nvPr/>
        </p:nvSpPr>
        <p:spPr>
          <a:xfrm>
            <a:off x="635904" y="5080465"/>
            <a:ext cx="226303" cy="178076"/>
          </a:xfrm>
          <a:prstGeom prst="rect">
            <a:avLst/>
          </a:prstGeom>
          <a:solidFill>
            <a:srgbClr val="CCFFFF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3" name="Rectángulo 142">
            <a:extLst>
              <a:ext uri="{FF2B5EF4-FFF2-40B4-BE49-F238E27FC236}">
                <a16:creationId xmlns:a16="http://schemas.microsoft.com/office/drawing/2014/main" id="{3EC5DE4E-7587-1E44-8276-A444F29B8D8C}"/>
              </a:ext>
            </a:extLst>
          </p:cNvPr>
          <p:cNvSpPr/>
          <p:nvPr/>
        </p:nvSpPr>
        <p:spPr>
          <a:xfrm>
            <a:off x="635034" y="5357235"/>
            <a:ext cx="226303" cy="178076"/>
          </a:xfrm>
          <a:prstGeom prst="rect">
            <a:avLst/>
          </a:prstGeom>
          <a:solidFill>
            <a:schemeClr val="tx2">
              <a:lumMod val="40000"/>
              <a:lumOff val="60000"/>
              <a:alpha val="78039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5" name="Rectángulo 144">
            <a:extLst>
              <a:ext uri="{FF2B5EF4-FFF2-40B4-BE49-F238E27FC236}">
                <a16:creationId xmlns:a16="http://schemas.microsoft.com/office/drawing/2014/main" id="{E41A281D-EC77-1C00-D2AB-3C47832E01D0}"/>
              </a:ext>
            </a:extLst>
          </p:cNvPr>
          <p:cNvSpPr/>
          <p:nvPr/>
        </p:nvSpPr>
        <p:spPr>
          <a:xfrm>
            <a:off x="635031" y="6226445"/>
            <a:ext cx="226303" cy="178076"/>
          </a:xfrm>
          <a:prstGeom prst="rect">
            <a:avLst/>
          </a:prstGeom>
          <a:solidFill>
            <a:srgbClr val="7030A0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6" name="Rectángulo 145">
            <a:extLst>
              <a:ext uri="{FF2B5EF4-FFF2-40B4-BE49-F238E27FC236}">
                <a16:creationId xmlns:a16="http://schemas.microsoft.com/office/drawing/2014/main" id="{A489E192-BB8A-F4B1-5532-F3A67B3C3A34}"/>
              </a:ext>
            </a:extLst>
          </p:cNvPr>
          <p:cNvSpPr/>
          <p:nvPr/>
        </p:nvSpPr>
        <p:spPr>
          <a:xfrm>
            <a:off x="635033" y="5646413"/>
            <a:ext cx="226303" cy="178076"/>
          </a:xfrm>
          <a:prstGeom prst="rect">
            <a:avLst/>
          </a:prstGeom>
          <a:solidFill>
            <a:srgbClr val="FFF2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0" name="Rectángulo 119">
            <a:extLst>
              <a:ext uri="{FF2B5EF4-FFF2-40B4-BE49-F238E27FC236}">
                <a16:creationId xmlns:a16="http://schemas.microsoft.com/office/drawing/2014/main" id="{6592556F-E48B-BE92-8AC7-E6FF759B8AAE}"/>
              </a:ext>
            </a:extLst>
          </p:cNvPr>
          <p:cNvSpPr/>
          <p:nvPr/>
        </p:nvSpPr>
        <p:spPr>
          <a:xfrm>
            <a:off x="4162453" y="2303320"/>
            <a:ext cx="226303" cy="178076"/>
          </a:xfrm>
          <a:prstGeom prst="rect">
            <a:avLst/>
          </a:prstGeom>
          <a:solidFill>
            <a:srgbClr val="FFCC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21" name="Rectángulo 120">
            <a:extLst>
              <a:ext uri="{FF2B5EF4-FFF2-40B4-BE49-F238E27FC236}">
                <a16:creationId xmlns:a16="http://schemas.microsoft.com/office/drawing/2014/main" id="{FDC5F55D-60C6-0DF2-784C-6C584C30B46C}"/>
              </a:ext>
            </a:extLst>
          </p:cNvPr>
          <p:cNvSpPr/>
          <p:nvPr/>
        </p:nvSpPr>
        <p:spPr>
          <a:xfrm>
            <a:off x="2586053" y="2400658"/>
            <a:ext cx="226303" cy="178076"/>
          </a:xfrm>
          <a:prstGeom prst="rect">
            <a:avLst/>
          </a:prstGeom>
          <a:solidFill>
            <a:srgbClr val="CCFFFF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22" name="Rectángulo 121">
            <a:extLst>
              <a:ext uri="{FF2B5EF4-FFF2-40B4-BE49-F238E27FC236}">
                <a16:creationId xmlns:a16="http://schemas.microsoft.com/office/drawing/2014/main" id="{2E3B1053-BE5C-C1A2-B00E-D15F70F8E436}"/>
              </a:ext>
            </a:extLst>
          </p:cNvPr>
          <p:cNvSpPr/>
          <p:nvPr/>
        </p:nvSpPr>
        <p:spPr>
          <a:xfrm>
            <a:off x="3190583" y="2222582"/>
            <a:ext cx="226303" cy="178076"/>
          </a:xfrm>
          <a:prstGeom prst="rect">
            <a:avLst/>
          </a:prstGeom>
          <a:solidFill>
            <a:schemeClr val="bg1">
              <a:alpha val="78039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23" name="Rectángulo 122">
            <a:extLst>
              <a:ext uri="{FF2B5EF4-FFF2-40B4-BE49-F238E27FC236}">
                <a16:creationId xmlns:a16="http://schemas.microsoft.com/office/drawing/2014/main" id="{ECA927AD-580A-4C7E-5273-D6404A306414}"/>
              </a:ext>
            </a:extLst>
          </p:cNvPr>
          <p:cNvSpPr/>
          <p:nvPr/>
        </p:nvSpPr>
        <p:spPr>
          <a:xfrm>
            <a:off x="4781195" y="2372152"/>
            <a:ext cx="226303" cy="178076"/>
          </a:xfrm>
          <a:prstGeom prst="rect">
            <a:avLst/>
          </a:prstGeom>
          <a:solidFill>
            <a:srgbClr val="7030A0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4" name="Rectángulo 123">
            <a:extLst>
              <a:ext uri="{FF2B5EF4-FFF2-40B4-BE49-F238E27FC236}">
                <a16:creationId xmlns:a16="http://schemas.microsoft.com/office/drawing/2014/main" id="{59FB8FB7-8C21-E9B1-67A5-CA86376B6588}"/>
              </a:ext>
            </a:extLst>
          </p:cNvPr>
          <p:cNvSpPr/>
          <p:nvPr/>
        </p:nvSpPr>
        <p:spPr>
          <a:xfrm>
            <a:off x="4071859" y="1997326"/>
            <a:ext cx="226303" cy="178076"/>
          </a:xfrm>
          <a:prstGeom prst="rect">
            <a:avLst/>
          </a:prstGeom>
          <a:solidFill>
            <a:srgbClr val="FFF2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26" name="CuadroTexto 125">
            <a:extLst>
              <a:ext uri="{FF2B5EF4-FFF2-40B4-BE49-F238E27FC236}">
                <a16:creationId xmlns:a16="http://schemas.microsoft.com/office/drawing/2014/main" id="{2DDFC2F0-5EEE-7044-3A38-F03E0BCEA996}"/>
              </a:ext>
            </a:extLst>
          </p:cNvPr>
          <p:cNvSpPr txBox="1"/>
          <p:nvPr/>
        </p:nvSpPr>
        <p:spPr>
          <a:xfrm>
            <a:off x="840188" y="2319930"/>
            <a:ext cx="10490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Áreas verdes</a:t>
            </a:r>
          </a:p>
        </p:txBody>
      </p:sp>
      <p:sp>
        <p:nvSpPr>
          <p:cNvPr id="127" name="CuadroTexto 126">
            <a:extLst>
              <a:ext uri="{FF2B5EF4-FFF2-40B4-BE49-F238E27FC236}">
                <a16:creationId xmlns:a16="http://schemas.microsoft.com/office/drawing/2014/main" id="{31513357-8FCD-EA44-4FF1-B3FDFE5D391A}"/>
              </a:ext>
            </a:extLst>
          </p:cNvPr>
          <p:cNvSpPr txBox="1"/>
          <p:nvPr/>
        </p:nvSpPr>
        <p:spPr>
          <a:xfrm>
            <a:off x="797885" y="2602879"/>
            <a:ext cx="11890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latin typeface="Abadi Extra Light" panose="020B0204020104020204" pitchFamily="34" charset="0"/>
              </a:rPr>
              <a:t>Área de trabajo</a:t>
            </a:r>
          </a:p>
        </p:txBody>
      </p:sp>
      <p:sp>
        <p:nvSpPr>
          <p:cNvPr id="129" name="CuadroTexto 128">
            <a:extLst>
              <a:ext uri="{FF2B5EF4-FFF2-40B4-BE49-F238E27FC236}">
                <a16:creationId xmlns:a16="http://schemas.microsoft.com/office/drawing/2014/main" id="{0BCA2E8D-05CC-4D17-FBBB-FA25873EB2F2}"/>
              </a:ext>
            </a:extLst>
          </p:cNvPr>
          <p:cNvSpPr txBox="1"/>
          <p:nvPr/>
        </p:nvSpPr>
        <p:spPr>
          <a:xfrm>
            <a:off x="825217" y="2840136"/>
            <a:ext cx="138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Área administrativa</a:t>
            </a:r>
          </a:p>
        </p:txBody>
      </p:sp>
      <p:sp>
        <p:nvSpPr>
          <p:cNvPr id="130" name="CuadroTexto 129">
            <a:extLst>
              <a:ext uri="{FF2B5EF4-FFF2-40B4-BE49-F238E27FC236}">
                <a16:creationId xmlns:a16="http://schemas.microsoft.com/office/drawing/2014/main" id="{9EEF06C7-E900-0357-40C2-8307150A6532}"/>
              </a:ext>
            </a:extLst>
          </p:cNvPr>
          <p:cNvSpPr txBox="1"/>
          <p:nvPr/>
        </p:nvSpPr>
        <p:spPr>
          <a:xfrm>
            <a:off x="757860" y="3126308"/>
            <a:ext cx="10145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badi Extra Light" panose="020B0204020104020204" pitchFamily="34" charset="0"/>
              </a:rPr>
              <a:t>Circulación</a:t>
            </a:r>
          </a:p>
        </p:txBody>
      </p:sp>
      <p:sp>
        <p:nvSpPr>
          <p:cNvPr id="133" name="CuadroTexto 132">
            <a:extLst>
              <a:ext uri="{FF2B5EF4-FFF2-40B4-BE49-F238E27FC236}">
                <a16:creationId xmlns:a16="http://schemas.microsoft.com/office/drawing/2014/main" id="{878C8FDC-9E66-1E92-BE6D-0CA52EB43854}"/>
              </a:ext>
            </a:extLst>
          </p:cNvPr>
          <p:cNvSpPr txBox="1"/>
          <p:nvPr/>
        </p:nvSpPr>
        <p:spPr>
          <a:xfrm>
            <a:off x="668641" y="5614857"/>
            <a:ext cx="165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latin typeface="Abadi Extra Light" panose="020B0204020104020204" pitchFamily="34" charset="0"/>
              </a:rPr>
              <a:t>Zona de archivo</a:t>
            </a:r>
          </a:p>
        </p:txBody>
      </p:sp>
      <p:sp>
        <p:nvSpPr>
          <p:cNvPr id="172" name="Rectángulo 171">
            <a:extLst>
              <a:ext uri="{FF2B5EF4-FFF2-40B4-BE49-F238E27FC236}">
                <a16:creationId xmlns:a16="http://schemas.microsoft.com/office/drawing/2014/main" id="{D89BF8CB-392E-EE7E-A339-2F8808BE61EA}"/>
              </a:ext>
            </a:extLst>
          </p:cNvPr>
          <p:cNvSpPr/>
          <p:nvPr/>
        </p:nvSpPr>
        <p:spPr>
          <a:xfrm>
            <a:off x="635032" y="5935591"/>
            <a:ext cx="226303" cy="178076"/>
          </a:xfrm>
          <a:prstGeom prst="rect">
            <a:avLst/>
          </a:prstGeom>
          <a:solidFill>
            <a:srgbClr val="66FF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74" name="CuadroTexto 173">
            <a:extLst>
              <a:ext uri="{FF2B5EF4-FFF2-40B4-BE49-F238E27FC236}">
                <a16:creationId xmlns:a16="http://schemas.microsoft.com/office/drawing/2014/main" id="{74839576-5E99-FDFB-622B-E603D29C7EEE}"/>
              </a:ext>
            </a:extLst>
          </p:cNvPr>
          <p:cNvSpPr txBox="1"/>
          <p:nvPr/>
        </p:nvSpPr>
        <p:spPr>
          <a:xfrm>
            <a:off x="668641" y="5904573"/>
            <a:ext cx="165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latin typeface="Abadi Extra Light" panose="020B0204020104020204" pitchFamily="34" charset="0"/>
              </a:rPr>
              <a:t>Zona de trabajo</a:t>
            </a:r>
          </a:p>
        </p:txBody>
      </p:sp>
      <p:sp>
        <p:nvSpPr>
          <p:cNvPr id="175" name="CuadroTexto 174">
            <a:extLst>
              <a:ext uri="{FF2B5EF4-FFF2-40B4-BE49-F238E27FC236}">
                <a16:creationId xmlns:a16="http://schemas.microsoft.com/office/drawing/2014/main" id="{19F34A6E-7ED4-64F8-4DFA-45A121E8D042}"/>
              </a:ext>
            </a:extLst>
          </p:cNvPr>
          <p:cNvSpPr txBox="1"/>
          <p:nvPr/>
        </p:nvSpPr>
        <p:spPr>
          <a:xfrm>
            <a:off x="635031" y="6212361"/>
            <a:ext cx="15357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latin typeface="Abadi Extra Light" panose="020B0204020104020204" pitchFamily="34" charset="0"/>
              </a:rPr>
              <a:t>Sanitarios</a:t>
            </a:r>
          </a:p>
        </p:txBody>
      </p:sp>
      <p:sp>
        <p:nvSpPr>
          <p:cNvPr id="176" name="CuadroTexto 175">
            <a:extLst>
              <a:ext uri="{FF2B5EF4-FFF2-40B4-BE49-F238E27FC236}">
                <a16:creationId xmlns:a16="http://schemas.microsoft.com/office/drawing/2014/main" id="{190FC350-9044-D35A-B05D-6724C32AA66F}"/>
              </a:ext>
            </a:extLst>
          </p:cNvPr>
          <p:cNvSpPr txBox="1"/>
          <p:nvPr/>
        </p:nvSpPr>
        <p:spPr>
          <a:xfrm>
            <a:off x="779918" y="5335407"/>
            <a:ext cx="13962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latin typeface="Abadi Extra Light" panose="020B0204020104020204" pitchFamily="34" charset="0"/>
              </a:rPr>
              <a:t>    Oficinas generales</a:t>
            </a:r>
          </a:p>
        </p:txBody>
      </p:sp>
      <p:sp>
        <p:nvSpPr>
          <p:cNvPr id="177" name="CuadroTexto 176">
            <a:extLst>
              <a:ext uri="{FF2B5EF4-FFF2-40B4-BE49-F238E27FC236}">
                <a16:creationId xmlns:a16="http://schemas.microsoft.com/office/drawing/2014/main" id="{AEE33892-E5A0-F77A-F773-61A6C9017279}"/>
              </a:ext>
            </a:extLst>
          </p:cNvPr>
          <p:cNvSpPr txBox="1"/>
          <p:nvPr/>
        </p:nvSpPr>
        <p:spPr>
          <a:xfrm>
            <a:off x="537611" y="5043587"/>
            <a:ext cx="165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latin typeface="Abadi Extra Light" panose="020B0204020104020204" pitchFamily="34" charset="0"/>
              </a:rPr>
              <a:t>Acceso</a:t>
            </a:r>
          </a:p>
        </p:txBody>
      </p:sp>
      <p:sp>
        <p:nvSpPr>
          <p:cNvPr id="178" name="CuadroTexto 177">
            <a:extLst>
              <a:ext uri="{FF2B5EF4-FFF2-40B4-BE49-F238E27FC236}">
                <a16:creationId xmlns:a16="http://schemas.microsoft.com/office/drawing/2014/main" id="{4FEC35D6-026E-AA5C-DF33-E498B76D6E86}"/>
              </a:ext>
            </a:extLst>
          </p:cNvPr>
          <p:cNvSpPr txBox="1"/>
          <p:nvPr/>
        </p:nvSpPr>
        <p:spPr>
          <a:xfrm>
            <a:off x="562103" y="4780373"/>
            <a:ext cx="165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latin typeface="Abadi Extra Light" panose="020B0204020104020204" pitchFamily="34" charset="0"/>
              </a:rPr>
              <a:t>Estacionamiento</a:t>
            </a:r>
          </a:p>
        </p:txBody>
      </p:sp>
      <p:sp>
        <p:nvSpPr>
          <p:cNvPr id="179" name="CuadroTexto 178">
            <a:extLst>
              <a:ext uri="{FF2B5EF4-FFF2-40B4-BE49-F238E27FC236}">
                <a16:creationId xmlns:a16="http://schemas.microsoft.com/office/drawing/2014/main" id="{224BD99D-964D-F90C-5564-21701C3217FD}"/>
              </a:ext>
            </a:extLst>
          </p:cNvPr>
          <p:cNvSpPr txBox="1"/>
          <p:nvPr/>
        </p:nvSpPr>
        <p:spPr>
          <a:xfrm>
            <a:off x="1325299" y="6522966"/>
            <a:ext cx="71739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es-MX" sz="1200" b="0" i="0" dirty="0">
                <a:solidFill>
                  <a:srgbClr val="505050"/>
                </a:solidFill>
                <a:effectLst/>
                <a:latin typeface="Barlow" panose="00000500000000000000" pitchFamily="2" charset="0"/>
              </a:rPr>
              <a:t>En el diseño interno del edificio privó la flexibilidad como principal objetivo, puesto que  la distribución interna dependerá de las funciones que allí se desarrollen y de futuras transformaciones. </a:t>
            </a:r>
          </a:p>
          <a:p>
            <a:pPr algn="just" fontAlgn="base"/>
            <a:r>
              <a:rPr lang="es-MX" sz="1200" b="0" i="0" dirty="0">
                <a:solidFill>
                  <a:srgbClr val="505050"/>
                </a:solidFill>
                <a:effectLst/>
                <a:latin typeface="Barlow" panose="00000500000000000000" pitchFamily="2" charset="0"/>
              </a:rPr>
              <a:t>En su último nivel se encuentran las salas de usos múltiples con una amplia terraza.</a:t>
            </a:r>
          </a:p>
          <a:p>
            <a:r>
              <a:rPr lang="es-MX" sz="1200" dirty="0">
                <a:latin typeface="Abadi Extra Light" panose="020B0204020104020204" pitchFamily="34" charset="0"/>
              </a:rPr>
              <a:t>. </a:t>
            </a:r>
          </a:p>
        </p:txBody>
      </p:sp>
      <p:sp>
        <p:nvSpPr>
          <p:cNvPr id="86" name="Rectángulo 85">
            <a:extLst>
              <a:ext uri="{FF2B5EF4-FFF2-40B4-BE49-F238E27FC236}">
                <a16:creationId xmlns:a16="http://schemas.microsoft.com/office/drawing/2014/main" id="{293883C5-DB45-7786-EB5C-4AD69289EC33}"/>
              </a:ext>
            </a:extLst>
          </p:cNvPr>
          <p:cNvSpPr/>
          <p:nvPr/>
        </p:nvSpPr>
        <p:spPr>
          <a:xfrm>
            <a:off x="5175552" y="5873632"/>
            <a:ext cx="485600" cy="197309"/>
          </a:xfrm>
          <a:prstGeom prst="rect">
            <a:avLst/>
          </a:prstGeom>
          <a:solidFill>
            <a:srgbClr val="FFCCCC">
              <a:alpha val="4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7" name="Rectángulo 86">
            <a:extLst>
              <a:ext uri="{FF2B5EF4-FFF2-40B4-BE49-F238E27FC236}">
                <a16:creationId xmlns:a16="http://schemas.microsoft.com/office/drawing/2014/main" id="{3F47847C-3C98-B7ED-C9F1-C03EE6A02A8B}"/>
              </a:ext>
            </a:extLst>
          </p:cNvPr>
          <p:cNvSpPr/>
          <p:nvPr/>
        </p:nvSpPr>
        <p:spPr>
          <a:xfrm>
            <a:off x="4740708" y="5363802"/>
            <a:ext cx="419685" cy="663109"/>
          </a:xfrm>
          <a:prstGeom prst="rect">
            <a:avLst/>
          </a:prstGeom>
          <a:solidFill>
            <a:srgbClr val="CCFFFF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9934C59-A479-712A-0F47-2359B479BABA}"/>
              </a:ext>
            </a:extLst>
          </p:cNvPr>
          <p:cNvSpPr/>
          <p:nvPr/>
        </p:nvSpPr>
        <p:spPr>
          <a:xfrm>
            <a:off x="3623106" y="5088991"/>
            <a:ext cx="226303" cy="178076"/>
          </a:xfrm>
          <a:prstGeom prst="rect">
            <a:avLst/>
          </a:prstGeom>
          <a:solidFill>
            <a:srgbClr val="7030A0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id="{66DEC9ED-3D5A-DEE7-D792-EBC6F7FCE199}"/>
              </a:ext>
            </a:extLst>
          </p:cNvPr>
          <p:cNvSpPr/>
          <p:nvPr/>
        </p:nvSpPr>
        <p:spPr>
          <a:xfrm>
            <a:off x="3548251" y="5357235"/>
            <a:ext cx="300357" cy="178076"/>
          </a:xfrm>
          <a:prstGeom prst="rect">
            <a:avLst/>
          </a:prstGeom>
          <a:solidFill>
            <a:srgbClr val="FFF2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A58D018A-6C81-1773-E252-A55FD4C109C5}"/>
              </a:ext>
            </a:extLst>
          </p:cNvPr>
          <p:cNvSpPr/>
          <p:nvPr/>
        </p:nvSpPr>
        <p:spPr>
          <a:xfrm>
            <a:off x="3548251" y="5597017"/>
            <a:ext cx="303305" cy="178076"/>
          </a:xfrm>
          <a:prstGeom prst="rect">
            <a:avLst/>
          </a:prstGeom>
          <a:solidFill>
            <a:srgbClr val="FFF2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9" name="Rectángulo 38">
            <a:extLst>
              <a:ext uri="{FF2B5EF4-FFF2-40B4-BE49-F238E27FC236}">
                <a16:creationId xmlns:a16="http://schemas.microsoft.com/office/drawing/2014/main" id="{D69A9A83-BC09-9AB9-6C05-B0A7EA692977}"/>
              </a:ext>
            </a:extLst>
          </p:cNvPr>
          <p:cNvSpPr/>
          <p:nvPr/>
        </p:nvSpPr>
        <p:spPr>
          <a:xfrm>
            <a:off x="3055745" y="5343452"/>
            <a:ext cx="495980" cy="675332"/>
          </a:xfrm>
          <a:prstGeom prst="rect">
            <a:avLst/>
          </a:prstGeom>
          <a:solidFill>
            <a:schemeClr val="tx2">
              <a:lumMod val="40000"/>
              <a:lumOff val="60000"/>
              <a:alpha val="78039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0" name="Rectángulo 39">
            <a:extLst>
              <a:ext uri="{FF2B5EF4-FFF2-40B4-BE49-F238E27FC236}">
                <a16:creationId xmlns:a16="http://schemas.microsoft.com/office/drawing/2014/main" id="{D3ADDFF2-3AB2-96C4-937F-4BE9C1EF3467}"/>
              </a:ext>
            </a:extLst>
          </p:cNvPr>
          <p:cNvSpPr/>
          <p:nvPr/>
        </p:nvSpPr>
        <p:spPr>
          <a:xfrm>
            <a:off x="2528428" y="5357234"/>
            <a:ext cx="405780" cy="661550"/>
          </a:xfrm>
          <a:prstGeom prst="rect">
            <a:avLst/>
          </a:prstGeom>
          <a:solidFill>
            <a:srgbClr val="66FF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0DD20DB7-C94F-4006-7606-8B3A39A536FA}"/>
              </a:ext>
            </a:extLst>
          </p:cNvPr>
          <p:cNvSpPr/>
          <p:nvPr/>
        </p:nvSpPr>
        <p:spPr>
          <a:xfrm>
            <a:off x="3548251" y="5824372"/>
            <a:ext cx="303305" cy="194411"/>
          </a:xfrm>
          <a:prstGeom prst="rect">
            <a:avLst/>
          </a:prstGeom>
          <a:solidFill>
            <a:srgbClr val="FFF2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7" name="Rectángulo 46">
            <a:extLst>
              <a:ext uri="{FF2B5EF4-FFF2-40B4-BE49-F238E27FC236}">
                <a16:creationId xmlns:a16="http://schemas.microsoft.com/office/drawing/2014/main" id="{AB13B1AD-E264-C337-53CC-9DCB14AB4F16}"/>
              </a:ext>
            </a:extLst>
          </p:cNvPr>
          <p:cNvSpPr/>
          <p:nvPr/>
        </p:nvSpPr>
        <p:spPr>
          <a:xfrm>
            <a:off x="7647181" y="5943672"/>
            <a:ext cx="606093" cy="268689"/>
          </a:xfrm>
          <a:prstGeom prst="rect">
            <a:avLst/>
          </a:prstGeom>
          <a:solidFill>
            <a:schemeClr val="tx2">
              <a:lumMod val="40000"/>
              <a:lumOff val="60000"/>
              <a:alpha val="78039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8" name="Rectángulo 47">
            <a:extLst>
              <a:ext uri="{FF2B5EF4-FFF2-40B4-BE49-F238E27FC236}">
                <a16:creationId xmlns:a16="http://schemas.microsoft.com/office/drawing/2014/main" id="{3E040E05-4CA6-6A51-F0BD-B914F40BC32A}"/>
              </a:ext>
            </a:extLst>
          </p:cNvPr>
          <p:cNvSpPr/>
          <p:nvPr/>
        </p:nvSpPr>
        <p:spPr>
          <a:xfrm>
            <a:off x="8316965" y="5942677"/>
            <a:ext cx="348408" cy="296007"/>
          </a:xfrm>
          <a:prstGeom prst="rect">
            <a:avLst/>
          </a:prstGeom>
          <a:solidFill>
            <a:schemeClr val="tx2">
              <a:lumMod val="40000"/>
              <a:lumOff val="60000"/>
              <a:alpha val="78039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9" name="Rectángulo 48">
            <a:extLst>
              <a:ext uri="{FF2B5EF4-FFF2-40B4-BE49-F238E27FC236}">
                <a16:creationId xmlns:a16="http://schemas.microsoft.com/office/drawing/2014/main" id="{D70FF920-6E08-649E-A333-7E1C735EB6B7}"/>
              </a:ext>
            </a:extLst>
          </p:cNvPr>
          <p:cNvSpPr/>
          <p:nvPr/>
        </p:nvSpPr>
        <p:spPr>
          <a:xfrm>
            <a:off x="6956792" y="5106912"/>
            <a:ext cx="1053667" cy="418335"/>
          </a:xfrm>
          <a:prstGeom prst="rect">
            <a:avLst/>
          </a:prstGeom>
          <a:solidFill>
            <a:srgbClr val="66FF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0" name="Rectángulo 49">
            <a:extLst>
              <a:ext uri="{FF2B5EF4-FFF2-40B4-BE49-F238E27FC236}">
                <a16:creationId xmlns:a16="http://schemas.microsoft.com/office/drawing/2014/main" id="{E9D545EC-CC78-D158-188B-70D7089A057F}"/>
              </a:ext>
            </a:extLst>
          </p:cNvPr>
          <p:cNvSpPr/>
          <p:nvPr/>
        </p:nvSpPr>
        <p:spPr>
          <a:xfrm>
            <a:off x="6221707" y="5943990"/>
            <a:ext cx="481951" cy="282455"/>
          </a:xfrm>
          <a:prstGeom prst="rect">
            <a:avLst/>
          </a:prstGeom>
          <a:solidFill>
            <a:srgbClr val="66FF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1" name="Rectángulo 50">
            <a:extLst>
              <a:ext uri="{FF2B5EF4-FFF2-40B4-BE49-F238E27FC236}">
                <a16:creationId xmlns:a16="http://schemas.microsoft.com/office/drawing/2014/main" id="{F6739C4F-75AA-E65E-826F-3BB8944313FB}"/>
              </a:ext>
            </a:extLst>
          </p:cNvPr>
          <p:cNvSpPr/>
          <p:nvPr/>
        </p:nvSpPr>
        <p:spPr>
          <a:xfrm>
            <a:off x="5974377" y="5946339"/>
            <a:ext cx="213742" cy="243970"/>
          </a:xfrm>
          <a:prstGeom prst="rect">
            <a:avLst/>
          </a:prstGeom>
          <a:solidFill>
            <a:srgbClr val="FFF2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2" name="Rectángulo 51">
            <a:extLst>
              <a:ext uri="{FF2B5EF4-FFF2-40B4-BE49-F238E27FC236}">
                <a16:creationId xmlns:a16="http://schemas.microsoft.com/office/drawing/2014/main" id="{EEBBCB6F-F3AA-6C6E-9E58-9BA23E619A9D}"/>
              </a:ext>
            </a:extLst>
          </p:cNvPr>
          <p:cNvSpPr/>
          <p:nvPr/>
        </p:nvSpPr>
        <p:spPr>
          <a:xfrm>
            <a:off x="6962880" y="5567104"/>
            <a:ext cx="226303" cy="306527"/>
          </a:xfrm>
          <a:prstGeom prst="rect">
            <a:avLst/>
          </a:prstGeom>
          <a:solidFill>
            <a:srgbClr val="7030A0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3" name="Rectángulo 52">
            <a:extLst>
              <a:ext uri="{FF2B5EF4-FFF2-40B4-BE49-F238E27FC236}">
                <a16:creationId xmlns:a16="http://schemas.microsoft.com/office/drawing/2014/main" id="{957E01E8-EBEE-6C7D-2025-B20A51B69FBB}"/>
              </a:ext>
            </a:extLst>
          </p:cNvPr>
          <p:cNvSpPr/>
          <p:nvPr/>
        </p:nvSpPr>
        <p:spPr>
          <a:xfrm>
            <a:off x="7371618" y="5557797"/>
            <a:ext cx="258090" cy="663109"/>
          </a:xfrm>
          <a:prstGeom prst="rect">
            <a:avLst/>
          </a:prstGeom>
          <a:solidFill>
            <a:srgbClr val="CCFFFF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4" name="Rectángulo 53">
            <a:extLst>
              <a:ext uri="{FF2B5EF4-FFF2-40B4-BE49-F238E27FC236}">
                <a16:creationId xmlns:a16="http://schemas.microsoft.com/office/drawing/2014/main" id="{0371CA30-DDA3-EC9B-AE64-F278DF660780}"/>
              </a:ext>
            </a:extLst>
          </p:cNvPr>
          <p:cNvSpPr/>
          <p:nvPr/>
        </p:nvSpPr>
        <p:spPr>
          <a:xfrm>
            <a:off x="6757663" y="5938120"/>
            <a:ext cx="598635" cy="274242"/>
          </a:xfrm>
          <a:prstGeom prst="rect">
            <a:avLst/>
          </a:prstGeom>
          <a:solidFill>
            <a:srgbClr val="66FF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0" name="Rectángulo 59">
            <a:extLst>
              <a:ext uri="{FF2B5EF4-FFF2-40B4-BE49-F238E27FC236}">
                <a16:creationId xmlns:a16="http://schemas.microsoft.com/office/drawing/2014/main" id="{8D138F6C-2506-F0F0-1D45-A16627256E47}"/>
              </a:ext>
            </a:extLst>
          </p:cNvPr>
          <p:cNvSpPr/>
          <p:nvPr/>
        </p:nvSpPr>
        <p:spPr>
          <a:xfrm>
            <a:off x="7363292" y="2162244"/>
            <a:ext cx="226303" cy="178076"/>
          </a:xfrm>
          <a:prstGeom prst="rect">
            <a:avLst/>
          </a:prstGeom>
          <a:solidFill>
            <a:srgbClr val="FFCCCC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67BB8F50-A61A-C2B6-293D-9FE39290EAF4}"/>
              </a:ext>
            </a:extLst>
          </p:cNvPr>
          <p:cNvSpPr txBox="1"/>
          <p:nvPr/>
        </p:nvSpPr>
        <p:spPr>
          <a:xfrm>
            <a:off x="501036" y="4444893"/>
            <a:ext cx="165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latin typeface="Abadi Extra Light" panose="020B0204020104020204" pitchFamily="34" charset="0"/>
              </a:rPr>
              <a:t>Terraza</a:t>
            </a:r>
          </a:p>
        </p:txBody>
      </p:sp>
      <p:sp>
        <p:nvSpPr>
          <p:cNvPr id="63" name="Rectángulo 62">
            <a:extLst>
              <a:ext uri="{FF2B5EF4-FFF2-40B4-BE49-F238E27FC236}">
                <a16:creationId xmlns:a16="http://schemas.microsoft.com/office/drawing/2014/main" id="{9339CDDE-38A8-2CF5-2F66-FD6DCEA7DB0D}"/>
              </a:ext>
            </a:extLst>
          </p:cNvPr>
          <p:cNvSpPr/>
          <p:nvPr/>
        </p:nvSpPr>
        <p:spPr>
          <a:xfrm>
            <a:off x="643396" y="4490170"/>
            <a:ext cx="226303" cy="17807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5" name="Rectángulo 64">
            <a:extLst>
              <a:ext uri="{FF2B5EF4-FFF2-40B4-BE49-F238E27FC236}">
                <a16:creationId xmlns:a16="http://schemas.microsoft.com/office/drawing/2014/main" id="{ED5D9AC5-9A02-9D6E-EF72-B8E38BE19F49}"/>
              </a:ext>
            </a:extLst>
          </p:cNvPr>
          <p:cNvSpPr/>
          <p:nvPr/>
        </p:nvSpPr>
        <p:spPr>
          <a:xfrm>
            <a:off x="3834291" y="4720190"/>
            <a:ext cx="1326102" cy="273238"/>
          </a:xfrm>
          <a:prstGeom prst="rect">
            <a:avLst/>
          </a:prstGeom>
          <a:ln>
            <a:solidFill>
              <a:srgbClr val="FFF2CC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664394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999</TotalTime>
  <Words>1994</Words>
  <Application>Microsoft Office PowerPoint</Application>
  <PresentationFormat>Personalizado</PresentationFormat>
  <Paragraphs>542</Paragraphs>
  <Slides>17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6" baseType="lpstr">
      <vt:lpstr>Abadi Extra Light</vt:lpstr>
      <vt:lpstr>Arial</vt:lpstr>
      <vt:lpstr>Arsenal</vt:lpstr>
      <vt:lpstr>Bahnschrift Condensed</vt:lpstr>
      <vt:lpstr>Barlow</vt:lpstr>
      <vt:lpstr>Calibri</vt:lpstr>
      <vt:lpstr>Calibri Light</vt:lpstr>
      <vt:lpstr>Outfit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Fabiola</dc:creator>
  <cp:lastModifiedBy>Ana Fabiola</cp:lastModifiedBy>
  <cp:revision>10</cp:revision>
  <dcterms:created xsi:type="dcterms:W3CDTF">2025-01-11T02:02:20Z</dcterms:created>
  <dcterms:modified xsi:type="dcterms:W3CDTF">2025-01-23T04:33:46Z</dcterms:modified>
</cp:coreProperties>
</file>