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8" r:id="rId1"/>
  </p:sldMasterIdLst>
  <p:notesMasterIdLst>
    <p:notesMasterId r:id="rId8"/>
  </p:notesMasterIdLst>
  <p:sldIdLst>
    <p:sldId id="260" r:id="rId2"/>
    <p:sldId id="263" r:id="rId3"/>
    <p:sldId id="319" r:id="rId4"/>
    <p:sldId id="318" r:id="rId5"/>
    <p:sldId id="320" r:id="rId6"/>
    <p:sldId id="321" r:id="rId7"/>
  </p:sldIdLst>
  <p:sldSz cx="9144000" cy="5143500" type="screen16x9"/>
  <p:notesSz cx="6858000" cy="9144000"/>
  <p:embeddedFontLst>
    <p:embeddedFont>
      <p:font typeface="Arimo" panose="020B0604020202020204" charset="0"/>
      <p:regular r:id="rId9"/>
      <p:bold r:id="rId10"/>
      <p:italic r:id="rId11"/>
      <p:boldItalic r:id="rId12"/>
    </p:embeddedFont>
    <p:embeddedFont>
      <p:font typeface="Leckerli One" panose="020B0604020202020204" charset="0"/>
      <p:regular r:id="rId13"/>
    </p:embeddedFont>
    <p:embeddedFont>
      <p:font typeface="Patrick Hand SC" panose="00000500000000000000" pitchFamily="2" charset="0"/>
      <p:regular r:id="rId14"/>
    </p:embeddedFont>
    <p:embeddedFont>
      <p:font typeface="Segoe Script" panose="030B0504020000000003" pitchFamily="66" charset="0"/>
      <p:regular r:id="rId15"/>
      <p:bold r:id="rId16"/>
    </p:embeddedFont>
    <p:embeddedFont>
      <p:font typeface="Short Stack" panose="020B0604020202020204" charset="0"/>
      <p:regular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44D218D-DF13-4075-930A-C0B7702AD211}">
  <a:tblStyle styleId="{644D218D-DF13-4075-930A-C0B7702AD21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3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1" name="Google Shape;2821;g7957c32c31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2" name="Google Shape;2822;g7957c32c31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2" name="Google Shape;3242;g15275a94339_0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3" name="Google Shape;3243;g15275a94339_0_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"/>
          <p:cNvSpPr txBox="1">
            <a:spLocks noGrp="1"/>
          </p:cNvSpPr>
          <p:nvPr>
            <p:ph type="sldNum" idx="12"/>
          </p:nvPr>
        </p:nvSpPr>
        <p:spPr>
          <a:xfrm>
            <a:off x="8573357" y="4610220"/>
            <a:ext cx="4668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grpSp>
        <p:nvGrpSpPr>
          <p:cNvPr id="71" name="Google Shape;71;p3"/>
          <p:cNvGrpSpPr/>
          <p:nvPr/>
        </p:nvGrpSpPr>
        <p:grpSpPr>
          <a:xfrm>
            <a:off x="0" y="-5625"/>
            <a:ext cx="9144010" cy="5153100"/>
            <a:chOff x="0" y="-5625"/>
            <a:chExt cx="9144010" cy="5153100"/>
          </a:xfrm>
        </p:grpSpPr>
        <p:cxnSp>
          <p:nvCxnSpPr>
            <p:cNvPr id="72" name="Google Shape;72;p3"/>
            <p:cNvCxnSpPr/>
            <p:nvPr/>
          </p:nvCxnSpPr>
          <p:spPr>
            <a:xfrm>
              <a:off x="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3" name="Google Shape;73;p3"/>
            <p:cNvCxnSpPr/>
            <p:nvPr/>
          </p:nvCxnSpPr>
          <p:spPr>
            <a:xfrm>
              <a:off x="27951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4" name="Google Shape;74;p3"/>
            <p:cNvCxnSpPr/>
            <p:nvPr/>
          </p:nvCxnSpPr>
          <p:spPr>
            <a:xfrm>
              <a:off x="55902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" name="Google Shape;75;p3"/>
            <p:cNvCxnSpPr/>
            <p:nvPr/>
          </p:nvCxnSpPr>
          <p:spPr>
            <a:xfrm>
              <a:off x="83853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" name="Google Shape;76;p3"/>
            <p:cNvCxnSpPr/>
            <p:nvPr/>
          </p:nvCxnSpPr>
          <p:spPr>
            <a:xfrm>
              <a:off x="111805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7" name="Google Shape;77;p3"/>
            <p:cNvCxnSpPr/>
            <p:nvPr/>
          </p:nvCxnSpPr>
          <p:spPr>
            <a:xfrm>
              <a:off x="139756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" name="Google Shape;78;p3"/>
            <p:cNvCxnSpPr/>
            <p:nvPr/>
          </p:nvCxnSpPr>
          <p:spPr>
            <a:xfrm>
              <a:off x="167707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" name="Google Shape;79;p3"/>
            <p:cNvCxnSpPr/>
            <p:nvPr/>
          </p:nvCxnSpPr>
          <p:spPr>
            <a:xfrm>
              <a:off x="19565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0" name="Google Shape;80;p3"/>
            <p:cNvCxnSpPr/>
            <p:nvPr/>
          </p:nvCxnSpPr>
          <p:spPr>
            <a:xfrm>
              <a:off x="223610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" name="Google Shape;81;p3"/>
            <p:cNvCxnSpPr/>
            <p:nvPr/>
          </p:nvCxnSpPr>
          <p:spPr>
            <a:xfrm>
              <a:off x="251561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" name="Google Shape;82;p3"/>
            <p:cNvCxnSpPr/>
            <p:nvPr/>
          </p:nvCxnSpPr>
          <p:spPr>
            <a:xfrm>
              <a:off x="279512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3" name="Google Shape;83;p3"/>
            <p:cNvCxnSpPr/>
            <p:nvPr/>
          </p:nvCxnSpPr>
          <p:spPr>
            <a:xfrm>
              <a:off x="30684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4" name="Google Shape;84;p3"/>
            <p:cNvCxnSpPr/>
            <p:nvPr/>
          </p:nvCxnSpPr>
          <p:spPr>
            <a:xfrm>
              <a:off x="335415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5" name="Google Shape;85;p3"/>
            <p:cNvCxnSpPr/>
            <p:nvPr/>
          </p:nvCxnSpPr>
          <p:spPr>
            <a:xfrm>
              <a:off x="363366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" name="Google Shape;86;p3"/>
            <p:cNvCxnSpPr/>
            <p:nvPr/>
          </p:nvCxnSpPr>
          <p:spPr>
            <a:xfrm>
              <a:off x="391317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7" name="Google Shape;87;p3"/>
            <p:cNvCxnSpPr/>
            <p:nvPr/>
          </p:nvCxnSpPr>
          <p:spPr>
            <a:xfrm>
              <a:off x="41926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" name="Google Shape;88;p3"/>
            <p:cNvCxnSpPr/>
            <p:nvPr/>
          </p:nvCxnSpPr>
          <p:spPr>
            <a:xfrm>
              <a:off x="447220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9" name="Google Shape;89;p3"/>
            <p:cNvCxnSpPr/>
            <p:nvPr/>
          </p:nvCxnSpPr>
          <p:spPr>
            <a:xfrm>
              <a:off x="475171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" name="Google Shape;90;p3"/>
            <p:cNvCxnSpPr/>
            <p:nvPr/>
          </p:nvCxnSpPr>
          <p:spPr>
            <a:xfrm>
              <a:off x="503122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1" name="Google Shape;91;p3"/>
            <p:cNvCxnSpPr/>
            <p:nvPr/>
          </p:nvCxnSpPr>
          <p:spPr>
            <a:xfrm>
              <a:off x="531073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" name="Google Shape;92;p3"/>
            <p:cNvCxnSpPr/>
            <p:nvPr/>
          </p:nvCxnSpPr>
          <p:spPr>
            <a:xfrm>
              <a:off x="559025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3" name="Google Shape;93;p3"/>
            <p:cNvCxnSpPr/>
            <p:nvPr/>
          </p:nvCxnSpPr>
          <p:spPr>
            <a:xfrm>
              <a:off x="586976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4" name="Google Shape;94;p3"/>
            <p:cNvCxnSpPr/>
            <p:nvPr/>
          </p:nvCxnSpPr>
          <p:spPr>
            <a:xfrm>
              <a:off x="614927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5" name="Google Shape;95;p3"/>
            <p:cNvCxnSpPr/>
            <p:nvPr/>
          </p:nvCxnSpPr>
          <p:spPr>
            <a:xfrm>
              <a:off x="64287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6" name="Google Shape;96;p3"/>
            <p:cNvCxnSpPr/>
            <p:nvPr/>
          </p:nvCxnSpPr>
          <p:spPr>
            <a:xfrm>
              <a:off x="670830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7" name="Google Shape;97;p3"/>
            <p:cNvCxnSpPr/>
            <p:nvPr/>
          </p:nvCxnSpPr>
          <p:spPr>
            <a:xfrm>
              <a:off x="698781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8" name="Google Shape;98;p3"/>
            <p:cNvCxnSpPr/>
            <p:nvPr/>
          </p:nvCxnSpPr>
          <p:spPr>
            <a:xfrm>
              <a:off x="726732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99;p3"/>
            <p:cNvCxnSpPr/>
            <p:nvPr/>
          </p:nvCxnSpPr>
          <p:spPr>
            <a:xfrm>
              <a:off x="754683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100;p3"/>
            <p:cNvCxnSpPr/>
            <p:nvPr/>
          </p:nvCxnSpPr>
          <p:spPr>
            <a:xfrm>
              <a:off x="782635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101;p3"/>
            <p:cNvCxnSpPr/>
            <p:nvPr/>
          </p:nvCxnSpPr>
          <p:spPr>
            <a:xfrm>
              <a:off x="810586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102;p3"/>
            <p:cNvCxnSpPr/>
            <p:nvPr/>
          </p:nvCxnSpPr>
          <p:spPr>
            <a:xfrm>
              <a:off x="838537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103;p3"/>
            <p:cNvCxnSpPr/>
            <p:nvPr/>
          </p:nvCxnSpPr>
          <p:spPr>
            <a:xfrm>
              <a:off x="86648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104;p3"/>
            <p:cNvCxnSpPr/>
            <p:nvPr/>
          </p:nvCxnSpPr>
          <p:spPr>
            <a:xfrm>
              <a:off x="894440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105;p3"/>
            <p:cNvCxnSpPr/>
            <p:nvPr/>
          </p:nvCxnSpPr>
          <p:spPr>
            <a:xfrm>
              <a:off x="4572010" y="-451668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106;p3"/>
            <p:cNvCxnSpPr/>
            <p:nvPr/>
          </p:nvCxnSpPr>
          <p:spPr>
            <a:xfrm>
              <a:off x="4572010" y="-423717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107;p3"/>
            <p:cNvCxnSpPr/>
            <p:nvPr/>
          </p:nvCxnSpPr>
          <p:spPr>
            <a:xfrm>
              <a:off x="4572010" y="-3957662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108;p3"/>
            <p:cNvCxnSpPr/>
            <p:nvPr/>
          </p:nvCxnSpPr>
          <p:spPr>
            <a:xfrm>
              <a:off x="4572010" y="-3678150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109;p3"/>
            <p:cNvCxnSpPr/>
            <p:nvPr/>
          </p:nvCxnSpPr>
          <p:spPr>
            <a:xfrm>
              <a:off x="4572010" y="-339863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110;p3"/>
            <p:cNvCxnSpPr/>
            <p:nvPr/>
          </p:nvCxnSpPr>
          <p:spPr>
            <a:xfrm>
              <a:off x="4572010" y="-311912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1" name="Google Shape;111;p3"/>
            <p:cNvCxnSpPr/>
            <p:nvPr/>
          </p:nvCxnSpPr>
          <p:spPr>
            <a:xfrm>
              <a:off x="4572010" y="-2839612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" name="Google Shape;112;p3"/>
            <p:cNvCxnSpPr/>
            <p:nvPr/>
          </p:nvCxnSpPr>
          <p:spPr>
            <a:xfrm>
              <a:off x="4572010" y="-2560100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" name="Google Shape;113;p3"/>
            <p:cNvCxnSpPr/>
            <p:nvPr/>
          </p:nvCxnSpPr>
          <p:spPr>
            <a:xfrm>
              <a:off x="4572010" y="-228058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114;p3"/>
            <p:cNvCxnSpPr/>
            <p:nvPr/>
          </p:nvCxnSpPr>
          <p:spPr>
            <a:xfrm>
              <a:off x="4572010" y="-200107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3"/>
            <p:cNvCxnSpPr/>
            <p:nvPr/>
          </p:nvCxnSpPr>
          <p:spPr>
            <a:xfrm>
              <a:off x="4572010" y="-1721562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3"/>
            <p:cNvCxnSpPr/>
            <p:nvPr/>
          </p:nvCxnSpPr>
          <p:spPr>
            <a:xfrm>
              <a:off x="4572010" y="-1442050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3"/>
            <p:cNvCxnSpPr/>
            <p:nvPr/>
          </p:nvCxnSpPr>
          <p:spPr>
            <a:xfrm>
              <a:off x="4572010" y="-116253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3"/>
            <p:cNvCxnSpPr/>
            <p:nvPr/>
          </p:nvCxnSpPr>
          <p:spPr>
            <a:xfrm>
              <a:off x="4572010" y="-88302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3"/>
            <p:cNvCxnSpPr/>
            <p:nvPr/>
          </p:nvCxnSpPr>
          <p:spPr>
            <a:xfrm>
              <a:off x="4572010" y="-603512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3"/>
            <p:cNvCxnSpPr/>
            <p:nvPr/>
          </p:nvCxnSpPr>
          <p:spPr>
            <a:xfrm>
              <a:off x="4572010" y="-324000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121;p3"/>
            <p:cNvCxnSpPr/>
            <p:nvPr/>
          </p:nvCxnSpPr>
          <p:spPr>
            <a:xfrm>
              <a:off x="4572010" y="-4448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122;p3"/>
            <p:cNvCxnSpPr/>
            <p:nvPr/>
          </p:nvCxnSpPr>
          <p:spPr>
            <a:xfrm>
              <a:off x="4572010" y="23502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23" name="Google Shape;123;p3"/>
          <p:cNvSpPr txBox="1">
            <a:spLocks noGrp="1"/>
          </p:cNvSpPr>
          <p:nvPr>
            <p:ph type="title"/>
          </p:nvPr>
        </p:nvSpPr>
        <p:spPr>
          <a:xfrm>
            <a:off x="1556550" y="2285663"/>
            <a:ext cx="6030900" cy="841800"/>
          </a:xfrm>
          <a:prstGeom prst="rect">
            <a:avLst/>
          </a:prstGeom>
          <a:effectLst>
            <a:outerShdw dist="47625" dir="840000" algn="bl" rotWithShape="0">
              <a:srgbClr val="000000">
                <a:alpha val="36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124" name="Google Shape;124;p3"/>
          <p:cNvCxnSpPr/>
          <p:nvPr/>
        </p:nvCxnSpPr>
        <p:spPr>
          <a:xfrm>
            <a:off x="4572010" y="4922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5" name="Google Shape;125;p3"/>
          <p:cNvSpPr txBox="1">
            <a:spLocks noGrp="1"/>
          </p:cNvSpPr>
          <p:nvPr>
            <p:ph type="title" idx="2" hasCustomPrompt="1"/>
          </p:nvPr>
        </p:nvSpPr>
        <p:spPr>
          <a:xfrm>
            <a:off x="3906300" y="720513"/>
            <a:ext cx="1331400" cy="118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None/>
              <a:defRPr sz="48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26" name="Google Shape;126;p3"/>
          <p:cNvSpPr txBox="1">
            <a:spLocks noGrp="1"/>
          </p:cNvSpPr>
          <p:nvPr>
            <p:ph type="subTitle" idx="1"/>
          </p:nvPr>
        </p:nvSpPr>
        <p:spPr>
          <a:xfrm>
            <a:off x="3282300" y="3906350"/>
            <a:ext cx="2579400" cy="67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SECTION_TITLE_AND_DESCRIPTION_1"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20"/>
          <p:cNvSpPr txBox="1">
            <a:spLocks noGrp="1"/>
          </p:cNvSpPr>
          <p:nvPr>
            <p:ph type="sldNum" idx="12"/>
          </p:nvPr>
        </p:nvSpPr>
        <p:spPr>
          <a:xfrm>
            <a:off x="8573357" y="4610220"/>
            <a:ext cx="4668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grpSp>
        <p:nvGrpSpPr>
          <p:cNvPr id="995" name="Google Shape;995;p20"/>
          <p:cNvGrpSpPr/>
          <p:nvPr/>
        </p:nvGrpSpPr>
        <p:grpSpPr>
          <a:xfrm>
            <a:off x="0" y="-5625"/>
            <a:ext cx="9144010" cy="5153100"/>
            <a:chOff x="0" y="-5625"/>
            <a:chExt cx="9144010" cy="5153100"/>
          </a:xfrm>
        </p:grpSpPr>
        <p:cxnSp>
          <p:nvCxnSpPr>
            <p:cNvPr id="996" name="Google Shape;996;p20"/>
            <p:cNvCxnSpPr/>
            <p:nvPr/>
          </p:nvCxnSpPr>
          <p:spPr>
            <a:xfrm>
              <a:off x="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7" name="Google Shape;997;p20"/>
            <p:cNvCxnSpPr/>
            <p:nvPr/>
          </p:nvCxnSpPr>
          <p:spPr>
            <a:xfrm>
              <a:off x="27951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8" name="Google Shape;998;p20"/>
            <p:cNvCxnSpPr/>
            <p:nvPr/>
          </p:nvCxnSpPr>
          <p:spPr>
            <a:xfrm>
              <a:off x="55902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9" name="Google Shape;999;p20"/>
            <p:cNvCxnSpPr/>
            <p:nvPr/>
          </p:nvCxnSpPr>
          <p:spPr>
            <a:xfrm>
              <a:off x="83853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0" name="Google Shape;1000;p20"/>
            <p:cNvCxnSpPr/>
            <p:nvPr/>
          </p:nvCxnSpPr>
          <p:spPr>
            <a:xfrm>
              <a:off x="111805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1" name="Google Shape;1001;p20"/>
            <p:cNvCxnSpPr/>
            <p:nvPr/>
          </p:nvCxnSpPr>
          <p:spPr>
            <a:xfrm>
              <a:off x="139756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2" name="Google Shape;1002;p20"/>
            <p:cNvCxnSpPr/>
            <p:nvPr/>
          </p:nvCxnSpPr>
          <p:spPr>
            <a:xfrm>
              <a:off x="167707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3" name="Google Shape;1003;p20"/>
            <p:cNvCxnSpPr/>
            <p:nvPr/>
          </p:nvCxnSpPr>
          <p:spPr>
            <a:xfrm>
              <a:off x="19565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4" name="Google Shape;1004;p20"/>
            <p:cNvCxnSpPr/>
            <p:nvPr/>
          </p:nvCxnSpPr>
          <p:spPr>
            <a:xfrm>
              <a:off x="223610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5" name="Google Shape;1005;p20"/>
            <p:cNvCxnSpPr/>
            <p:nvPr/>
          </p:nvCxnSpPr>
          <p:spPr>
            <a:xfrm>
              <a:off x="251561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6" name="Google Shape;1006;p20"/>
            <p:cNvCxnSpPr/>
            <p:nvPr/>
          </p:nvCxnSpPr>
          <p:spPr>
            <a:xfrm>
              <a:off x="279512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7" name="Google Shape;1007;p20"/>
            <p:cNvCxnSpPr/>
            <p:nvPr/>
          </p:nvCxnSpPr>
          <p:spPr>
            <a:xfrm>
              <a:off x="30684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8" name="Google Shape;1008;p20"/>
            <p:cNvCxnSpPr/>
            <p:nvPr/>
          </p:nvCxnSpPr>
          <p:spPr>
            <a:xfrm>
              <a:off x="335415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9" name="Google Shape;1009;p20"/>
            <p:cNvCxnSpPr/>
            <p:nvPr/>
          </p:nvCxnSpPr>
          <p:spPr>
            <a:xfrm>
              <a:off x="363366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0" name="Google Shape;1010;p20"/>
            <p:cNvCxnSpPr/>
            <p:nvPr/>
          </p:nvCxnSpPr>
          <p:spPr>
            <a:xfrm>
              <a:off x="391317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1" name="Google Shape;1011;p20"/>
            <p:cNvCxnSpPr/>
            <p:nvPr/>
          </p:nvCxnSpPr>
          <p:spPr>
            <a:xfrm>
              <a:off x="41926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2" name="Google Shape;1012;p20"/>
            <p:cNvCxnSpPr/>
            <p:nvPr/>
          </p:nvCxnSpPr>
          <p:spPr>
            <a:xfrm>
              <a:off x="447220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3" name="Google Shape;1013;p20"/>
            <p:cNvCxnSpPr/>
            <p:nvPr/>
          </p:nvCxnSpPr>
          <p:spPr>
            <a:xfrm>
              <a:off x="475171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4" name="Google Shape;1014;p20"/>
            <p:cNvCxnSpPr/>
            <p:nvPr/>
          </p:nvCxnSpPr>
          <p:spPr>
            <a:xfrm>
              <a:off x="503122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5" name="Google Shape;1015;p20"/>
            <p:cNvCxnSpPr/>
            <p:nvPr/>
          </p:nvCxnSpPr>
          <p:spPr>
            <a:xfrm>
              <a:off x="531073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6" name="Google Shape;1016;p20"/>
            <p:cNvCxnSpPr/>
            <p:nvPr/>
          </p:nvCxnSpPr>
          <p:spPr>
            <a:xfrm>
              <a:off x="559025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7" name="Google Shape;1017;p20"/>
            <p:cNvCxnSpPr/>
            <p:nvPr/>
          </p:nvCxnSpPr>
          <p:spPr>
            <a:xfrm>
              <a:off x="586976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8" name="Google Shape;1018;p20"/>
            <p:cNvCxnSpPr/>
            <p:nvPr/>
          </p:nvCxnSpPr>
          <p:spPr>
            <a:xfrm>
              <a:off x="614927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9" name="Google Shape;1019;p20"/>
            <p:cNvCxnSpPr/>
            <p:nvPr/>
          </p:nvCxnSpPr>
          <p:spPr>
            <a:xfrm>
              <a:off x="64287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0" name="Google Shape;1020;p20"/>
            <p:cNvCxnSpPr/>
            <p:nvPr/>
          </p:nvCxnSpPr>
          <p:spPr>
            <a:xfrm>
              <a:off x="670830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1" name="Google Shape;1021;p20"/>
            <p:cNvCxnSpPr/>
            <p:nvPr/>
          </p:nvCxnSpPr>
          <p:spPr>
            <a:xfrm>
              <a:off x="698781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2" name="Google Shape;1022;p20"/>
            <p:cNvCxnSpPr/>
            <p:nvPr/>
          </p:nvCxnSpPr>
          <p:spPr>
            <a:xfrm>
              <a:off x="726732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3" name="Google Shape;1023;p20"/>
            <p:cNvCxnSpPr/>
            <p:nvPr/>
          </p:nvCxnSpPr>
          <p:spPr>
            <a:xfrm>
              <a:off x="754683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4" name="Google Shape;1024;p20"/>
            <p:cNvCxnSpPr/>
            <p:nvPr/>
          </p:nvCxnSpPr>
          <p:spPr>
            <a:xfrm>
              <a:off x="782635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5" name="Google Shape;1025;p20"/>
            <p:cNvCxnSpPr/>
            <p:nvPr/>
          </p:nvCxnSpPr>
          <p:spPr>
            <a:xfrm>
              <a:off x="8105863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6" name="Google Shape;1026;p20"/>
            <p:cNvCxnSpPr/>
            <p:nvPr/>
          </p:nvCxnSpPr>
          <p:spPr>
            <a:xfrm>
              <a:off x="8385375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7" name="Google Shape;1027;p20"/>
            <p:cNvCxnSpPr/>
            <p:nvPr/>
          </p:nvCxnSpPr>
          <p:spPr>
            <a:xfrm>
              <a:off x="8664888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8" name="Google Shape;1028;p20"/>
            <p:cNvCxnSpPr/>
            <p:nvPr/>
          </p:nvCxnSpPr>
          <p:spPr>
            <a:xfrm>
              <a:off x="8944400" y="-5625"/>
              <a:ext cx="0" cy="51531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9" name="Google Shape;1029;p20"/>
            <p:cNvCxnSpPr/>
            <p:nvPr/>
          </p:nvCxnSpPr>
          <p:spPr>
            <a:xfrm>
              <a:off x="4572010" y="-451668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0" name="Google Shape;1030;p20"/>
            <p:cNvCxnSpPr/>
            <p:nvPr/>
          </p:nvCxnSpPr>
          <p:spPr>
            <a:xfrm>
              <a:off x="4572010" y="-423717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1" name="Google Shape;1031;p20"/>
            <p:cNvCxnSpPr/>
            <p:nvPr/>
          </p:nvCxnSpPr>
          <p:spPr>
            <a:xfrm>
              <a:off x="4572010" y="-3957662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2" name="Google Shape;1032;p20"/>
            <p:cNvCxnSpPr/>
            <p:nvPr/>
          </p:nvCxnSpPr>
          <p:spPr>
            <a:xfrm>
              <a:off x="4572010" y="-3678150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3" name="Google Shape;1033;p20"/>
            <p:cNvCxnSpPr/>
            <p:nvPr/>
          </p:nvCxnSpPr>
          <p:spPr>
            <a:xfrm>
              <a:off x="4572010" y="-339863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4" name="Google Shape;1034;p20"/>
            <p:cNvCxnSpPr/>
            <p:nvPr/>
          </p:nvCxnSpPr>
          <p:spPr>
            <a:xfrm>
              <a:off x="4572010" y="-311912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5" name="Google Shape;1035;p20"/>
            <p:cNvCxnSpPr/>
            <p:nvPr/>
          </p:nvCxnSpPr>
          <p:spPr>
            <a:xfrm>
              <a:off x="4572010" y="-2839612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6" name="Google Shape;1036;p20"/>
            <p:cNvCxnSpPr/>
            <p:nvPr/>
          </p:nvCxnSpPr>
          <p:spPr>
            <a:xfrm>
              <a:off x="4572010" y="-2560100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7" name="Google Shape;1037;p20"/>
            <p:cNvCxnSpPr/>
            <p:nvPr/>
          </p:nvCxnSpPr>
          <p:spPr>
            <a:xfrm>
              <a:off x="4572010" y="-228058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8" name="Google Shape;1038;p20"/>
            <p:cNvCxnSpPr/>
            <p:nvPr/>
          </p:nvCxnSpPr>
          <p:spPr>
            <a:xfrm>
              <a:off x="4572010" y="-200107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9" name="Google Shape;1039;p20"/>
            <p:cNvCxnSpPr/>
            <p:nvPr/>
          </p:nvCxnSpPr>
          <p:spPr>
            <a:xfrm>
              <a:off x="4572010" y="-1721562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0" name="Google Shape;1040;p20"/>
            <p:cNvCxnSpPr/>
            <p:nvPr/>
          </p:nvCxnSpPr>
          <p:spPr>
            <a:xfrm>
              <a:off x="4572010" y="-1442050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1" name="Google Shape;1041;p20"/>
            <p:cNvCxnSpPr/>
            <p:nvPr/>
          </p:nvCxnSpPr>
          <p:spPr>
            <a:xfrm>
              <a:off x="4572010" y="-116253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2" name="Google Shape;1042;p20"/>
            <p:cNvCxnSpPr/>
            <p:nvPr/>
          </p:nvCxnSpPr>
          <p:spPr>
            <a:xfrm>
              <a:off x="4572010" y="-88302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3" name="Google Shape;1043;p20"/>
            <p:cNvCxnSpPr/>
            <p:nvPr/>
          </p:nvCxnSpPr>
          <p:spPr>
            <a:xfrm>
              <a:off x="4572010" y="-603512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4" name="Google Shape;1044;p20"/>
            <p:cNvCxnSpPr/>
            <p:nvPr/>
          </p:nvCxnSpPr>
          <p:spPr>
            <a:xfrm>
              <a:off x="4572010" y="-324000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5" name="Google Shape;1045;p20"/>
            <p:cNvCxnSpPr/>
            <p:nvPr/>
          </p:nvCxnSpPr>
          <p:spPr>
            <a:xfrm>
              <a:off x="4572010" y="-44487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6" name="Google Shape;1046;p20"/>
            <p:cNvCxnSpPr/>
            <p:nvPr/>
          </p:nvCxnSpPr>
          <p:spPr>
            <a:xfrm>
              <a:off x="4572010" y="235025"/>
              <a:ext cx="0" cy="9144000"/>
            </a:xfrm>
            <a:prstGeom prst="straightConnector1">
              <a:avLst/>
            </a:prstGeom>
            <a:noFill/>
            <a:ln w="9525" cap="flat" cmpd="sng">
              <a:solidFill>
                <a:srgbClr val="D9D9D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047" name="Google Shape;1047;p20"/>
          <p:cNvSpPr txBox="1">
            <a:spLocks noGrp="1"/>
          </p:cNvSpPr>
          <p:nvPr>
            <p:ph type="title"/>
          </p:nvPr>
        </p:nvSpPr>
        <p:spPr>
          <a:xfrm>
            <a:off x="2582550" y="1819625"/>
            <a:ext cx="3978900" cy="77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48" name="Google Shape;1048;p20"/>
          <p:cNvSpPr txBox="1">
            <a:spLocks noGrp="1"/>
          </p:cNvSpPr>
          <p:nvPr>
            <p:ph type="subTitle" idx="1"/>
          </p:nvPr>
        </p:nvSpPr>
        <p:spPr>
          <a:xfrm>
            <a:off x="2582550" y="2819650"/>
            <a:ext cx="3978900" cy="11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Char char="●"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>
            <a:endParaRPr/>
          </a:p>
        </p:txBody>
      </p:sp>
      <p:cxnSp>
        <p:nvCxnSpPr>
          <p:cNvPr id="1049" name="Google Shape;1049;p20"/>
          <p:cNvCxnSpPr/>
          <p:nvPr/>
        </p:nvCxnSpPr>
        <p:spPr>
          <a:xfrm>
            <a:off x="4572010" y="4922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4">
    <p:bg>
      <p:bgPr>
        <a:solidFill>
          <a:srgbClr val="FFF5D9"/>
        </a:solidFill>
        <a:effectLst/>
      </p:bgPr>
    </p:bg>
    <p:spTree>
      <p:nvGrpSpPr>
        <p:cNvPr id="1" name="Shape 2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83" name="Google Shape;2483;p45"/>
          <p:cNvCxnSpPr/>
          <p:nvPr/>
        </p:nvCxnSpPr>
        <p:spPr>
          <a:xfrm>
            <a:off x="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4" name="Google Shape;2484;p45"/>
          <p:cNvCxnSpPr/>
          <p:nvPr/>
        </p:nvCxnSpPr>
        <p:spPr>
          <a:xfrm>
            <a:off x="2795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5" name="Google Shape;2485;p45"/>
          <p:cNvCxnSpPr/>
          <p:nvPr/>
        </p:nvCxnSpPr>
        <p:spPr>
          <a:xfrm>
            <a:off x="5590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6" name="Google Shape;2486;p45"/>
          <p:cNvCxnSpPr/>
          <p:nvPr/>
        </p:nvCxnSpPr>
        <p:spPr>
          <a:xfrm>
            <a:off x="8385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7" name="Google Shape;2487;p45"/>
          <p:cNvCxnSpPr/>
          <p:nvPr/>
        </p:nvCxnSpPr>
        <p:spPr>
          <a:xfrm>
            <a:off x="11180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8" name="Google Shape;2488;p45"/>
          <p:cNvCxnSpPr/>
          <p:nvPr/>
        </p:nvCxnSpPr>
        <p:spPr>
          <a:xfrm>
            <a:off x="13975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9" name="Google Shape;2489;p45"/>
          <p:cNvCxnSpPr/>
          <p:nvPr/>
        </p:nvCxnSpPr>
        <p:spPr>
          <a:xfrm>
            <a:off x="16770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0" name="Google Shape;2490;p45"/>
          <p:cNvCxnSpPr/>
          <p:nvPr/>
        </p:nvCxnSpPr>
        <p:spPr>
          <a:xfrm>
            <a:off x="19565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1" name="Google Shape;2491;p45"/>
          <p:cNvCxnSpPr/>
          <p:nvPr/>
        </p:nvCxnSpPr>
        <p:spPr>
          <a:xfrm>
            <a:off x="22361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2" name="Google Shape;2492;p45"/>
          <p:cNvCxnSpPr/>
          <p:nvPr/>
        </p:nvCxnSpPr>
        <p:spPr>
          <a:xfrm>
            <a:off x="25156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3" name="Google Shape;2493;p45"/>
          <p:cNvCxnSpPr/>
          <p:nvPr/>
        </p:nvCxnSpPr>
        <p:spPr>
          <a:xfrm>
            <a:off x="27951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4" name="Google Shape;2494;p45"/>
          <p:cNvCxnSpPr/>
          <p:nvPr/>
        </p:nvCxnSpPr>
        <p:spPr>
          <a:xfrm>
            <a:off x="30684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5" name="Google Shape;2495;p45"/>
          <p:cNvCxnSpPr/>
          <p:nvPr/>
        </p:nvCxnSpPr>
        <p:spPr>
          <a:xfrm>
            <a:off x="33541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6" name="Google Shape;2496;p45"/>
          <p:cNvCxnSpPr/>
          <p:nvPr/>
        </p:nvCxnSpPr>
        <p:spPr>
          <a:xfrm>
            <a:off x="36336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7" name="Google Shape;2497;p45"/>
          <p:cNvCxnSpPr/>
          <p:nvPr/>
        </p:nvCxnSpPr>
        <p:spPr>
          <a:xfrm>
            <a:off x="39131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8" name="Google Shape;2498;p45"/>
          <p:cNvCxnSpPr/>
          <p:nvPr/>
        </p:nvCxnSpPr>
        <p:spPr>
          <a:xfrm>
            <a:off x="41926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9" name="Google Shape;2499;p45"/>
          <p:cNvCxnSpPr/>
          <p:nvPr/>
        </p:nvCxnSpPr>
        <p:spPr>
          <a:xfrm>
            <a:off x="44722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0" name="Google Shape;2500;p45"/>
          <p:cNvCxnSpPr/>
          <p:nvPr/>
        </p:nvCxnSpPr>
        <p:spPr>
          <a:xfrm>
            <a:off x="47517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1" name="Google Shape;2501;p45"/>
          <p:cNvCxnSpPr/>
          <p:nvPr/>
        </p:nvCxnSpPr>
        <p:spPr>
          <a:xfrm>
            <a:off x="50312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2" name="Google Shape;2502;p45"/>
          <p:cNvCxnSpPr/>
          <p:nvPr/>
        </p:nvCxnSpPr>
        <p:spPr>
          <a:xfrm>
            <a:off x="53107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3" name="Google Shape;2503;p45"/>
          <p:cNvCxnSpPr/>
          <p:nvPr/>
        </p:nvCxnSpPr>
        <p:spPr>
          <a:xfrm>
            <a:off x="55902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4" name="Google Shape;2504;p45"/>
          <p:cNvCxnSpPr/>
          <p:nvPr/>
        </p:nvCxnSpPr>
        <p:spPr>
          <a:xfrm>
            <a:off x="58697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5" name="Google Shape;2505;p45"/>
          <p:cNvCxnSpPr/>
          <p:nvPr/>
        </p:nvCxnSpPr>
        <p:spPr>
          <a:xfrm>
            <a:off x="61492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6" name="Google Shape;2506;p45"/>
          <p:cNvCxnSpPr/>
          <p:nvPr/>
        </p:nvCxnSpPr>
        <p:spPr>
          <a:xfrm>
            <a:off x="64287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7" name="Google Shape;2507;p45"/>
          <p:cNvCxnSpPr/>
          <p:nvPr/>
        </p:nvCxnSpPr>
        <p:spPr>
          <a:xfrm>
            <a:off x="67083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8" name="Google Shape;2508;p45"/>
          <p:cNvCxnSpPr/>
          <p:nvPr/>
        </p:nvCxnSpPr>
        <p:spPr>
          <a:xfrm>
            <a:off x="69878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9" name="Google Shape;2509;p45"/>
          <p:cNvCxnSpPr/>
          <p:nvPr/>
        </p:nvCxnSpPr>
        <p:spPr>
          <a:xfrm>
            <a:off x="72673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0" name="Google Shape;2510;p45"/>
          <p:cNvCxnSpPr/>
          <p:nvPr/>
        </p:nvCxnSpPr>
        <p:spPr>
          <a:xfrm>
            <a:off x="75468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1" name="Google Shape;2511;p45"/>
          <p:cNvCxnSpPr/>
          <p:nvPr/>
        </p:nvCxnSpPr>
        <p:spPr>
          <a:xfrm>
            <a:off x="78263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2" name="Google Shape;2512;p45"/>
          <p:cNvCxnSpPr/>
          <p:nvPr/>
        </p:nvCxnSpPr>
        <p:spPr>
          <a:xfrm>
            <a:off x="81058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3" name="Google Shape;2513;p45"/>
          <p:cNvCxnSpPr/>
          <p:nvPr/>
        </p:nvCxnSpPr>
        <p:spPr>
          <a:xfrm>
            <a:off x="83853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4" name="Google Shape;2514;p45"/>
          <p:cNvCxnSpPr/>
          <p:nvPr/>
        </p:nvCxnSpPr>
        <p:spPr>
          <a:xfrm>
            <a:off x="86648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5" name="Google Shape;2515;p45"/>
          <p:cNvCxnSpPr/>
          <p:nvPr/>
        </p:nvCxnSpPr>
        <p:spPr>
          <a:xfrm>
            <a:off x="89444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6" name="Google Shape;2516;p45"/>
          <p:cNvCxnSpPr/>
          <p:nvPr/>
        </p:nvCxnSpPr>
        <p:spPr>
          <a:xfrm>
            <a:off x="4572010" y="-451668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7" name="Google Shape;2517;p45"/>
          <p:cNvCxnSpPr/>
          <p:nvPr/>
        </p:nvCxnSpPr>
        <p:spPr>
          <a:xfrm>
            <a:off x="4572010" y="-423717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8" name="Google Shape;2518;p45"/>
          <p:cNvCxnSpPr/>
          <p:nvPr/>
        </p:nvCxnSpPr>
        <p:spPr>
          <a:xfrm>
            <a:off x="4572010" y="-395766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9" name="Google Shape;2519;p45"/>
          <p:cNvCxnSpPr/>
          <p:nvPr/>
        </p:nvCxnSpPr>
        <p:spPr>
          <a:xfrm>
            <a:off x="4572010" y="-367815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0" name="Google Shape;2520;p45"/>
          <p:cNvCxnSpPr/>
          <p:nvPr/>
        </p:nvCxnSpPr>
        <p:spPr>
          <a:xfrm>
            <a:off x="4572010" y="-339863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1" name="Google Shape;2521;p45"/>
          <p:cNvCxnSpPr/>
          <p:nvPr/>
        </p:nvCxnSpPr>
        <p:spPr>
          <a:xfrm>
            <a:off x="4572010" y="-311912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2" name="Google Shape;2522;p45"/>
          <p:cNvCxnSpPr/>
          <p:nvPr/>
        </p:nvCxnSpPr>
        <p:spPr>
          <a:xfrm>
            <a:off x="4572010" y="-283961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3" name="Google Shape;2523;p45"/>
          <p:cNvCxnSpPr/>
          <p:nvPr/>
        </p:nvCxnSpPr>
        <p:spPr>
          <a:xfrm>
            <a:off x="4572010" y="-25601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4" name="Google Shape;2524;p45"/>
          <p:cNvCxnSpPr/>
          <p:nvPr/>
        </p:nvCxnSpPr>
        <p:spPr>
          <a:xfrm>
            <a:off x="4572010" y="-228058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5" name="Google Shape;2525;p45"/>
          <p:cNvCxnSpPr/>
          <p:nvPr/>
        </p:nvCxnSpPr>
        <p:spPr>
          <a:xfrm>
            <a:off x="4572010" y="-200107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6" name="Google Shape;2526;p45"/>
          <p:cNvCxnSpPr/>
          <p:nvPr/>
        </p:nvCxnSpPr>
        <p:spPr>
          <a:xfrm>
            <a:off x="4572010" y="-172156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7" name="Google Shape;2527;p45"/>
          <p:cNvCxnSpPr/>
          <p:nvPr/>
        </p:nvCxnSpPr>
        <p:spPr>
          <a:xfrm>
            <a:off x="4572010" y="-144205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8" name="Google Shape;2528;p45"/>
          <p:cNvCxnSpPr/>
          <p:nvPr/>
        </p:nvCxnSpPr>
        <p:spPr>
          <a:xfrm>
            <a:off x="4572010" y="-116253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9" name="Google Shape;2529;p45"/>
          <p:cNvCxnSpPr/>
          <p:nvPr/>
        </p:nvCxnSpPr>
        <p:spPr>
          <a:xfrm>
            <a:off x="4572010" y="-88302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0" name="Google Shape;2530;p45"/>
          <p:cNvCxnSpPr/>
          <p:nvPr/>
        </p:nvCxnSpPr>
        <p:spPr>
          <a:xfrm>
            <a:off x="4572010" y="-60351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1" name="Google Shape;2531;p45"/>
          <p:cNvCxnSpPr/>
          <p:nvPr/>
        </p:nvCxnSpPr>
        <p:spPr>
          <a:xfrm>
            <a:off x="4572010" y="-3240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2" name="Google Shape;2532;p45"/>
          <p:cNvCxnSpPr/>
          <p:nvPr/>
        </p:nvCxnSpPr>
        <p:spPr>
          <a:xfrm>
            <a:off x="4572010" y="-4448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3" name="Google Shape;2533;p45"/>
          <p:cNvCxnSpPr/>
          <p:nvPr/>
        </p:nvCxnSpPr>
        <p:spPr>
          <a:xfrm>
            <a:off x="4572010" y="23502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4" name="Google Shape;2534;p45"/>
          <p:cNvCxnSpPr/>
          <p:nvPr/>
        </p:nvCxnSpPr>
        <p:spPr>
          <a:xfrm>
            <a:off x="4572010" y="4922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FEBAF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5">
    <p:bg>
      <p:bgPr>
        <a:solidFill>
          <a:schemeClr val="dk2"/>
        </a:solidFill>
        <a:effectLst/>
      </p:bgPr>
    </p:bg>
    <p:spTree>
      <p:nvGrpSpPr>
        <p:cNvPr id="1" name="Shape 2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36" name="Google Shape;2536;p46"/>
          <p:cNvCxnSpPr/>
          <p:nvPr/>
        </p:nvCxnSpPr>
        <p:spPr>
          <a:xfrm>
            <a:off x="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7" name="Google Shape;2537;p46"/>
          <p:cNvCxnSpPr/>
          <p:nvPr/>
        </p:nvCxnSpPr>
        <p:spPr>
          <a:xfrm>
            <a:off x="2795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8" name="Google Shape;2538;p46"/>
          <p:cNvCxnSpPr/>
          <p:nvPr/>
        </p:nvCxnSpPr>
        <p:spPr>
          <a:xfrm>
            <a:off x="5590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9" name="Google Shape;2539;p46"/>
          <p:cNvCxnSpPr/>
          <p:nvPr/>
        </p:nvCxnSpPr>
        <p:spPr>
          <a:xfrm>
            <a:off x="8385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0" name="Google Shape;2540;p46"/>
          <p:cNvCxnSpPr/>
          <p:nvPr/>
        </p:nvCxnSpPr>
        <p:spPr>
          <a:xfrm>
            <a:off x="11180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1" name="Google Shape;2541;p46"/>
          <p:cNvCxnSpPr/>
          <p:nvPr/>
        </p:nvCxnSpPr>
        <p:spPr>
          <a:xfrm>
            <a:off x="13975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2" name="Google Shape;2542;p46"/>
          <p:cNvCxnSpPr/>
          <p:nvPr/>
        </p:nvCxnSpPr>
        <p:spPr>
          <a:xfrm>
            <a:off x="16770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3" name="Google Shape;2543;p46"/>
          <p:cNvCxnSpPr/>
          <p:nvPr/>
        </p:nvCxnSpPr>
        <p:spPr>
          <a:xfrm>
            <a:off x="19565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4" name="Google Shape;2544;p46"/>
          <p:cNvCxnSpPr/>
          <p:nvPr/>
        </p:nvCxnSpPr>
        <p:spPr>
          <a:xfrm>
            <a:off x="22361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5" name="Google Shape;2545;p46"/>
          <p:cNvCxnSpPr/>
          <p:nvPr/>
        </p:nvCxnSpPr>
        <p:spPr>
          <a:xfrm>
            <a:off x="25156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6" name="Google Shape;2546;p46"/>
          <p:cNvCxnSpPr/>
          <p:nvPr/>
        </p:nvCxnSpPr>
        <p:spPr>
          <a:xfrm>
            <a:off x="27951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7" name="Google Shape;2547;p46"/>
          <p:cNvCxnSpPr/>
          <p:nvPr/>
        </p:nvCxnSpPr>
        <p:spPr>
          <a:xfrm>
            <a:off x="30684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8" name="Google Shape;2548;p46"/>
          <p:cNvCxnSpPr/>
          <p:nvPr/>
        </p:nvCxnSpPr>
        <p:spPr>
          <a:xfrm>
            <a:off x="33541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49" name="Google Shape;2549;p46"/>
          <p:cNvCxnSpPr/>
          <p:nvPr/>
        </p:nvCxnSpPr>
        <p:spPr>
          <a:xfrm>
            <a:off x="36336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0" name="Google Shape;2550;p46"/>
          <p:cNvCxnSpPr/>
          <p:nvPr/>
        </p:nvCxnSpPr>
        <p:spPr>
          <a:xfrm>
            <a:off x="39131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1" name="Google Shape;2551;p46"/>
          <p:cNvCxnSpPr/>
          <p:nvPr/>
        </p:nvCxnSpPr>
        <p:spPr>
          <a:xfrm>
            <a:off x="41926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2" name="Google Shape;2552;p46"/>
          <p:cNvCxnSpPr/>
          <p:nvPr/>
        </p:nvCxnSpPr>
        <p:spPr>
          <a:xfrm>
            <a:off x="44722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3" name="Google Shape;2553;p46"/>
          <p:cNvCxnSpPr/>
          <p:nvPr/>
        </p:nvCxnSpPr>
        <p:spPr>
          <a:xfrm>
            <a:off x="47517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4" name="Google Shape;2554;p46"/>
          <p:cNvCxnSpPr/>
          <p:nvPr/>
        </p:nvCxnSpPr>
        <p:spPr>
          <a:xfrm>
            <a:off x="50312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5" name="Google Shape;2555;p46"/>
          <p:cNvCxnSpPr/>
          <p:nvPr/>
        </p:nvCxnSpPr>
        <p:spPr>
          <a:xfrm>
            <a:off x="53107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6" name="Google Shape;2556;p46"/>
          <p:cNvCxnSpPr/>
          <p:nvPr/>
        </p:nvCxnSpPr>
        <p:spPr>
          <a:xfrm>
            <a:off x="55902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7" name="Google Shape;2557;p46"/>
          <p:cNvCxnSpPr/>
          <p:nvPr/>
        </p:nvCxnSpPr>
        <p:spPr>
          <a:xfrm>
            <a:off x="58697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8" name="Google Shape;2558;p46"/>
          <p:cNvCxnSpPr/>
          <p:nvPr/>
        </p:nvCxnSpPr>
        <p:spPr>
          <a:xfrm>
            <a:off x="61492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59" name="Google Shape;2559;p46"/>
          <p:cNvCxnSpPr/>
          <p:nvPr/>
        </p:nvCxnSpPr>
        <p:spPr>
          <a:xfrm>
            <a:off x="64287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0" name="Google Shape;2560;p46"/>
          <p:cNvCxnSpPr/>
          <p:nvPr/>
        </p:nvCxnSpPr>
        <p:spPr>
          <a:xfrm>
            <a:off x="67083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1" name="Google Shape;2561;p46"/>
          <p:cNvCxnSpPr/>
          <p:nvPr/>
        </p:nvCxnSpPr>
        <p:spPr>
          <a:xfrm>
            <a:off x="69878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2" name="Google Shape;2562;p46"/>
          <p:cNvCxnSpPr/>
          <p:nvPr/>
        </p:nvCxnSpPr>
        <p:spPr>
          <a:xfrm>
            <a:off x="72673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3" name="Google Shape;2563;p46"/>
          <p:cNvCxnSpPr/>
          <p:nvPr/>
        </p:nvCxnSpPr>
        <p:spPr>
          <a:xfrm>
            <a:off x="75468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4" name="Google Shape;2564;p46"/>
          <p:cNvCxnSpPr/>
          <p:nvPr/>
        </p:nvCxnSpPr>
        <p:spPr>
          <a:xfrm>
            <a:off x="78263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5" name="Google Shape;2565;p46"/>
          <p:cNvCxnSpPr/>
          <p:nvPr/>
        </p:nvCxnSpPr>
        <p:spPr>
          <a:xfrm>
            <a:off x="81058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6" name="Google Shape;2566;p46"/>
          <p:cNvCxnSpPr/>
          <p:nvPr/>
        </p:nvCxnSpPr>
        <p:spPr>
          <a:xfrm>
            <a:off x="83853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7" name="Google Shape;2567;p46"/>
          <p:cNvCxnSpPr/>
          <p:nvPr/>
        </p:nvCxnSpPr>
        <p:spPr>
          <a:xfrm>
            <a:off x="86648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8" name="Google Shape;2568;p46"/>
          <p:cNvCxnSpPr/>
          <p:nvPr/>
        </p:nvCxnSpPr>
        <p:spPr>
          <a:xfrm>
            <a:off x="89444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69" name="Google Shape;2569;p46"/>
          <p:cNvCxnSpPr/>
          <p:nvPr/>
        </p:nvCxnSpPr>
        <p:spPr>
          <a:xfrm>
            <a:off x="4572010" y="-451668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0" name="Google Shape;2570;p46"/>
          <p:cNvCxnSpPr/>
          <p:nvPr/>
        </p:nvCxnSpPr>
        <p:spPr>
          <a:xfrm>
            <a:off x="4572010" y="-423717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1" name="Google Shape;2571;p46"/>
          <p:cNvCxnSpPr/>
          <p:nvPr/>
        </p:nvCxnSpPr>
        <p:spPr>
          <a:xfrm>
            <a:off x="4572010" y="-395766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2" name="Google Shape;2572;p46"/>
          <p:cNvCxnSpPr/>
          <p:nvPr/>
        </p:nvCxnSpPr>
        <p:spPr>
          <a:xfrm>
            <a:off x="4572010" y="-367815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3" name="Google Shape;2573;p46"/>
          <p:cNvCxnSpPr/>
          <p:nvPr/>
        </p:nvCxnSpPr>
        <p:spPr>
          <a:xfrm>
            <a:off x="4572010" y="-339863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4" name="Google Shape;2574;p46"/>
          <p:cNvCxnSpPr/>
          <p:nvPr/>
        </p:nvCxnSpPr>
        <p:spPr>
          <a:xfrm>
            <a:off x="4572010" y="-311912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5" name="Google Shape;2575;p46"/>
          <p:cNvCxnSpPr/>
          <p:nvPr/>
        </p:nvCxnSpPr>
        <p:spPr>
          <a:xfrm>
            <a:off x="4572010" y="-283961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6" name="Google Shape;2576;p46"/>
          <p:cNvCxnSpPr/>
          <p:nvPr/>
        </p:nvCxnSpPr>
        <p:spPr>
          <a:xfrm>
            <a:off x="4572010" y="-25601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7" name="Google Shape;2577;p46"/>
          <p:cNvCxnSpPr/>
          <p:nvPr/>
        </p:nvCxnSpPr>
        <p:spPr>
          <a:xfrm>
            <a:off x="4572010" y="-228058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8" name="Google Shape;2578;p46"/>
          <p:cNvCxnSpPr/>
          <p:nvPr/>
        </p:nvCxnSpPr>
        <p:spPr>
          <a:xfrm>
            <a:off x="4572010" y="-200107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79" name="Google Shape;2579;p46"/>
          <p:cNvCxnSpPr/>
          <p:nvPr/>
        </p:nvCxnSpPr>
        <p:spPr>
          <a:xfrm>
            <a:off x="4572010" y="-172156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0" name="Google Shape;2580;p46"/>
          <p:cNvCxnSpPr/>
          <p:nvPr/>
        </p:nvCxnSpPr>
        <p:spPr>
          <a:xfrm>
            <a:off x="4572010" y="-144205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1" name="Google Shape;2581;p46"/>
          <p:cNvCxnSpPr/>
          <p:nvPr/>
        </p:nvCxnSpPr>
        <p:spPr>
          <a:xfrm>
            <a:off x="4572010" y="-116253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2" name="Google Shape;2582;p46"/>
          <p:cNvCxnSpPr/>
          <p:nvPr/>
        </p:nvCxnSpPr>
        <p:spPr>
          <a:xfrm>
            <a:off x="4572010" y="-88302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3" name="Google Shape;2583;p46"/>
          <p:cNvCxnSpPr/>
          <p:nvPr/>
        </p:nvCxnSpPr>
        <p:spPr>
          <a:xfrm>
            <a:off x="4572010" y="-60351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4" name="Google Shape;2584;p46"/>
          <p:cNvCxnSpPr/>
          <p:nvPr/>
        </p:nvCxnSpPr>
        <p:spPr>
          <a:xfrm>
            <a:off x="4572010" y="-3240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5" name="Google Shape;2585;p46"/>
          <p:cNvCxnSpPr/>
          <p:nvPr/>
        </p:nvCxnSpPr>
        <p:spPr>
          <a:xfrm>
            <a:off x="4572010" y="-4448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6" name="Google Shape;2586;p46"/>
          <p:cNvCxnSpPr/>
          <p:nvPr/>
        </p:nvCxnSpPr>
        <p:spPr>
          <a:xfrm>
            <a:off x="4572010" y="23502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7" name="Google Shape;2587;p46"/>
          <p:cNvCxnSpPr/>
          <p:nvPr/>
        </p:nvCxnSpPr>
        <p:spPr>
          <a:xfrm>
            <a:off x="4572010" y="4922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 1">
  <p:cSld name="CUSTOM_5_1">
    <p:bg>
      <p:bgPr>
        <a:solidFill>
          <a:schemeClr val="accent5"/>
        </a:solidFill>
        <a:effectLst/>
      </p:bgPr>
    </p:bg>
    <p:spTree>
      <p:nvGrpSpPr>
        <p:cNvPr id="1" name="Shape 2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89" name="Google Shape;2589;p47"/>
          <p:cNvCxnSpPr/>
          <p:nvPr/>
        </p:nvCxnSpPr>
        <p:spPr>
          <a:xfrm>
            <a:off x="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0" name="Google Shape;2590;p47"/>
          <p:cNvCxnSpPr/>
          <p:nvPr/>
        </p:nvCxnSpPr>
        <p:spPr>
          <a:xfrm>
            <a:off x="2795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1" name="Google Shape;2591;p47"/>
          <p:cNvCxnSpPr/>
          <p:nvPr/>
        </p:nvCxnSpPr>
        <p:spPr>
          <a:xfrm>
            <a:off x="5590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2" name="Google Shape;2592;p47"/>
          <p:cNvCxnSpPr/>
          <p:nvPr/>
        </p:nvCxnSpPr>
        <p:spPr>
          <a:xfrm>
            <a:off x="8385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3" name="Google Shape;2593;p47"/>
          <p:cNvCxnSpPr/>
          <p:nvPr/>
        </p:nvCxnSpPr>
        <p:spPr>
          <a:xfrm>
            <a:off x="11180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4" name="Google Shape;2594;p47"/>
          <p:cNvCxnSpPr/>
          <p:nvPr/>
        </p:nvCxnSpPr>
        <p:spPr>
          <a:xfrm>
            <a:off x="13975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5" name="Google Shape;2595;p47"/>
          <p:cNvCxnSpPr/>
          <p:nvPr/>
        </p:nvCxnSpPr>
        <p:spPr>
          <a:xfrm>
            <a:off x="16770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6" name="Google Shape;2596;p47"/>
          <p:cNvCxnSpPr/>
          <p:nvPr/>
        </p:nvCxnSpPr>
        <p:spPr>
          <a:xfrm>
            <a:off x="19565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7" name="Google Shape;2597;p47"/>
          <p:cNvCxnSpPr/>
          <p:nvPr/>
        </p:nvCxnSpPr>
        <p:spPr>
          <a:xfrm>
            <a:off x="22361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8" name="Google Shape;2598;p47"/>
          <p:cNvCxnSpPr/>
          <p:nvPr/>
        </p:nvCxnSpPr>
        <p:spPr>
          <a:xfrm>
            <a:off x="25156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99" name="Google Shape;2599;p47"/>
          <p:cNvCxnSpPr/>
          <p:nvPr/>
        </p:nvCxnSpPr>
        <p:spPr>
          <a:xfrm>
            <a:off x="27951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0" name="Google Shape;2600;p47"/>
          <p:cNvCxnSpPr/>
          <p:nvPr/>
        </p:nvCxnSpPr>
        <p:spPr>
          <a:xfrm>
            <a:off x="30684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1" name="Google Shape;2601;p47"/>
          <p:cNvCxnSpPr/>
          <p:nvPr/>
        </p:nvCxnSpPr>
        <p:spPr>
          <a:xfrm>
            <a:off x="33541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2" name="Google Shape;2602;p47"/>
          <p:cNvCxnSpPr/>
          <p:nvPr/>
        </p:nvCxnSpPr>
        <p:spPr>
          <a:xfrm>
            <a:off x="36336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3" name="Google Shape;2603;p47"/>
          <p:cNvCxnSpPr/>
          <p:nvPr/>
        </p:nvCxnSpPr>
        <p:spPr>
          <a:xfrm>
            <a:off x="39131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4" name="Google Shape;2604;p47"/>
          <p:cNvCxnSpPr/>
          <p:nvPr/>
        </p:nvCxnSpPr>
        <p:spPr>
          <a:xfrm>
            <a:off x="41926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5" name="Google Shape;2605;p47"/>
          <p:cNvCxnSpPr/>
          <p:nvPr/>
        </p:nvCxnSpPr>
        <p:spPr>
          <a:xfrm>
            <a:off x="44722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6" name="Google Shape;2606;p47"/>
          <p:cNvCxnSpPr/>
          <p:nvPr/>
        </p:nvCxnSpPr>
        <p:spPr>
          <a:xfrm>
            <a:off x="47517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7" name="Google Shape;2607;p47"/>
          <p:cNvCxnSpPr/>
          <p:nvPr/>
        </p:nvCxnSpPr>
        <p:spPr>
          <a:xfrm>
            <a:off x="50312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8" name="Google Shape;2608;p47"/>
          <p:cNvCxnSpPr/>
          <p:nvPr/>
        </p:nvCxnSpPr>
        <p:spPr>
          <a:xfrm>
            <a:off x="53107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09" name="Google Shape;2609;p47"/>
          <p:cNvCxnSpPr/>
          <p:nvPr/>
        </p:nvCxnSpPr>
        <p:spPr>
          <a:xfrm>
            <a:off x="55902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0" name="Google Shape;2610;p47"/>
          <p:cNvCxnSpPr/>
          <p:nvPr/>
        </p:nvCxnSpPr>
        <p:spPr>
          <a:xfrm>
            <a:off x="58697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1" name="Google Shape;2611;p47"/>
          <p:cNvCxnSpPr/>
          <p:nvPr/>
        </p:nvCxnSpPr>
        <p:spPr>
          <a:xfrm>
            <a:off x="61492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2" name="Google Shape;2612;p47"/>
          <p:cNvCxnSpPr/>
          <p:nvPr/>
        </p:nvCxnSpPr>
        <p:spPr>
          <a:xfrm>
            <a:off x="64287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3" name="Google Shape;2613;p47"/>
          <p:cNvCxnSpPr/>
          <p:nvPr/>
        </p:nvCxnSpPr>
        <p:spPr>
          <a:xfrm>
            <a:off x="67083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4" name="Google Shape;2614;p47"/>
          <p:cNvCxnSpPr/>
          <p:nvPr/>
        </p:nvCxnSpPr>
        <p:spPr>
          <a:xfrm>
            <a:off x="69878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5" name="Google Shape;2615;p47"/>
          <p:cNvCxnSpPr/>
          <p:nvPr/>
        </p:nvCxnSpPr>
        <p:spPr>
          <a:xfrm>
            <a:off x="72673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6" name="Google Shape;2616;p47"/>
          <p:cNvCxnSpPr/>
          <p:nvPr/>
        </p:nvCxnSpPr>
        <p:spPr>
          <a:xfrm>
            <a:off x="75468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7" name="Google Shape;2617;p47"/>
          <p:cNvCxnSpPr/>
          <p:nvPr/>
        </p:nvCxnSpPr>
        <p:spPr>
          <a:xfrm>
            <a:off x="78263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8" name="Google Shape;2618;p47"/>
          <p:cNvCxnSpPr/>
          <p:nvPr/>
        </p:nvCxnSpPr>
        <p:spPr>
          <a:xfrm>
            <a:off x="81058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19" name="Google Shape;2619;p47"/>
          <p:cNvCxnSpPr/>
          <p:nvPr/>
        </p:nvCxnSpPr>
        <p:spPr>
          <a:xfrm>
            <a:off x="83853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0" name="Google Shape;2620;p47"/>
          <p:cNvCxnSpPr/>
          <p:nvPr/>
        </p:nvCxnSpPr>
        <p:spPr>
          <a:xfrm>
            <a:off x="86648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1" name="Google Shape;2621;p47"/>
          <p:cNvCxnSpPr/>
          <p:nvPr/>
        </p:nvCxnSpPr>
        <p:spPr>
          <a:xfrm>
            <a:off x="89444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2" name="Google Shape;2622;p47"/>
          <p:cNvCxnSpPr/>
          <p:nvPr/>
        </p:nvCxnSpPr>
        <p:spPr>
          <a:xfrm>
            <a:off x="4572010" y="-451668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3" name="Google Shape;2623;p47"/>
          <p:cNvCxnSpPr/>
          <p:nvPr/>
        </p:nvCxnSpPr>
        <p:spPr>
          <a:xfrm>
            <a:off x="4572010" y="-423717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4" name="Google Shape;2624;p47"/>
          <p:cNvCxnSpPr/>
          <p:nvPr/>
        </p:nvCxnSpPr>
        <p:spPr>
          <a:xfrm>
            <a:off x="4572010" y="-395766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5" name="Google Shape;2625;p47"/>
          <p:cNvCxnSpPr/>
          <p:nvPr/>
        </p:nvCxnSpPr>
        <p:spPr>
          <a:xfrm>
            <a:off x="4572010" y="-367815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6" name="Google Shape;2626;p47"/>
          <p:cNvCxnSpPr/>
          <p:nvPr/>
        </p:nvCxnSpPr>
        <p:spPr>
          <a:xfrm>
            <a:off x="4572010" y="-339863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7" name="Google Shape;2627;p47"/>
          <p:cNvCxnSpPr/>
          <p:nvPr/>
        </p:nvCxnSpPr>
        <p:spPr>
          <a:xfrm>
            <a:off x="4572010" y="-311912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8" name="Google Shape;2628;p47"/>
          <p:cNvCxnSpPr/>
          <p:nvPr/>
        </p:nvCxnSpPr>
        <p:spPr>
          <a:xfrm>
            <a:off x="4572010" y="-283961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29" name="Google Shape;2629;p47"/>
          <p:cNvCxnSpPr/>
          <p:nvPr/>
        </p:nvCxnSpPr>
        <p:spPr>
          <a:xfrm>
            <a:off x="4572010" y="-25601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0" name="Google Shape;2630;p47"/>
          <p:cNvCxnSpPr/>
          <p:nvPr/>
        </p:nvCxnSpPr>
        <p:spPr>
          <a:xfrm>
            <a:off x="4572010" y="-228058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1" name="Google Shape;2631;p47"/>
          <p:cNvCxnSpPr/>
          <p:nvPr/>
        </p:nvCxnSpPr>
        <p:spPr>
          <a:xfrm>
            <a:off x="4572010" y="-200107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2" name="Google Shape;2632;p47"/>
          <p:cNvCxnSpPr/>
          <p:nvPr/>
        </p:nvCxnSpPr>
        <p:spPr>
          <a:xfrm>
            <a:off x="4572010" y="-172156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3" name="Google Shape;2633;p47"/>
          <p:cNvCxnSpPr/>
          <p:nvPr/>
        </p:nvCxnSpPr>
        <p:spPr>
          <a:xfrm>
            <a:off x="4572010" y="-144205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4" name="Google Shape;2634;p47"/>
          <p:cNvCxnSpPr/>
          <p:nvPr/>
        </p:nvCxnSpPr>
        <p:spPr>
          <a:xfrm>
            <a:off x="4572010" y="-116253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5" name="Google Shape;2635;p47"/>
          <p:cNvCxnSpPr/>
          <p:nvPr/>
        </p:nvCxnSpPr>
        <p:spPr>
          <a:xfrm>
            <a:off x="4572010" y="-88302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6" name="Google Shape;2636;p47"/>
          <p:cNvCxnSpPr/>
          <p:nvPr/>
        </p:nvCxnSpPr>
        <p:spPr>
          <a:xfrm>
            <a:off x="4572010" y="-603512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7" name="Google Shape;2637;p47"/>
          <p:cNvCxnSpPr/>
          <p:nvPr/>
        </p:nvCxnSpPr>
        <p:spPr>
          <a:xfrm>
            <a:off x="4572010" y="-3240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8" name="Google Shape;2638;p47"/>
          <p:cNvCxnSpPr/>
          <p:nvPr/>
        </p:nvCxnSpPr>
        <p:spPr>
          <a:xfrm>
            <a:off x="4572010" y="-44487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39" name="Google Shape;2639;p47"/>
          <p:cNvCxnSpPr/>
          <p:nvPr/>
        </p:nvCxnSpPr>
        <p:spPr>
          <a:xfrm>
            <a:off x="4572010" y="235025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0" name="Google Shape;2640;p47"/>
          <p:cNvCxnSpPr/>
          <p:nvPr/>
        </p:nvCxnSpPr>
        <p:spPr>
          <a:xfrm>
            <a:off x="4572010" y="492200"/>
            <a:ext cx="0" cy="9144000"/>
          </a:xfrm>
          <a:prstGeom prst="straightConnector1">
            <a:avLst/>
          </a:prstGeom>
          <a:noFill/>
          <a:ln w="9525" cap="flat" cmpd="sng">
            <a:solidFill>
              <a:srgbClr val="F4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 1 1">
  <p:cSld name="CUSTOM_5_1_1">
    <p:bg>
      <p:bgPr>
        <a:solidFill>
          <a:schemeClr val="lt2"/>
        </a:solidFill>
        <a:effectLst/>
      </p:bgPr>
    </p:bg>
    <p:spTree>
      <p:nvGrpSpPr>
        <p:cNvPr id="1" name="Shape 2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42" name="Google Shape;2642;p48"/>
          <p:cNvCxnSpPr/>
          <p:nvPr/>
        </p:nvCxnSpPr>
        <p:spPr>
          <a:xfrm>
            <a:off x="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3" name="Google Shape;2643;p48"/>
          <p:cNvCxnSpPr/>
          <p:nvPr/>
        </p:nvCxnSpPr>
        <p:spPr>
          <a:xfrm>
            <a:off x="2795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4" name="Google Shape;2644;p48"/>
          <p:cNvCxnSpPr/>
          <p:nvPr/>
        </p:nvCxnSpPr>
        <p:spPr>
          <a:xfrm>
            <a:off x="5590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5" name="Google Shape;2645;p48"/>
          <p:cNvCxnSpPr/>
          <p:nvPr/>
        </p:nvCxnSpPr>
        <p:spPr>
          <a:xfrm>
            <a:off x="8385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6" name="Google Shape;2646;p48"/>
          <p:cNvCxnSpPr/>
          <p:nvPr/>
        </p:nvCxnSpPr>
        <p:spPr>
          <a:xfrm>
            <a:off x="11180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7" name="Google Shape;2647;p48"/>
          <p:cNvCxnSpPr/>
          <p:nvPr/>
        </p:nvCxnSpPr>
        <p:spPr>
          <a:xfrm>
            <a:off x="13975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8" name="Google Shape;2648;p48"/>
          <p:cNvCxnSpPr/>
          <p:nvPr/>
        </p:nvCxnSpPr>
        <p:spPr>
          <a:xfrm>
            <a:off x="16770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9" name="Google Shape;2649;p48"/>
          <p:cNvCxnSpPr/>
          <p:nvPr/>
        </p:nvCxnSpPr>
        <p:spPr>
          <a:xfrm>
            <a:off x="19565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0" name="Google Shape;2650;p48"/>
          <p:cNvCxnSpPr/>
          <p:nvPr/>
        </p:nvCxnSpPr>
        <p:spPr>
          <a:xfrm>
            <a:off x="22361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1" name="Google Shape;2651;p48"/>
          <p:cNvCxnSpPr/>
          <p:nvPr/>
        </p:nvCxnSpPr>
        <p:spPr>
          <a:xfrm>
            <a:off x="25156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2" name="Google Shape;2652;p48"/>
          <p:cNvCxnSpPr/>
          <p:nvPr/>
        </p:nvCxnSpPr>
        <p:spPr>
          <a:xfrm>
            <a:off x="27951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3" name="Google Shape;2653;p48"/>
          <p:cNvCxnSpPr/>
          <p:nvPr/>
        </p:nvCxnSpPr>
        <p:spPr>
          <a:xfrm>
            <a:off x="30684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4" name="Google Shape;2654;p48"/>
          <p:cNvCxnSpPr/>
          <p:nvPr/>
        </p:nvCxnSpPr>
        <p:spPr>
          <a:xfrm>
            <a:off x="33541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5" name="Google Shape;2655;p48"/>
          <p:cNvCxnSpPr/>
          <p:nvPr/>
        </p:nvCxnSpPr>
        <p:spPr>
          <a:xfrm>
            <a:off x="36336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6" name="Google Shape;2656;p48"/>
          <p:cNvCxnSpPr/>
          <p:nvPr/>
        </p:nvCxnSpPr>
        <p:spPr>
          <a:xfrm>
            <a:off x="39131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7" name="Google Shape;2657;p48"/>
          <p:cNvCxnSpPr/>
          <p:nvPr/>
        </p:nvCxnSpPr>
        <p:spPr>
          <a:xfrm>
            <a:off x="41926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8" name="Google Shape;2658;p48"/>
          <p:cNvCxnSpPr/>
          <p:nvPr/>
        </p:nvCxnSpPr>
        <p:spPr>
          <a:xfrm>
            <a:off x="44722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9" name="Google Shape;2659;p48"/>
          <p:cNvCxnSpPr/>
          <p:nvPr/>
        </p:nvCxnSpPr>
        <p:spPr>
          <a:xfrm>
            <a:off x="47517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0" name="Google Shape;2660;p48"/>
          <p:cNvCxnSpPr/>
          <p:nvPr/>
        </p:nvCxnSpPr>
        <p:spPr>
          <a:xfrm>
            <a:off x="50312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1" name="Google Shape;2661;p48"/>
          <p:cNvCxnSpPr/>
          <p:nvPr/>
        </p:nvCxnSpPr>
        <p:spPr>
          <a:xfrm>
            <a:off x="53107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2" name="Google Shape;2662;p48"/>
          <p:cNvCxnSpPr/>
          <p:nvPr/>
        </p:nvCxnSpPr>
        <p:spPr>
          <a:xfrm>
            <a:off x="55902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3" name="Google Shape;2663;p48"/>
          <p:cNvCxnSpPr/>
          <p:nvPr/>
        </p:nvCxnSpPr>
        <p:spPr>
          <a:xfrm>
            <a:off x="58697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4" name="Google Shape;2664;p48"/>
          <p:cNvCxnSpPr/>
          <p:nvPr/>
        </p:nvCxnSpPr>
        <p:spPr>
          <a:xfrm>
            <a:off x="61492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5" name="Google Shape;2665;p48"/>
          <p:cNvCxnSpPr/>
          <p:nvPr/>
        </p:nvCxnSpPr>
        <p:spPr>
          <a:xfrm>
            <a:off x="64287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6" name="Google Shape;2666;p48"/>
          <p:cNvCxnSpPr/>
          <p:nvPr/>
        </p:nvCxnSpPr>
        <p:spPr>
          <a:xfrm>
            <a:off x="67083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7" name="Google Shape;2667;p48"/>
          <p:cNvCxnSpPr/>
          <p:nvPr/>
        </p:nvCxnSpPr>
        <p:spPr>
          <a:xfrm>
            <a:off x="698781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8" name="Google Shape;2668;p48"/>
          <p:cNvCxnSpPr/>
          <p:nvPr/>
        </p:nvCxnSpPr>
        <p:spPr>
          <a:xfrm>
            <a:off x="726732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9" name="Google Shape;2669;p48"/>
          <p:cNvCxnSpPr/>
          <p:nvPr/>
        </p:nvCxnSpPr>
        <p:spPr>
          <a:xfrm>
            <a:off x="754683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0" name="Google Shape;2670;p48"/>
          <p:cNvCxnSpPr/>
          <p:nvPr/>
        </p:nvCxnSpPr>
        <p:spPr>
          <a:xfrm>
            <a:off x="782635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1" name="Google Shape;2671;p48"/>
          <p:cNvCxnSpPr/>
          <p:nvPr/>
        </p:nvCxnSpPr>
        <p:spPr>
          <a:xfrm>
            <a:off x="8105863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2" name="Google Shape;2672;p48"/>
          <p:cNvCxnSpPr/>
          <p:nvPr/>
        </p:nvCxnSpPr>
        <p:spPr>
          <a:xfrm>
            <a:off x="8385375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3" name="Google Shape;2673;p48"/>
          <p:cNvCxnSpPr/>
          <p:nvPr/>
        </p:nvCxnSpPr>
        <p:spPr>
          <a:xfrm>
            <a:off x="8664888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4" name="Google Shape;2674;p48"/>
          <p:cNvCxnSpPr/>
          <p:nvPr/>
        </p:nvCxnSpPr>
        <p:spPr>
          <a:xfrm>
            <a:off x="8944400" y="-5625"/>
            <a:ext cx="0" cy="51531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5" name="Google Shape;2675;p48"/>
          <p:cNvCxnSpPr/>
          <p:nvPr/>
        </p:nvCxnSpPr>
        <p:spPr>
          <a:xfrm>
            <a:off x="4572010" y="-4516687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6" name="Google Shape;2676;p48"/>
          <p:cNvCxnSpPr/>
          <p:nvPr/>
        </p:nvCxnSpPr>
        <p:spPr>
          <a:xfrm>
            <a:off x="4572010" y="-4237175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7" name="Google Shape;2677;p48"/>
          <p:cNvCxnSpPr/>
          <p:nvPr/>
        </p:nvCxnSpPr>
        <p:spPr>
          <a:xfrm>
            <a:off x="4572010" y="-3957662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8" name="Google Shape;2678;p48"/>
          <p:cNvCxnSpPr/>
          <p:nvPr/>
        </p:nvCxnSpPr>
        <p:spPr>
          <a:xfrm>
            <a:off x="4572010" y="-3678150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9" name="Google Shape;2679;p48"/>
          <p:cNvCxnSpPr/>
          <p:nvPr/>
        </p:nvCxnSpPr>
        <p:spPr>
          <a:xfrm>
            <a:off x="4572010" y="-3398637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0" name="Google Shape;2680;p48"/>
          <p:cNvCxnSpPr/>
          <p:nvPr/>
        </p:nvCxnSpPr>
        <p:spPr>
          <a:xfrm>
            <a:off x="4572010" y="-3119125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1" name="Google Shape;2681;p48"/>
          <p:cNvCxnSpPr/>
          <p:nvPr/>
        </p:nvCxnSpPr>
        <p:spPr>
          <a:xfrm>
            <a:off x="4572010" y="-2839612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2" name="Google Shape;2682;p48"/>
          <p:cNvCxnSpPr/>
          <p:nvPr/>
        </p:nvCxnSpPr>
        <p:spPr>
          <a:xfrm>
            <a:off x="4572010" y="-2560100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3" name="Google Shape;2683;p48"/>
          <p:cNvCxnSpPr/>
          <p:nvPr/>
        </p:nvCxnSpPr>
        <p:spPr>
          <a:xfrm>
            <a:off x="4572010" y="-2280587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4" name="Google Shape;2684;p48"/>
          <p:cNvCxnSpPr/>
          <p:nvPr/>
        </p:nvCxnSpPr>
        <p:spPr>
          <a:xfrm>
            <a:off x="4572010" y="-2001075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5" name="Google Shape;2685;p48"/>
          <p:cNvCxnSpPr/>
          <p:nvPr/>
        </p:nvCxnSpPr>
        <p:spPr>
          <a:xfrm>
            <a:off x="4572010" y="-1721562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6" name="Google Shape;2686;p48"/>
          <p:cNvCxnSpPr/>
          <p:nvPr/>
        </p:nvCxnSpPr>
        <p:spPr>
          <a:xfrm>
            <a:off x="4572010" y="-1442050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7" name="Google Shape;2687;p48"/>
          <p:cNvCxnSpPr/>
          <p:nvPr/>
        </p:nvCxnSpPr>
        <p:spPr>
          <a:xfrm>
            <a:off x="4572010" y="-1162537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8" name="Google Shape;2688;p48"/>
          <p:cNvCxnSpPr/>
          <p:nvPr/>
        </p:nvCxnSpPr>
        <p:spPr>
          <a:xfrm>
            <a:off x="4572010" y="-883025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9" name="Google Shape;2689;p48"/>
          <p:cNvCxnSpPr/>
          <p:nvPr/>
        </p:nvCxnSpPr>
        <p:spPr>
          <a:xfrm>
            <a:off x="4572010" y="-603512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90" name="Google Shape;2690;p48"/>
          <p:cNvCxnSpPr/>
          <p:nvPr/>
        </p:nvCxnSpPr>
        <p:spPr>
          <a:xfrm>
            <a:off x="4572010" y="-324000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91" name="Google Shape;2691;p48"/>
          <p:cNvCxnSpPr/>
          <p:nvPr/>
        </p:nvCxnSpPr>
        <p:spPr>
          <a:xfrm>
            <a:off x="4572010" y="-44487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92" name="Google Shape;2692;p48"/>
          <p:cNvCxnSpPr/>
          <p:nvPr/>
        </p:nvCxnSpPr>
        <p:spPr>
          <a:xfrm>
            <a:off x="4572010" y="235025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93" name="Google Shape;2693;p48"/>
          <p:cNvCxnSpPr/>
          <p:nvPr/>
        </p:nvCxnSpPr>
        <p:spPr>
          <a:xfrm>
            <a:off x="4572010" y="492200"/>
            <a:ext cx="0" cy="91440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47000" y="347575"/>
            <a:ext cx="771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Leckerli One"/>
              <a:buNone/>
              <a:defRPr sz="3300">
                <a:solidFill>
                  <a:schemeClr val="dk1"/>
                </a:solidFill>
                <a:latin typeface="Leckerli One"/>
                <a:ea typeface="Leckerli One"/>
                <a:cs typeface="Leckerli One"/>
                <a:sym typeface="Leckerli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atrick Hand SC"/>
              <a:buNone/>
              <a:defRPr sz="330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atrick Hand SC"/>
              <a:buNone/>
              <a:defRPr sz="330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atrick Hand SC"/>
              <a:buNone/>
              <a:defRPr sz="330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atrick Hand SC"/>
              <a:buNone/>
              <a:defRPr sz="330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atrick Hand SC"/>
              <a:buNone/>
              <a:defRPr sz="330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atrick Hand SC"/>
              <a:buNone/>
              <a:defRPr sz="330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atrick Hand SC"/>
              <a:buNone/>
              <a:defRPr sz="330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atrick Hand SC"/>
              <a:buNone/>
              <a:defRPr sz="330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47000" y="1452875"/>
            <a:ext cx="7716000" cy="31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mo"/>
              <a:buChar char="●"/>
              <a:defRPr sz="1800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○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■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○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■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○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■"/>
              <a:defRPr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70800" y="4330994"/>
            <a:ext cx="259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2"/>
          </p:nvPr>
        </p:nvSpPr>
        <p:spPr>
          <a:xfrm>
            <a:off x="8573357" y="4610220"/>
            <a:ext cx="466800" cy="393600"/>
          </a:xfrm>
          <a:prstGeom prst="rect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>
              <a:solidFill>
                <a:schemeClr val="dk1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91" r:id="rId3"/>
    <p:sldLayoutId id="2147483692" r:id="rId4"/>
    <p:sldLayoutId id="2147483693" r:id="rId5"/>
    <p:sldLayoutId id="214748369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67">
          <p15:clr>
            <a:srgbClr val="EA4335"/>
          </p15:clr>
        </p15:guide>
        <p15:guide id="2" pos="5293">
          <p15:clr>
            <a:srgbClr val="EA4335"/>
          </p15:clr>
        </p15:guide>
        <p15:guide id="3" orient="horz" pos="350">
          <p15:clr>
            <a:srgbClr val="EA4335"/>
          </p15:clr>
        </p15:guide>
        <p15:guide id="4" orient="horz" pos="2890">
          <p15:clr>
            <a:srgbClr val="EA4335"/>
          </p15:clr>
        </p15:guide>
        <p15:guide id="5" pos="288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ebp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4" name="Google Shape;2824;p58"/>
          <p:cNvSpPr txBox="1">
            <a:spLocks noGrp="1"/>
          </p:cNvSpPr>
          <p:nvPr>
            <p:ph type="title"/>
          </p:nvPr>
        </p:nvSpPr>
        <p:spPr>
          <a:xfrm>
            <a:off x="-352384" y="2594111"/>
            <a:ext cx="9236868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Casos de Referencia </a:t>
            </a:r>
            <a:endParaRPr dirty="0"/>
          </a:p>
        </p:txBody>
      </p:sp>
      <p:sp>
        <p:nvSpPr>
          <p:cNvPr id="2825" name="Google Shape;2825;p58"/>
          <p:cNvSpPr/>
          <p:nvPr/>
        </p:nvSpPr>
        <p:spPr>
          <a:xfrm>
            <a:off x="3906362" y="873419"/>
            <a:ext cx="1331276" cy="1143744"/>
          </a:xfrm>
          <a:custGeom>
            <a:avLst/>
            <a:gdLst/>
            <a:ahLst/>
            <a:cxnLst/>
            <a:rect l="l" t="t" r="r" b="b"/>
            <a:pathLst>
              <a:path w="962" h="1006" extrusionOk="0">
                <a:moveTo>
                  <a:pt x="454" y="1"/>
                </a:moveTo>
                <a:cubicBezTo>
                  <a:pt x="195" y="1"/>
                  <a:pt x="11" y="206"/>
                  <a:pt x="11" y="508"/>
                </a:cubicBezTo>
                <a:cubicBezTo>
                  <a:pt x="0" y="768"/>
                  <a:pt x="206" y="994"/>
                  <a:pt x="476" y="1005"/>
                </a:cubicBezTo>
                <a:cubicBezTo>
                  <a:pt x="735" y="994"/>
                  <a:pt x="951" y="789"/>
                  <a:pt x="962" y="519"/>
                </a:cubicBezTo>
                <a:cubicBezTo>
                  <a:pt x="951" y="238"/>
                  <a:pt x="735" y="12"/>
                  <a:pt x="4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6" name="Google Shape;2826;p58"/>
          <p:cNvSpPr txBox="1">
            <a:spLocks noGrp="1"/>
          </p:cNvSpPr>
          <p:nvPr>
            <p:ph type="title" idx="2"/>
          </p:nvPr>
        </p:nvSpPr>
        <p:spPr>
          <a:xfrm>
            <a:off x="3906300" y="720513"/>
            <a:ext cx="1331400" cy="118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01.</a:t>
            </a:r>
            <a:endParaRPr dirty="0"/>
          </a:p>
        </p:txBody>
      </p:sp>
      <p:grpSp>
        <p:nvGrpSpPr>
          <p:cNvPr id="2827" name="Google Shape;2827;p58"/>
          <p:cNvGrpSpPr/>
          <p:nvPr/>
        </p:nvGrpSpPr>
        <p:grpSpPr>
          <a:xfrm>
            <a:off x="5425424" y="956555"/>
            <a:ext cx="621106" cy="977477"/>
            <a:chOff x="5425424" y="956555"/>
            <a:chExt cx="621106" cy="977477"/>
          </a:xfrm>
        </p:grpSpPr>
        <p:sp>
          <p:nvSpPr>
            <p:cNvPr id="2828" name="Google Shape;2828;p58"/>
            <p:cNvSpPr/>
            <p:nvPr/>
          </p:nvSpPr>
          <p:spPr>
            <a:xfrm rot="-317296">
              <a:off x="5436074" y="983645"/>
              <a:ext cx="599806" cy="258792"/>
            </a:xfrm>
            <a:custGeom>
              <a:avLst/>
              <a:gdLst/>
              <a:ahLst/>
              <a:cxnLst/>
              <a:rect l="l" t="t" r="r" b="b"/>
              <a:pathLst>
                <a:path w="3889" h="1678" extrusionOk="0">
                  <a:moveTo>
                    <a:pt x="2765" y="1"/>
                  </a:moveTo>
                  <a:cubicBezTo>
                    <a:pt x="2609" y="1"/>
                    <a:pt x="2452" y="20"/>
                    <a:pt x="2301" y="58"/>
                  </a:cubicBezTo>
                  <a:cubicBezTo>
                    <a:pt x="1491" y="230"/>
                    <a:pt x="767" y="662"/>
                    <a:pt x="216" y="1278"/>
                  </a:cubicBezTo>
                  <a:cubicBezTo>
                    <a:pt x="151" y="1354"/>
                    <a:pt x="87" y="1429"/>
                    <a:pt x="43" y="1516"/>
                  </a:cubicBezTo>
                  <a:cubicBezTo>
                    <a:pt x="0" y="1570"/>
                    <a:pt x="33" y="1624"/>
                    <a:pt x="87" y="1624"/>
                  </a:cubicBezTo>
                  <a:lnTo>
                    <a:pt x="1145" y="1678"/>
                  </a:lnTo>
                  <a:cubicBezTo>
                    <a:pt x="1523" y="1645"/>
                    <a:pt x="1944" y="1613"/>
                    <a:pt x="2376" y="1570"/>
                  </a:cubicBezTo>
                  <a:cubicBezTo>
                    <a:pt x="2646" y="1548"/>
                    <a:pt x="2916" y="1472"/>
                    <a:pt x="3176" y="1354"/>
                  </a:cubicBezTo>
                  <a:cubicBezTo>
                    <a:pt x="3348" y="1278"/>
                    <a:pt x="3500" y="1159"/>
                    <a:pt x="3629" y="1019"/>
                  </a:cubicBezTo>
                  <a:cubicBezTo>
                    <a:pt x="3888" y="738"/>
                    <a:pt x="3791" y="284"/>
                    <a:pt x="3435" y="144"/>
                  </a:cubicBezTo>
                  <a:cubicBezTo>
                    <a:pt x="3370" y="112"/>
                    <a:pt x="3305" y="79"/>
                    <a:pt x="3230" y="58"/>
                  </a:cubicBezTo>
                  <a:cubicBezTo>
                    <a:pt x="3078" y="20"/>
                    <a:pt x="2922" y="1"/>
                    <a:pt x="27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58"/>
            <p:cNvSpPr/>
            <p:nvPr/>
          </p:nvSpPr>
          <p:spPr>
            <a:xfrm rot="-317296">
              <a:off x="5470513" y="1334071"/>
              <a:ext cx="509889" cy="199106"/>
            </a:xfrm>
            <a:custGeom>
              <a:avLst/>
              <a:gdLst/>
              <a:ahLst/>
              <a:cxnLst/>
              <a:rect l="l" t="t" r="r" b="b"/>
              <a:pathLst>
                <a:path w="3306" h="1291" extrusionOk="0">
                  <a:moveTo>
                    <a:pt x="1835" y="0"/>
                  </a:moveTo>
                  <a:cubicBezTo>
                    <a:pt x="1796" y="0"/>
                    <a:pt x="1757" y="2"/>
                    <a:pt x="1718" y="4"/>
                  </a:cubicBezTo>
                  <a:cubicBezTo>
                    <a:pt x="1199" y="26"/>
                    <a:pt x="692" y="144"/>
                    <a:pt x="227" y="360"/>
                  </a:cubicBezTo>
                  <a:cubicBezTo>
                    <a:pt x="173" y="382"/>
                    <a:pt x="130" y="414"/>
                    <a:pt x="87" y="447"/>
                  </a:cubicBezTo>
                  <a:cubicBezTo>
                    <a:pt x="1" y="533"/>
                    <a:pt x="11" y="609"/>
                    <a:pt x="119" y="663"/>
                  </a:cubicBezTo>
                  <a:cubicBezTo>
                    <a:pt x="152" y="684"/>
                    <a:pt x="195" y="706"/>
                    <a:pt x="238" y="717"/>
                  </a:cubicBezTo>
                  <a:cubicBezTo>
                    <a:pt x="703" y="911"/>
                    <a:pt x="1189" y="1052"/>
                    <a:pt x="1685" y="1160"/>
                  </a:cubicBezTo>
                  <a:cubicBezTo>
                    <a:pt x="1945" y="1235"/>
                    <a:pt x="2215" y="1278"/>
                    <a:pt x="2496" y="1289"/>
                  </a:cubicBezTo>
                  <a:cubicBezTo>
                    <a:pt x="2513" y="1290"/>
                    <a:pt x="2530" y="1291"/>
                    <a:pt x="2548" y="1291"/>
                  </a:cubicBezTo>
                  <a:cubicBezTo>
                    <a:pt x="2701" y="1291"/>
                    <a:pt x="2846" y="1248"/>
                    <a:pt x="2982" y="1170"/>
                  </a:cubicBezTo>
                  <a:cubicBezTo>
                    <a:pt x="3262" y="998"/>
                    <a:pt x="3306" y="684"/>
                    <a:pt x="3079" y="458"/>
                  </a:cubicBezTo>
                  <a:cubicBezTo>
                    <a:pt x="2971" y="350"/>
                    <a:pt x="2852" y="263"/>
                    <a:pt x="2722" y="198"/>
                  </a:cubicBezTo>
                  <a:cubicBezTo>
                    <a:pt x="2445" y="74"/>
                    <a:pt x="2141" y="0"/>
                    <a:pt x="18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58"/>
            <p:cNvSpPr/>
            <p:nvPr/>
          </p:nvSpPr>
          <p:spPr>
            <a:xfrm rot="-317296">
              <a:off x="5466737" y="1560467"/>
              <a:ext cx="295045" cy="360736"/>
            </a:xfrm>
            <a:custGeom>
              <a:avLst/>
              <a:gdLst/>
              <a:ahLst/>
              <a:cxnLst/>
              <a:rect l="l" t="t" r="r" b="b"/>
              <a:pathLst>
                <a:path w="1913" h="2339" extrusionOk="0">
                  <a:moveTo>
                    <a:pt x="68" y="0"/>
                  </a:moveTo>
                  <a:cubicBezTo>
                    <a:pt x="31" y="0"/>
                    <a:pt x="0" y="24"/>
                    <a:pt x="0" y="69"/>
                  </a:cubicBezTo>
                  <a:cubicBezTo>
                    <a:pt x="0" y="112"/>
                    <a:pt x="0" y="166"/>
                    <a:pt x="0" y="209"/>
                  </a:cubicBezTo>
                  <a:cubicBezTo>
                    <a:pt x="65" y="458"/>
                    <a:pt x="119" y="706"/>
                    <a:pt x="195" y="944"/>
                  </a:cubicBezTo>
                  <a:cubicBezTo>
                    <a:pt x="314" y="1322"/>
                    <a:pt x="508" y="1668"/>
                    <a:pt x="756" y="1970"/>
                  </a:cubicBezTo>
                  <a:cubicBezTo>
                    <a:pt x="875" y="2121"/>
                    <a:pt x="1026" y="2240"/>
                    <a:pt x="1210" y="2305"/>
                  </a:cubicBezTo>
                  <a:cubicBezTo>
                    <a:pt x="1269" y="2328"/>
                    <a:pt x="1330" y="2338"/>
                    <a:pt x="1390" y="2338"/>
                  </a:cubicBezTo>
                  <a:cubicBezTo>
                    <a:pt x="1616" y="2338"/>
                    <a:pt x="1829" y="2187"/>
                    <a:pt x="1880" y="1948"/>
                  </a:cubicBezTo>
                  <a:cubicBezTo>
                    <a:pt x="1901" y="1894"/>
                    <a:pt x="1912" y="1840"/>
                    <a:pt x="1912" y="1786"/>
                  </a:cubicBezTo>
                  <a:cubicBezTo>
                    <a:pt x="1901" y="1495"/>
                    <a:pt x="1793" y="1225"/>
                    <a:pt x="1610" y="1009"/>
                  </a:cubicBezTo>
                  <a:cubicBezTo>
                    <a:pt x="1286" y="588"/>
                    <a:pt x="854" y="263"/>
                    <a:pt x="357" y="80"/>
                  </a:cubicBezTo>
                  <a:cubicBezTo>
                    <a:pt x="314" y="58"/>
                    <a:pt x="270" y="47"/>
                    <a:pt x="227" y="37"/>
                  </a:cubicBezTo>
                  <a:cubicBezTo>
                    <a:pt x="184" y="37"/>
                    <a:pt x="152" y="26"/>
                    <a:pt x="119" y="15"/>
                  </a:cubicBezTo>
                  <a:cubicBezTo>
                    <a:pt x="102" y="5"/>
                    <a:pt x="85" y="0"/>
                    <a:pt x="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1" name="Google Shape;2831;p58"/>
          <p:cNvSpPr/>
          <p:nvPr/>
        </p:nvSpPr>
        <p:spPr>
          <a:xfrm>
            <a:off x="3154232" y="873413"/>
            <a:ext cx="564337" cy="343619"/>
          </a:xfrm>
          <a:custGeom>
            <a:avLst/>
            <a:gdLst/>
            <a:ahLst/>
            <a:cxnLst/>
            <a:rect l="l" t="t" r="r" b="b"/>
            <a:pathLst>
              <a:path w="3659" h="2228" extrusionOk="0">
                <a:moveTo>
                  <a:pt x="772" y="0"/>
                </a:moveTo>
                <a:cubicBezTo>
                  <a:pt x="759" y="0"/>
                  <a:pt x="746" y="1"/>
                  <a:pt x="732" y="5"/>
                </a:cubicBezTo>
                <a:cubicBezTo>
                  <a:pt x="727" y="5"/>
                  <a:pt x="723" y="5"/>
                  <a:pt x="718" y="5"/>
                </a:cubicBezTo>
                <a:cubicBezTo>
                  <a:pt x="252" y="5"/>
                  <a:pt x="0" y="559"/>
                  <a:pt x="300" y="912"/>
                </a:cubicBezTo>
                <a:cubicBezTo>
                  <a:pt x="397" y="1020"/>
                  <a:pt x="494" y="1117"/>
                  <a:pt x="602" y="1204"/>
                </a:cubicBezTo>
                <a:cubicBezTo>
                  <a:pt x="904" y="1420"/>
                  <a:pt x="1250" y="1582"/>
                  <a:pt x="1607" y="1690"/>
                </a:cubicBezTo>
                <a:lnTo>
                  <a:pt x="3129" y="2154"/>
                </a:lnTo>
                <a:cubicBezTo>
                  <a:pt x="3227" y="2203"/>
                  <a:pt x="3336" y="2227"/>
                  <a:pt x="3444" y="2227"/>
                </a:cubicBezTo>
                <a:cubicBezTo>
                  <a:pt x="3480" y="2227"/>
                  <a:pt x="3516" y="2224"/>
                  <a:pt x="3551" y="2219"/>
                </a:cubicBezTo>
                <a:cubicBezTo>
                  <a:pt x="3626" y="2208"/>
                  <a:pt x="3659" y="2197"/>
                  <a:pt x="3626" y="2111"/>
                </a:cubicBezTo>
                <a:cubicBezTo>
                  <a:pt x="3583" y="2025"/>
                  <a:pt x="3540" y="1938"/>
                  <a:pt x="3486" y="1852"/>
                </a:cubicBezTo>
                <a:cubicBezTo>
                  <a:pt x="3248" y="1506"/>
                  <a:pt x="2957" y="1204"/>
                  <a:pt x="2633" y="945"/>
                </a:cubicBezTo>
                <a:cubicBezTo>
                  <a:pt x="2244" y="610"/>
                  <a:pt x="1812" y="329"/>
                  <a:pt x="1347" y="113"/>
                </a:cubicBezTo>
                <a:cubicBezTo>
                  <a:pt x="1202" y="45"/>
                  <a:pt x="1048" y="3"/>
                  <a:pt x="893" y="3"/>
                </a:cubicBezTo>
                <a:cubicBezTo>
                  <a:pt x="875" y="3"/>
                  <a:pt x="857" y="4"/>
                  <a:pt x="840" y="5"/>
                </a:cubicBezTo>
                <a:cubicBezTo>
                  <a:pt x="818" y="5"/>
                  <a:pt x="796" y="0"/>
                  <a:pt x="7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2" name="Google Shape;2832;p58"/>
          <p:cNvSpPr/>
          <p:nvPr/>
        </p:nvSpPr>
        <p:spPr>
          <a:xfrm>
            <a:off x="3127087" y="1302474"/>
            <a:ext cx="506500" cy="212680"/>
          </a:xfrm>
          <a:custGeom>
            <a:avLst/>
            <a:gdLst/>
            <a:ahLst/>
            <a:cxnLst/>
            <a:rect l="l" t="t" r="r" b="b"/>
            <a:pathLst>
              <a:path w="3284" h="1379" extrusionOk="0">
                <a:moveTo>
                  <a:pt x="1281" y="0"/>
                </a:moveTo>
                <a:cubicBezTo>
                  <a:pt x="947" y="0"/>
                  <a:pt x="616" y="111"/>
                  <a:pt x="357" y="334"/>
                </a:cubicBezTo>
                <a:cubicBezTo>
                  <a:pt x="260" y="409"/>
                  <a:pt x="173" y="506"/>
                  <a:pt x="108" y="625"/>
                </a:cubicBezTo>
                <a:cubicBezTo>
                  <a:pt x="0" y="798"/>
                  <a:pt x="44" y="1025"/>
                  <a:pt x="206" y="1144"/>
                </a:cubicBezTo>
                <a:cubicBezTo>
                  <a:pt x="281" y="1208"/>
                  <a:pt x="378" y="1262"/>
                  <a:pt x="476" y="1295"/>
                </a:cubicBezTo>
                <a:cubicBezTo>
                  <a:pt x="647" y="1352"/>
                  <a:pt x="832" y="1378"/>
                  <a:pt x="1014" y="1378"/>
                </a:cubicBezTo>
                <a:cubicBezTo>
                  <a:pt x="1073" y="1378"/>
                  <a:pt x="1131" y="1376"/>
                  <a:pt x="1189" y="1370"/>
                </a:cubicBezTo>
                <a:cubicBezTo>
                  <a:pt x="1502" y="1360"/>
                  <a:pt x="1815" y="1316"/>
                  <a:pt x="2128" y="1230"/>
                </a:cubicBezTo>
                <a:cubicBezTo>
                  <a:pt x="2463" y="1144"/>
                  <a:pt x="2798" y="1036"/>
                  <a:pt x="3122" y="895"/>
                </a:cubicBezTo>
                <a:cubicBezTo>
                  <a:pt x="3262" y="830"/>
                  <a:pt x="3284" y="733"/>
                  <a:pt x="3165" y="625"/>
                </a:cubicBezTo>
                <a:cubicBezTo>
                  <a:pt x="3100" y="560"/>
                  <a:pt x="3025" y="506"/>
                  <a:pt x="2949" y="463"/>
                </a:cubicBezTo>
                <a:cubicBezTo>
                  <a:pt x="2485" y="204"/>
                  <a:pt x="1977" y="53"/>
                  <a:pt x="1448" y="9"/>
                </a:cubicBezTo>
                <a:cubicBezTo>
                  <a:pt x="1392" y="3"/>
                  <a:pt x="1336" y="0"/>
                  <a:pt x="12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3" name="Google Shape;2833;p58"/>
          <p:cNvSpPr/>
          <p:nvPr/>
        </p:nvSpPr>
        <p:spPr>
          <a:xfrm>
            <a:off x="3274225" y="1600442"/>
            <a:ext cx="389437" cy="291798"/>
          </a:xfrm>
          <a:custGeom>
            <a:avLst/>
            <a:gdLst/>
            <a:ahLst/>
            <a:cxnLst/>
            <a:rect l="l" t="t" r="r" b="b"/>
            <a:pathLst>
              <a:path w="2525" h="1892" extrusionOk="0">
                <a:moveTo>
                  <a:pt x="2254" y="0"/>
                </a:moveTo>
                <a:cubicBezTo>
                  <a:pt x="2168" y="11"/>
                  <a:pt x="2081" y="22"/>
                  <a:pt x="2006" y="32"/>
                </a:cubicBezTo>
                <a:cubicBezTo>
                  <a:pt x="1390" y="151"/>
                  <a:pt x="839" y="432"/>
                  <a:pt x="386" y="853"/>
                </a:cubicBezTo>
                <a:cubicBezTo>
                  <a:pt x="224" y="994"/>
                  <a:pt x="116" y="1177"/>
                  <a:pt x="83" y="1383"/>
                </a:cubicBezTo>
                <a:cubicBezTo>
                  <a:pt x="0" y="1642"/>
                  <a:pt x="196" y="1891"/>
                  <a:pt x="461" y="1891"/>
                </a:cubicBezTo>
                <a:cubicBezTo>
                  <a:pt x="472" y="1891"/>
                  <a:pt x="483" y="1891"/>
                  <a:pt x="494" y="1890"/>
                </a:cubicBezTo>
                <a:cubicBezTo>
                  <a:pt x="537" y="1879"/>
                  <a:pt x="591" y="1879"/>
                  <a:pt x="623" y="1869"/>
                </a:cubicBezTo>
                <a:cubicBezTo>
                  <a:pt x="861" y="1804"/>
                  <a:pt x="1088" y="1696"/>
                  <a:pt x="1282" y="1545"/>
                </a:cubicBezTo>
                <a:cubicBezTo>
                  <a:pt x="1757" y="1177"/>
                  <a:pt x="2157" y="724"/>
                  <a:pt x="2459" y="216"/>
                </a:cubicBezTo>
                <a:cubicBezTo>
                  <a:pt x="2524" y="130"/>
                  <a:pt x="2459" y="11"/>
                  <a:pt x="23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4" name="Google Shape;2834;p58"/>
          <p:cNvSpPr/>
          <p:nvPr/>
        </p:nvSpPr>
        <p:spPr>
          <a:xfrm>
            <a:off x="5164266" y="809945"/>
            <a:ext cx="129241" cy="238751"/>
          </a:xfrm>
          <a:custGeom>
            <a:avLst/>
            <a:gdLst/>
            <a:ahLst/>
            <a:cxnLst/>
            <a:rect l="l" t="t" r="r" b="b"/>
            <a:pathLst>
              <a:path w="1665" h="3076" extrusionOk="0">
                <a:moveTo>
                  <a:pt x="876" y="1"/>
                </a:moveTo>
                <a:cubicBezTo>
                  <a:pt x="841" y="1"/>
                  <a:pt x="805" y="17"/>
                  <a:pt x="789" y="49"/>
                </a:cubicBezTo>
                <a:cubicBezTo>
                  <a:pt x="768" y="82"/>
                  <a:pt x="757" y="103"/>
                  <a:pt x="746" y="136"/>
                </a:cubicBezTo>
                <a:cubicBezTo>
                  <a:pt x="681" y="298"/>
                  <a:pt x="616" y="470"/>
                  <a:pt x="541" y="643"/>
                </a:cubicBezTo>
                <a:cubicBezTo>
                  <a:pt x="422" y="913"/>
                  <a:pt x="271" y="1162"/>
                  <a:pt x="87" y="1399"/>
                </a:cubicBezTo>
                <a:cubicBezTo>
                  <a:pt x="1" y="1518"/>
                  <a:pt x="12" y="1583"/>
                  <a:pt x="109" y="1691"/>
                </a:cubicBezTo>
                <a:cubicBezTo>
                  <a:pt x="390" y="2015"/>
                  <a:pt x="584" y="2415"/>
                  <a:pt x="670" y="2836"/>
                </a:cubicBezTo>
                <a:cubicBezTo>
                  <a:pt x="681" y="2890"/>
                  <a:pt x="692" y="2933"/>
                  <a:pt x="703" y="2987"/>
                </a:cubicBezTo>
                <a:cubicBezTo>
                  <a:pt x="714" y="3041"/>
                  <a:pt x="757" y="3073"/>
                  <a:pt x="800" y="3073"/>
                </a:cubicBezTo>
                <a:cubicBezTo>
                  <a:pt x="806" y="3075"/>
                  <a:pt x="811" y="3075"/>
                  <a:pt x="817" y="3075"/>
                </a:cubicBezTo>
                <a:cubicBezTo>
                  <a:pt x="865" y="3075"/>
                  <a:pt x="909" y="3035"/>
                  <a:pt x="919" y="2987"/>
                </a:cubicBezTo>
                <a:cubicBezTo>
                  <a:pt x="919" y="2976"/>
                  <a:pt x="930" y="2955"/>
                  <a:pt x="930" y="2933"/>
                </a:cubicBezTo>
                <a:cubicBezTo>
                  <a:pt x="1005" y="2566"/>
                  <a:pt x="1157" y="2209"/>
                  <a:pt x="1373" y="1896"/>
                </a:cubicBezTo>
                <a:cubicBezTo>
                  <a:pt x="1448" y="1788"/>
                  <a:pt x="1535" y="1702"/>
                  <a:pt x="1621" y="1605"/>
                </a:cubicBezTo>
                <a:cubicBezTo>
                  <a:pt x="1643" y="1583"/>
                  <a:pt x="1653" y="1561"/>
                  <a:pt x="1664" y="1540"/>
                </a:cubicBezTo>
                <a:cubicBezTo>
                  <a:pt x="1643" y="1475"/>
                  <a:pt x="1599" y="1410"/>
                  <a:pt x="1567" y="1356"/>
                </a:cubicBezTo>
                <a:cubicBezTo>
                  <a:pt x="1297" y="989"/>
                  <a:pt x="1103" y="578"/>
                  <a:pt x="994" y="136"/>
                </a:cubicBezTo>
                <a:cubicBezTo>
                  <a:pt x="984" y="114"/>
                  <a:pt x="973" y="82"/>
                  <a:pt x="962" y="49"/>
                </a:cubicBezTo>
                <a:cubicBezTo>
                  <a:pt x="946" y="17"/>
                  <a:pt x="911" y="1"/>
                  <a:pt x="87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5" name="Google Shape;2835;p58"/>
          <p:cNvSpPr/>
          <p:nvPr/>
        </p:nvSpPr>
        <p:spPr>
          <a:xfrm>
            <a:off x="5425413" y="726262"/>
            <a:ext cx="113251" cy="188843"/>
          </a:xfrm>
          <a:custGeom>
            <a:avLst/>
            <a:gdLst/>
            <a:ahLst/>
            <a:cxnLst/>
            <a:rect l="l" t="t" r="r" b="b"/>
            <a:pathLst>
              <a:path w="1459" h="2433" extrusionOk="0">
                <a:moveTo>
                  <a:pt x="775" y="0"/>
                </a:moveTo>
                <a:cubicBezTo>
                  <a:pt x="721" y="0"/>
                  <a:pt x="678" y="31"/>
                  <a:pt x="659" y="78"/>
                </a:cubicBezTo>
                <a:cubicBezTo>
                  <a:pt x="637" y="121"/>
                  <a:pt x="616" y="164"/>
                  <a:pt x="594" y="207"/>
                </a:cubicBezTo>
                <a:cubicBezTo>
                  <a:pt x="475" y="510"/>
                  <a:pt x="303" y="780"/>
                  <a:pt x="76" y="1007"/>
                </a:cubicBezTo>
                <a:cubicBezTo>
                  <a:pt x="43" y="1050"/>
                  <a:pt x="22" y="1093"/>
                  <a:pt x="0" y="1136"/>
                </a:cubicBezTo>
                <a:cubicBezTo>
                  <a:pt x="22" y="1180"/>
                  <a:pt x="43" y="1223"/>
                  <a:pt x="65" y="1255"/>
                </a:cubicBezTo>
                <a:cubicBezTo>
                  <a:pt x="238" y="1568"/>
                  <a:pt x="367" y="1903"/>
                  <a:pt x="443" y="2249"/>
                </a:cubicBezTo>
                <a:cubicBezTo>
                  <a:pt x="454" y="2281"/>
                  <a:pt x="465" y="2324"/>
                  <a:pt x="475" y="2357"/>
                </a:cubicBezTo>
                <a:cubicBezTo>
                  <a:pt x="508" y="2389"/>
                  <a:pt x="540" y="2432"/>
                  <a:pt x="573" y="2432"/>
                </a:cubicBezTo>
                <a:cubicBezTo>
                  <a:pt x="616" y="2432"/>
                  <a:pt x="648" y="2389"/>
                  <a:pt x="681" y="2357"/>
                </a:cubicBezTo>
                <a:cubicBezTo>
                  <a:pt x="702" y="2335"/>
                  <a:pt x="713" y="2303"/>
                  <a:pt x="713" y="2270"/>
                </a:cubicBezTo>
                <a:cubicBezTo>
                  <a:pt x="821" y="1957"/>
                  <a:pt x="1016" y="1687"/>
                  <a:pt x="1253" y="1471"/>
                </a:cubicBezTo>
                <a:cubicBezTo>
                  <a:pt x="1437" y="1288"/>
                  <a:pt x="1458" y="1277"/>
                  <a:pt x="1307" y="1050"/>
                </a:cubicBezTo>
                <a:cubicBezTo>
                  <a:pt x="1156" y="823"/>
                  <a:pt x="1037" y="585"/>
                  <a:pt x="951" y="326"/>
                </a:cubicBezTo>
                <a:cubicBezTo>
                  <a:pt x="929" y="261"/>
                  <a:pt x="918" y="175"/>
                  <a:pt x="897" y="110"/>
                </a:cubicBezTo>
                <a:cubicBezTo>
                  <a:pt x="886" y="56"/>
                  <a:pt x="864" y="13"/>
                  <a:pt x="799" y="2"/>
                </a:cubicBezTo>
                <a:cubicBezTo>
                  <a:pt x="791" y="1"/>
                  <a:pt x="783" y="0"/>
                  <a:pt x="77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6" name="Google Shape;2836;p58"/>
          <p:cNvSpPr/>
          <p:nvPr/>
        </p:nvSpPr>
        <p:spPr>
          <a:xfrm>
            <a:off x="1574003" y="4186491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7" name="Google Shape;2837;p58"/>
          <p:cNvSpPr/>
          <p:nvPr/>
        </p:nvSpPr>
        <p:spPr>
          <a:xfrm>
            <a:off x="4595292" y="4514868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9" name="Google Shape;2839;p58"/>
          <p:cNvSpPr/>
          <p:nvPr/>
        </p:nvSpPr>
        <p:spPr>
          <a:xfrm>
            <a:off x="7163087" y="2182675"/>
            <a:ext cx="136196" cy="205601"/>
          </a:xfrm>
          <a:custGeom>
            <a:avLst/>
            <a:gdLst/>
            <a:ahLst/>
            <a:cxnLst/>
            <a:rect l="l" t="t" r="r" b="b"/>
            <a:pathLst>
              <a:path w="1772" h="2675" extrusionOk="0">
                <a:moveTo>
                  <a:pt x="951" y="492"/>
                </a:moveTo>
                <a:cubicBezTo>
                  <a:pt x="1124" y="772"/>
                  <a:pt x="1210" y="1107"/>
                  <a:pt x="1502" y="1291"/>
                </a:cubicBezTo>
                <a:cubicBezTo>
                  <a:pt x="1307" y="1615"/>
                  <a:pt x="1102" y="1939"/>
                  <a:pt x="908" y="2274"/>
                </a:cubicBezTo>
                <a:lnTo>
                  <a:pt x="875" y="2209"/>
                </a:lnTo>
                <a:cubicBezTo>
                  <a:pt x="757" y="1928"/>
                  <a:pt x="605" y="1680"/>
                  <a:pt x="411" y="1453"/>
                </a:cubicBezTo>
                <a:cubicBezTo>
                  <a:pt x="389" y="1431"/>
                  <a:pt x="400" y="1377"/>
                  <a:pt x="400" y="1356"/>
                </a:cubicBezTo>
                <a:cubicBezTo>
                  <a:pt x="411" y="1334"/>
                  <a:pt x="433" y="1313"/>
                  <a:pt x="443" y="1302"/>
                </a:cubicBezTo>
                <a:cubicBezTo>
                  <a:pt x="649" y="1053"/>
                  <a:pt x="821" y="772"/>
                  <a:pt x="951" y="492"/>
                </a:cubicBezTo>
                <a:close/>
                <a:moveTo>
                  <a:pt x="926" y="0"/>
                </a:moveTo>
                <a:cubicBezTo>
                  <a:pt x="824" y="0"/>
                  <a:pt x="727" y="56"/>
                  <a:pt x="681" y="157"/>
                </a:cubicBezTo>
                <a:cubicBezTo>
                  <a:pt x="573" y="373"/>
                  <a:pt x="465" y="600"/>
                  <a:pt x="346" y="805"/>
                </a:cubicBezTo>
                <a:cubicBezTo>
                  <a:pt x="249" y="978"/>
                  <a:pt x="141" y="1140"/>
                  <a:pt x="44" y="1302"/>
                </a:cubicBezTo>
                <a:cubicBezTo>
                  <a:pt x="1" y="1356"/>
                  <a:pt x="1" y="1431"/>
                  <a:pt x="44" y="1485"/>
                </a:cubicBezTo>
                <a:cubicBezTo>
                  <a:pt x="206" y="1701"/>
                  <a:pt x="346" y="1950"/>
                  <a:pt x="454" y="2198"/>
                </a:cubicBezTo>
                <a:cubicBezTo>
                  <a:pt x="497" y="2306"/>
                  <a:pt x="551" y="2414"/>
                  <a:pt x="605" y="2522"/>
                </a:cubicBezTo>
                <a:cubicBezTo>
                  <a:pt x="645" y="2612"/>
                  <a:pt x="741" y="2675"/>
                  <a:pt x="841" y="2675"/>
                </a:cubicBezTo>
                <a:cubicBezTo>
                  <a:pt x="849" y="2675"/>
                  <a:pt x="857" y="2674"/>
                  <a:pt x="865" y="2673"/>
                </a:cubicBezTo>
                <a:cubicBezTo>
                  <a:pt x="872" y="2674"/>
                  <a:pt x="879" y="2675"/>
                  <a:pt x="886" y="2675"/>
                </a:cubicBezTo>
                <a:cubicBezTo>
                  <a:pt x="974" y="2675"/>
                  <a:pt x="1051" y="2613"/>
                  <a:pt x="1081" y="2533"/>
                </a:cubicBezTo>
                <a:cubicBezTo>
                  <a:pt x="1081" y="2501"/>
                  <a:pt x="1091" y="2479"/>
                  <a:pt x="1113" y="2447"/>
                </a:cubicBezTo>
                <a:cubicBezTo>
                  <a:pt x="1275" y="2187"/>
                  <a:pt x="1437" y="1917"/>
                  <a:pt x="1588" y="1647"/>
                </a:cubicBezTo>
                <a:cubicBezTo>
                  <a:pt x="1653" y="1539"/>
                  <a:pt x="1707" y="1421"/>
                  <a:pt x="1761" y="1302"/>
                </a:cubicBezTo>
                <a:cubicBezTo>
                  <a:pt x="1772" y="1280"/>
                  <a:pt x="1761" y="1248"/>
                  <a:pt x="1750" y="1226"/>
                </a:cubicBezTo>
                <a:cubicBezTo>
                  <a:pt x="1729" y="1172"/>
                  <a:pt x="1685" y="1140"/>
                  <a:pt x="1664" y="1097"/>
                </a:cubicBezTo>
                <a:cubicBezTo>
                  <a:pt x="1459" y="783"/>
                  <a:pt x="1286" y="459"/>
                  <a:pt x="1135" y="124"/>
                </a:cubicBezTo>
                <a:cubicBezTo>
                  <a:pt x="1113" y="81"/>
                  <a:pt x="1081" y="49"/>
                  <a:pt x="1048" y="27"/>
                </a:cubicBezTo>
                <a:cubicBezTo>
                  <a:pt x="1008" y="9"/>
                  <a:pt x="967" y="0"/>
                  <a:pt x="92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0" name="Google Shape;2840;p58"/>
          <p:cNvSpPr/>
          <p:nvPr/>
        </p:nvSpPr>
        <p:spPr>
          <a:xfrm>
            <a:off x="2990076" y="2111823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1" name="Google Shape;2841;p58"/>
          <p:cNvSpPr/>
          <p:nvPr/>
        </p:nvSpPr>
        <p:spPr>
          <a:xfrm>
            <a:off x="3803570" y="3790449"/>
            <a:ext cx="1735094" cy="75563"/>
          </a:xfrm>
          <a:custGeom>
            <a:avLst/>
            <a:gdLst/>
            <a:ahLst/>
            <a:cxnLst/>
            <a:rect l="l" t="t" r="r" b="b"/>
            <a:pathLst>
              <a:path w="21355" h="930" extrusionOk="0">
                <a:moveTo>
                  <a:pt x="3474" y="0"/>
                </a:moveTo>
                <a:cubicBezTo>
                  <a:pt x="2434" y="0"/>
                  <a:pt x="1395" y="13"/>
                  <a:pt x="357" y="49"/>
                </a:cubicBezTo>
                <a:cubicBezTo>
                  <a:pt x="1" y="49"/>
                  <a:pt x="1" y="568"/>
                  <a:pt x="357" y="568"/>
                </a:cubicBezTo>
                <a:cubicBezTo>
                  <a:pt x="3781" y="762"/>
                  <a:pt x="7227" y="719"/>
                  <a:pt x="10651" y="762"/>
                </a:cubicBezTo>
                <a:lnTo>
                  <a:pt x="15727" y="827"/>
                </a:lnTo>
                <a:cubicBezTo>
                  <a:pt x="16883" y="842"/>
                  <a:pt x="18077" y="930"/>
                  <a:pt x="19255" y="930"/>
                </a:cubicBezTo>
                <a:cubicBezTo>
                  <a:pt x="19828" y="930"/>
                  <a:pt x="20397" y="909"/>
                  <a:pt x="20955" y="849"/>
                </a:cubicBezTo>
                <a:cubicBezTo>
                  <a:pt x="21354" y="849"/>
                  <a:pt x="21354" y="244"/>
                  <a:pt x="20955" y="244"/>
                </a:cubicBezTo>
                <a:cubicBezTo>
                  <a:pt x="20224" y="148"/>
                  <a:pt x="19471" y="122"/>
                  <a:pt x="18716" y="122"/>
                </a:cubicBezTo>
                <a:cubicBezTo>
                  <a:pt x="17829" y="122"/>
                  <a:pt x="16937" y="158"/>
                  <a:pt x="16069" y="158"/>
                </a:cubicBezTo>
                <a:cubicBezTo>
                  <a:pt x="16005" y="158"/>
                  <a:pt x="15942" y="158"/>
                  <a:pt x="15878" y="157"/>
                </a:cubicBezTo>
                <a:lnTo>
                  <a:pt x="10651" y="93"/>
                </a:lnTo>
                <a:cubicBezTo>
                  <a:pt x="8264" y="70"/>
                  <a:pt x="5867" y="0"/>
                  <a:pt x="34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2" name="Google Shape;2842;p58"/>
          <p:cNvSpPr/>
          <p:nvPr/>
        </p:nvSpPr>
        <p:spPr>
          <a:xfrm>
            <a:off x="2169750" y="1957343"/>
            <a:ext cx="113251" cy="165284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3" name="Google Shape;2843;p58"/>
          <p:cNvSpPr/>
          <p:nvPr/>
        </p:nvSpPr>
        <p:spPr>
          <a:xfrm>
            <a:off x="2389482" y="1957348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4" name="Google Shape;2844;p58"/>
          <p:cNvSpPr/>
          <p:nvPr/>
        </p:nvSpPr>
        <p:spPr>
          <a:xfrm>
            <a:off x="2284262" y="1715725"/>
            <a:ext cx="136196" cy="205601"/>
          </a:xfrm>
          <a:custGeom>
            <a:avLst/>
            <a:gdLst/>
            <a:ahLst/>
            <a:cxnLst/>
            <a:rect l="l" t="t" r="r" b="b"/>
            <a:pathLst>
              <a:path w="1772" h="2675" extrusionOk="0">
                <a:moveTo>
                  <a:pt x="951" y="492"/>
                </a:moveTo>
                <a:cubicBezTo>
                  <a:pt x="1124" y="772"/>
                  <a:pt x="1210" y="1107"/>
                  <a:pt x="1502" y="1291"/>
                </a:cubicBezTo>
                <a:cubicBezTo>
                  <a:pt x="1307" y="1615"/>
                  <a:pt x="1102" y="1939"/>
                  <a:pt x="908" y="2274"/>
                </a:cubicBezTo>
                <a:lnTo>
                  <a:pt x="875" y="2209"/>
                </a:lnTo>
                <a:cubicBezTo>
                  <a:pt x="757" y="1928"/>
                  <a:pt x="605" y="1680"/>
                  <a:pt x="411" y="1453"/>
                </a:cubicBezTo>
                <a:cubicBezTo>
                  <a:pt x="389" y="1431"/>
                  <a:pt x="400" y="1377"/>
                  <a:pt x="400" y="1356"/>
                </a:cubicBezTo>
                <a:cubicBezTo>
                  <a:pt x="411" y="1334"/>
                  <a:pt x="433" y="1313"/>
                  <a:pt x="443" y="1302"/>
                </a:cubicBezTo>
                <a:cubicBezTo>
                  <a:pt x="649" y="1053"/>
                  <a:pt x="821" y="772"/>
                  <a:pt x="951" y="492"/>
                </a:cubicBezTo>
                <a:close/>
                <a:moveTo>
                  <a:pt x="926" y="0"/>
                </a:moveTo>
                <a:cubicBezTo>
                  <a:pt x="824" y="0"/>
                  <a:pt x="727" y="56"/>
                  <a:pt x="681" y="157"/>
                </a:cubicBezTo>
                <a:cubicBezTo>
                  <a:pt x="573" y="373"/>
                  <a:pt x="465" y="600"/>
                  <a:pt x="346" y="805"/>
                </a:cubicBezTo>
                <a:cubicBezTo>
                  <a:pt x="249" y="978"/>
                  <a:pt x="141" y="1140"/>
                  <a:pt x="44" y="1302"/>
                </a:cubicBezTo>
                <a:cubicBezTo>
                  <a:pt x="1" y="1356"/>
                  <a:pt x="1" y="1431"/>
                  <a:pt x="44" y="1485"/>
                </a:cubicBezTo>
                <a:cubicBezTo>
                  <a:pt x="206" y="1701"/>
                  <a:pt x="346" y="1950"/>
                  <a:pt x="454" y="2198"/>
                </a:cubicBezTo>
                <a:cubicBezTo>
                  <a:pt x="497" y="2306"/>
                  <a:pt x="551" y="2414"/>
                  <a:pt x="605" y="2522"/>
                </a:cubicBezTo>
                <a:cubicBezTo>
                  <a:pt x="645" y="2612"/>
                  <a:pt x="741" y="2675"/>
                  <a:pt x="841" y="2675"/>
                </a:cubicBezTo>
                <a:cubicBezTo>
                  <a:pt x="849" y="2675"/>
                  <a:pt x="857" y="2674"/>
                  <a:pt x="865" y="2673"/>
                </a:cubicBezTo>
                <a:cubicBezTo>
                  <a:pt x="872" y="2674"/>
                  <a:pt x="879" y="2675"/>
                  <a:pt x="886" y="2675"/>
                </a:cubicBezTo>
                <a:cubicBezTo>
                  <a:pt x="974" y="2675"/>
                  <a:pt x="1051" y="2613"/>
                  <a:pt x="1081" y="2533"/>
                </a:cubicBezTo>
                <a:cubicBezTo>
                  <a:pt x="1081" y="2501"/>
                  <a:pt x="1091" y="2479"/>
                  <a:pt x="1113" y="2447"/>
                </a:cubicBezTo>
                <a:cubicBezTo>
                  <a:pt x="1275" y="2187"/>
                  <a:pt x="1437" y="1917"/>
                  <a:pt x="1588" y="1647"/>
                </a:cubicBezTo>
                <a:cubicBezTo>
                  <a:pt x="1653" y="1539"/>
                  <a:pt x="1707" y="1421"/>
                  <a:pt x="1761" y="1302"/>
                </a:cubicBezTo>
                <a:cubicBezTo>
                  <a:pt x="1772" y="1280"/>
                  <a:pt x="1761" y="1248"/>
                  <a:pt x="1750" y="1226"/>
                </a:cubicBezTo>
                <a:cubicBezTo>
                  <a:pt x="1729" y="1172"/>
                  <a:pt x="1685" y="1140"/>
                  <a:pt x="1664" y="1097"/>
                </a:cubicBezTo>
                <a:cubicBezTo>
                  <a:pt x="1459" y="783"/>
                  <a:pt x="1286" y="459"/>
                  <a:pt x="1135" y="124"/>
                </a:cubicBezTo>
                <a:cubicBezTo>
                  <a:pt x="1113" y="81"/>
                  <a:pt x="1081" y="49"/>
                  <a:pt x="1048" y="27"/>
                </a:cubicBezTo>
                <a:cubicBezTo>
                  <a:pt x="1008" y="9"/>
                  <a:pt x="967" y="0"/>
                  <a:pt x="92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5" name="Google Shape;2845;p58"/>
          <p:cNvSpPr/>
          <p:nvPr/>
        </p:nvSpPr>
        <p:spPr>
          <a:xfrm>
            <a:off x="3769326" y="636098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6" name="Google Shape;2846;p58"/>
          <p:cNvSpPr/>
          <p:nvPr/>
        </p:nvSpPr>
        <p:spPr>
          <a:xfrm>
            <a:off x="6081525" y="3555994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7" name="Google Shape;2847;p58"/>
          <p:cNvSpPr/>
          <p:nvPr/>
        </p:nvSpPr>
        <p:spPr>
          <a:xfrm>
            <a:off x="880631" y="843120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8" name="Google Shape;2848;p58"/>
          <p:cNvSpPr/>
          <p:nvPr/>
        </p:nvSpPr>
        <p:spPr>
          <a:xfrm>
            <a:off x="6410706" y="1835246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849" name="Google Shape;2849;p58"/>
          <p:cNvCxnSpPr/>
          <p:nvPr/>
        </p:nvCxnSpPr>
        <p:spPr>
          <a:xfrm>
            <a:off x="6889050" y="3435911"/>
            <a:ext cx="55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850" name="Google Shape;2850;p58"/>
          <p:cNvSpPr/>
          <p:nvPr/>
        </p:nvSpPr>
        <p:spPr>
          <a:xfrm>
            <a:off x="7124987" y="3399847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851" name="Google Shape;2851;p58"/>
          <p:cNvCxnSpPr/>
          <p:nvPr/>
        </p:nvCxnSpPr>
        <p:spPr>
          <a:xfrm>
            <a:off x="2346287" y="3435911"/>
            <a:ext cx="55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852" name="Google Shape;2852;p58"/>
          <p:cNvSpPr/>
          <p:nvPr/>
        </p:nvSpPr>
        <p:spPr>
          <a:xfrm>
            <a:off x="2585387" y="3397812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53" name="Google Shape;2853;p58"/>
          <p:cNvGrpSpPr/>
          <p:nvPr/>
        </p:nvGrpSpPr>
        <p:grpSpPr>
          <a:xfrm>
            <a:off x="513220" y="2388276"/>
            <a:ext cx="76200" cy="793200"/>
            <a:chOff x="1753350" y="2309963"/>
            <a:chExt cx="76200" cy="793200"/>
          </a:xfrm>
        </p:grpSpPr>
        <p:cxnSp>
          <p:nvCxnSpPr>
            <p:cNvPr id="2854" name="Google Shape;2854;p58"/>
            <p:cNvCxnSpPr/>
            <p:nvPr/>
          </p:nvCxnSpPr>
          <p:spPr>
            <a:xfrm rot="5400000">
              <a:off x="1394850" y="2706563"/>
              <a:ext cx="7932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55" name="Google Shape;2855;p58"/>
            <p:cNvSpPr/>
            <p:nvPr/>
          </p:nvSpPr>
          <p:spPr>
            <a:xfrm rot="5400000">
              <a:off x="1753350" y="2668463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56" name="Google Shape;2856;p58"/>
          <p:cNvGrpSpPr/>
          <p:nvPr/>
        </p:nvGrpSpPr>
        <p:grpSpPr>
          <a:xfrm>
            <a:off x="4423683" y="4075025"/>
            <a:ext cx="472441" cy="216749"/>
            <a:chOff x="3891900" y="3021138"/>
            <a:chExt cx="472441" cy="184500"/>
          </a:xfrm>
        </p:grpSpPr>
        <p:cxnSp>
          <p:nvCxnSpPr>
            <p:cNvPr id="2857" name="Google Shape;2857;p58"/>
            <p:cNvCxnSpPr/>
            <p:nvPr/>
          </p:nvCxnSpPr>
          <p:spPr>
            <a:xfrm rot="10800000" flipH="1">
              <a:off x="3891900" y="3059238"/>
              <a:ext cx="253200" cy="14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2858" name="Google Shape;2858;p58"/>
            <p:cNvSpPr/>
            <p:nvPr/>
          </p:nvSpPr>
          <p:spPr>
            <a:xfrm>
              <a:off x="4099200" y="3021138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859" name="Google Shape;2859;p58"/>
            <p:cNvCxnSpPr>
              <a:endCxn id="2858" idx="5"/>
            </p:cNvCxnSpPr>
            <p:nvPr/>
          </p:nvCxnSpPr>
          <p:spPr>
            <a:xfrm rot="10800000">
              <a:off x="4164241" y="3086178"/>
              <a:ext cx="200100" cy="115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cxnSp>
        <p:nvCxnSpPr>
          <p:cNvPr id="2860" name="Google Shape;2860;p58"/>
          <p:cNvCxnSpPr>
            <a:cxnSpLocks/>
          </p:cNvCxnSpPr>
          <p:nvPr/>
        </p:nvCxnSpPr>
        <p:spPr>
          <a:xfrm flipH="1">
            <a:off x="6466361" y="1724305"/>
            <a:ext cx="224700" cy="144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2861" name="Google Shape;2861;p58"/>
          <p:cNvCxnSpPr>
            <a:cxnSpLocks/>
          </p:cNvCxnSpPr>
          <p:nvPr/>
        </p:nvCxnSpPr>
        <p:spPr>
          <a:xfrm>
            <a:off x="6218550" y="1735705"/>
            <a:ext cx="212700" cy="133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2862" name="Google Shape;2862;p58"/>
          <p:cNvCxnSpPr/>
          <p:nvPr/>
        </p:nvCxnSpPr>
        <p:spPr>
          <a:xfrm>
            <a:off x="3982550" y="2182675"/>
            <a:ext cx="55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863" name="Google Shape;2863;p58"/>
          <p:cNvSpPr/>
          <p:nvPr/>
        </p:nvSpPr>
        <p:spPr>
          <a:xfrm>
            <a:off x="6850950" y="1931498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2837;p58">
            <a:extLst>
              <a:ext uri="{FF2B5EF4-FFF2-40B4-BE49-F238E27FC236}">
                <a16:creationId xmlns:a16="http://schemas.microsoft.com/office/drawing/2014/main" id="{9EB521F7-7D80-67B5-38D8-B6655CC61B5F}"/>
              </a:ext>
            </a:extLst>
          </p:cNvPr>
          <p:cNvSpPr/>
          <p:nvPr/>
        </p:nvSpPr>
        <p:spPr>
          <a:xfrm>
            <a:off x="1858543" y="4014385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2837;p58">
            <a:extLst>
              <a:ext uri="{FF2B5EF4-FFF2-40B4-BE49-F238E27FC236}">
                <a16:creationId xmlns:a16="http://schemas.microsoft.com/office/drawing/2014/main" id="{71889324-3234-FFBA-EBB9-571EFB4C7976}"/>
              </a:ext>
            </a:extLst>
          </p:cNvPr>
          <p:cNvSpPr/>
          <p:nvPr/>
        </p:nvSpPr>
        <p:spPr>
          <a:xfrm>
            <a:off x="7378838" y="4089089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2836;p58">
            <a:extLst>
              <a:ext uri="{FF2B5EF4-FFF2-40B4-BE49-F238E27FC236}">
                <a16:creationId xmlns:a16="http://schemas.microsoft.com/office/drawing/2014/main" id="{326EC2DC-642E-DC05-FEE5-823C20A1AA34}"/>
              </a:ext>
            </a:extLst>
          </p:cNvPr>
          <p:cNvSpPr/>
          <p:nvPr/>
        </p:nvSpPr>
        <p:spPr>
          <a:xfrm>
            <a:off x="7569997" y="4277711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2836;p58">
            <a:extLst>
              <a:ext uri="{FF2B5EF4-FFF2-40B4-BE49-F238E27FC236}">
                <a16:creationId xmlns:a16="http://schemas.microsoft.com/office/drawing/2014/main" id="{616480B7-2484-EEE0-90CD-E7B029C928CF}"/>
              </a:ext>
            </a:extLst>
          </p:cNvPr>
          <p:cNvSpPr/>
          <p:nvPr/>
        </p:nvSpPr>
        <p:spPr>
          <a:xfrm>
            <a:off x="7508062" y="663788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2840;p58">
            <a:extLst>
              <a:ext uri="{FF2B5EF4-FFF2-40B4-BE49-F238E27FC236}">
                <a16:creationId xmlns:a16="http://schemas.microsoft.com/office/drawing/2014/main" id="{BED26EBA-2AF0-907B-5253-0CFFEDF53880}"/>
              </a:ext>
            </a:extLst>
          </p:cNvPr>
          <p:cNvSpPr/>
          <p:nvPr/>
        </p:nvSpPr>
        <p:spPr>
          <a:xfrm>
            <a:off x="7997120" y="1302474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2840;p58">
            <a:extLst>
              <a:ext uri="{FF2B5EF4-FFF2-40B4-BE49-F238E27FC236}">
                <a16:creationId xmlns:a16="http://schemas.microsoft.com/office/drawing/2014/main" id="{8980BE28-177B-AB27-B11F-7328B1DE4446}"/>
              </a:ext>
            </a:extLst>
          </p:cNvPr>
          <p:cNvSpPr/>
          <p:nvPr/>
        </p:nvSpPr>
        <p:spPr>
          <a:xfrm>
            <a:off x="1146880" y="1235438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5" name="Google Shape;3245;p61"/>
          <p:cNvSpPr txBox="1">
            <a:spLocks noGrp="1"/>
          </p:cNvSpPr>
          <p:nvPr>
            <p:ph type="title"/>
          </p:nvPr>
        </p:nvSpPr>
        <p:spPr>
          <a:xfrm>
            <a:off x="2560473" y="738158"/>
            <a:ext cx="3978900" cy="77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TOYOTA</a:t>
            </a:r>
            <a:br>
              <a:rPr lang="en" sz="1800" dirty="0"/>
            </a:br>
            <a:r>
              <a:rPr lang="en" sz="1800" dirty="0"/>
              <a:t>(</a:t>
            </a:r>
            <a:r>
              <a:rPr lang="es-MX" sz="1800" dirty="0"/>
              <a:t>Osaka, Japón)</a:t>
            </a:r>
            <a:endParaRPr sz="1800" dirty="0"/>
          </a:p>
        </p:txBody>
      </p:sp>
      <p:sp>
        <p:nvSpPr>
          <p:cNvPr id="3246" name="Google Shape;3246;p61"/>
          <p:cNvSpPr txBox="1">
            <a:spLocks noGrp="1"/>
          </p:cNvSpPr>
          <p:nvPr>
            <p:ph type="subTitle" idx="1"/>
          </p:nvPr>
        </p:nvSpPr>
        <p:spPr>
          <a:xfrm>
            <a:off x="2913763" y="1707445"/>
            <a:ext cx="3602862" cy="11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900" dirty="0">
                <a:latin typeface="Short Stack" panose="020B0604020202020204" charset="0"/>
              </a:rPr>
              <a:t> Tiene una extensión de 2 mil m2; las instalaciones se fusionan con el entorno dando lugar a una sucesión de espacios que juegan al </a:t>
            </a:r>
            <a:r>
              <a:rPr lang="es-MX" sz="900" i="1" u="sng" dirty="0">
                <a:latin typeface="Short Stack" panose="020B0604020202020204" charset="0"/>
              </a:rPr>
              <a:t>trampantojo </a:t>
            </a:r>
            <a:r>
              <a:rPr lang="es-MX" sz="900" dirty="0">
                <a:latin typeface="Short Stack" panose="020B0604020202020204" charset="0"/>
              </a:rPr>
              <a:t>entre el propósito comercial y la sensación de estar haciendo cualquier otra cosa aparte de comprar un coche.</a:t>
            </a:r>
            <a:endParaRPr sz="900" dirty="0">
              <a:latin typeface="Short Stack" panose="020B0604020202020204" charset="0"/>
            </a:endParaRPr>
          </a:p>
        </p:txBody>
      </p:sp>
      <p:sp>
        <p:nvSpPr>
          <p:cNvPr id="3247" name="Google Shape;3247;p61"/>
          <p:cNvSpPr/>
          <p:nvPr/>
        </p:nvSpPr>
        <p:spPr>
          <a:xfrm>
            <a:off x="2905323" y="1540489"/>
            <a:ext cx="3514553" cy="75574"/>
          </a:xfrm>
          <a:custGeom>
            <a:avLst/>
            <a:gdLst/>
            <a:ahLst/>
            <a:cxnLst/>
            <a:rect l="l" t="t" r="r" b="b"/>
            <a:pathLst>
              <a:path w="21355" h="930" extrusionOk="0">
                <a:moveTo>
                  <a:pt x="3474" y="0"/>
                </a:moveTo>
                <a:cubicBezTo>
                  <a:pt x="2434" y="0"/>
                  <a:pt x="1395" y="13"/>
                  <a:pt x="357" y="49"/>
                </a:cubicBezTo>
                <a:cubicBezTo>
                  <a:pt x="1" y="49"/>
                  <a:pt x="1" y="568"/>
                  <a:pt x="357" y="568"/>
                </a:cubicBezTo>
                <a:cubicBezTo>
                  <a:pt x="3781" y="762"/>
                  <a:pt x="7227" y="719"/>
                  <a:pt x="10651" y="762"/>
                </a:cubicBezTo>
                <a:lnTo>
                  <a:pt x="15727" y="827"/>
                </a:lnTo>
                <a:cubicBezTo>
                  <a:pt x="16883" y="842"/>
                  <a:pt x="18077" y="930"/>
                  <a:pt x="19255" y="930"/>
                </a:cubicBezTo>
                <a:cubicBezTo>
                  <a:pt x="19828" y="930"/>
                  <a:pt x="20397" y="909"/>
                  <a:pt x="20955" y="849"/>
                </a:cubicBezTo>
                <a:cubicBezTo>
                  <a:pt x="21354" y="849"/>
                  <a:pt x="21354" y="244"/>
                  <a:pt x="20955" y="244"/>
                </a:cubicBezTo>
                <a:cubicBezTo>
                  <a:pt x="20224" y="148"/>
                  <a:pt x="19471" y="122"/>
                  <a:pt x="18716" y="122"/>
                </a:cubicBezTo>
                <a:cubicBezTo>
                  <a:pt x="17829" y="122"/>
                  <a:pt x="16937" y="158"/>
                  <a:pt x="16069" y="158"/>
                </a:cubicBezTo>
                <a:cubicBezTo>
                  <a:pt x="16005" y="158"/>
                  <a:pt x="15942" y="158"/>
                  <a:pt x="15878" y="157"/>
                </a:cubicBezTo>
                <a:lnTo>
                  <a:pt x="10651" y="93"/>
                </a:lnTo>
                <a:cubicBezTo>
                  <a:pt x="8264" y="70"/>
                  <a:pt x="5867" y="0"/>
                  <a:pt x="34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1" name="Google Shape;3251;p61"/>
          <p:cNvSpPr/>
          <p:nvPr/>
        </p:nvSpPr>
        <p:spPr>
          <a:xfrm>
            <a:off x="3112658" y="1034009"/>
            <a:ext cx="113251" cy="165284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2" name="Google Shape;3252;p61"/>
          <p:cNvSpPr/>
          <p:nvPr/>
        </p:nvSpPr>
        <p:spPr>
          <a:xfrm>
            <a:off x="5849684" y="814175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3" name="Google Shape;3253;p61"/>
          <p:cNvSpPr/>
          <p:nvPr/>
        </p:nvSpPr>
        <p:spPr>
          <a:xfrm>
            <a:off x="3318705" y="1318615"/>
            <a:ext cx="136196" cy="205600"/>
          </a:xfrm>
          <a:custGeom>
            <a:avLst/>
            <a:gdLst/>
            <a:ahLst/>
            <a:cxnLst/>
            <a:rect l="l" t="t" r="r" b="b"/>
            <a:pathLst>
              <a:path w="1772" h="2675" extrusionOk="0">
                <a:moveTo>
                  <a:pt x="951" y="492"/>
                </a:moveTo>
                <a:cubicBezTo>
                  <a:pt x="1124" y="772"/>
                  <a:pt x="1210" y="1107"/>
                  <a:pt x="1502" y="1291"/>
                </a:cubicBezTo>
                <a:cubicBezTo>
                  <a:pt x="1307" y="1615"/>
                  <a:pt x="1102" y="1939"/>
                  <a:pt x="908" y="2274"/>
                </a:cubicBezTo>
                <a:lnTo>
                  <a:pt x="875" y="2209"/>
                </a:lnTo>
                <a:cubicBezTo>
                  <a:pt x="757" y="1928"/>
                  <a:pt x="605" y="1680"/>
                  <a:pt x="411" y="1453"/>
                </a:cubicBezTo>
                <a:cubicBezTo>
                  <a:pt x="389" y="1431"/>
                  <a:pt x="400" y="1377"/>
                  <a:pt x="400" y="1356"/>
                </a:cubicBezTo>
                <a:cubicBezTo>
                  <a:pt x="411" y="1334"/>
                  <a:pt x="433" y="1313"/>
                  <a:pt x="443" y="1302"/>
                </a:cubicBezTo>
                <a:cubicBezTo>
                  <a:pt x="649" y="1053"/>
                  <a:pt x="821" y="772"/>
                  <a:pt x="951" y="492"/>
                </a:cubicBezTo>
                <a:close/>
                <a:moveTo>
                  <a:pt x="926" y="0"/>
                </a:moveTo>
                <a:cubicBezTo>
                  <a:pt x="824" y="0"/>
                  <a:pt x="727" y="56"/>
                  <a:pt x="681" y="157"/>
                </a:cubicBezTo>
                <a:cubicBezTo>
                  <a:pt x="573" y="373"/>
                  <a:pt x="465" y="600"/>
                  <a:pt x="346" y="805"/>
                </a:cubicBezTo>
                <a:cubicBezTo>
                  <a:pt x="249" y="978"/>
                  <a:pt x="141" y="1140"/>
                  <a:pt x="44" y="1302"/>
                </a:cubicBezTo>
                <a:cubicBezTo>
                  <a:pt x="1" y="1356"/>
                  <a:pt x="1" y="1431"/>
                  <a:pt x="44" y="1485"/>
                </a:cubicBezTo>
                <a:cubicBezTo>
                  <a:pt x="206" y="1701"/>
                  <a:pt x="346" y="1950"/>
                  <a:pt x="454" y="2198"/>
                </a:cubicBezTo>
                <a:cubicBezTo>
                  <a:pt x="497" y="2306"/>
                  <a:pt x="551" y="2414"/>
                  <a:pt x="605" y="2522"/>
                </a:cubicBezTo>
                <a:cubicBezTo>
                  <a:pt x="645" y="2612"/>
                  <a:pt x="741" y="2675"/>
                  <a:pt x="841" y="2675"/>
                </a:cubicBezTo>
                <a:cubicBezTo>
                  <a:pt x="849" y="2675"/>
                  <a:pt x="857" y="2674"/>
                  <a:pt x="865" y="2673"/>
                </a:cubicBezTo>
                <a:cubicBezTo>
                  <a:pt x="872" y="2674"/>
                  <a:pt x="879" y="2675"/>
                  <a:pt x="886" y="2675"/>
                </a:cubicBezTo>
                <a:cubicBezTo>
                  <a:pt x="974" y="2675"/>
                  <a:pt x="1051" y="2613"/>
                  <a:pt x="1081" y="2533"/>
                </a:cubicBezTo>
                <a:cubicBezTo>
                  <a:pt x="1081" y="2501"/>
                  <a:pt x="1091" y="2479"/>
                  <a:pt x="1113" y="2447"/>
                </a:cubicBezTo>
                <a:cubicBezTo>
                  <a:pt x="1275" y="2187"/>
                  <a:pt x="1437" y="1917"/>
                  <a:pt x="1588" y="1647"/>
                </a:cubicBezTo>
                <a:cubicBezTo>
                  <a:pt x="1653" y="1539"/>
                  <a:pt x="1707" y="1421"/>
                  <a:pt x="1761" y="1302"/>
                </a:cubicBezTo>
                <a:cubicBezTo>
                  <a:pt x="1772" y="1280"/>
                  <a:pt x="1761" y="1248"/>
                  <a:pt x="1750" y="1226"/>
                </a:cubicBezTo>
                <a:cubicBezTo>
                  <a:pt x="1729" y="1172"/>
                  <a:pt x="1685" y="1140"/>
                  <a:pt x="1664" y="1097"/>
                </a:cubicBezTo>
                <a:cubicBezTo>
                  <a:pt x="1459" y="783"/>
                  <a:pt x="1286" y="459"/>
                  <a:pt x="1135" y="124"/>
                </a:cubicBezTo>
                <a:cubicBezTo>
                  <a:pt x="1113" y="81"/>
                  <a:pt x="1081" y="49"/>
                  <a:pt x="1048" y="27"/>
                </a:cubicBezTo>
                <a:cubicBezTo>
                  <a:pt x="1008" y="9"/>
                  <a:pt x="967" y="0"/>
                  <a:pt x="92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4" name="Google Shape;3254;p61"/>
          <p:cNvSpPr/>
          <p:nvPr/>
        </p:nvSpPr>
        <p:spPr>
          <a:xfrm>
            <a:off x="96916" y="193574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5" name="Google Shape;3255;p61"/>
          <p:cNvSpPr/>
          <p:nvPr/>
        </p:nvSpPr>
        <p:spPr>
          <a:xfrm>
            <a:off x="6096959" y="1271565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6" name="Google Shape;3256;p61"/>
          <p:cNvSpPr/>
          <p:nvPr/>
        </p:nvSpPr>
        <p:spPr>
          <a:xfrm>
            <a:off x="6428280" y="4558335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4" name="Google Shape;3264;p61"/>
          <p:cNvSpPr txBox="1"/>
          <p:nvPr/>
        </p:nvSpPr>
        <p:spPr>
          <a:xfrm>
            <a:off x="2527073" y="2593876"/>
            <a:ext cx="942000" cy="2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P</a:t>
            </a:r>
            <a:r>
              <a:rPr lang="en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ista de prueba</a:t>
            </a:r>
            <a:endParaRPr sz="700" dirty="0">
              <a:solidFill>
                <a:schemeClr val="dk1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3265" name="Google Shape;3265;p61"/>
          <p:cNvSpPr txBox="1"/>
          <p:nvPr/>
        </p:nvSpPr>
        <p:spPr>
          <a:xfrm>
            <a:off x="2875641" y="223266"/>
            <a:ext cx="1226282" cy="313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Concepto revolucionario implementando la naturaleza</a:t>
            </a:r>
            <a:endParaRPr sz="700" dirty="0">
              <a:solidFill>
                <a:schemeClr val="dk1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3271" name="Google Shape;3271;p61"/>
          <p:cNvSpPr/>
          <p:nvPr/>
        </p:nvSpPr>
        <p:spPr>
          <a:xfrm>
            <a:off x="6453483" y="2457095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272" name="Google Shape;3272;p61"/>
          <p:cNvCxnSpPr/>
          <p:nvPr/>
        </p:nvCxnSpPr>
        <p:spPr>
          <a:xfrm rot="-697718">
            <a:off x="6306950" y="240034"/>
            <a:ext cx="793282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3273" name="Google Shape;3273;p61"/>
          <p:cNvSpPr/>
          <p:nvPr/>
        </p:nvSpPr>
        <p:spPr>
          <a:xfrm rot="-694511">
            <a:off x="6643401" y="206551"/>
            <a:ext cx="76251" cy="76251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74" name="Google Shape;3274;p61"/>
          <p:cNvGrpSpPr/>
          <p:nvPr/>
        </p:nvGrpSpPr>
        <p:grpSpPr>
          <a:xfrm flipH="1">
            <a:off x="36520" y="1797590"/>
            <a:ext cx="243000" cy="300000"/>
            <a:chOff x="5133975" y="2781100"/>
            <a:chExt cx="243000" cy="300000"/>
          </a:xfrm>
        </p:grpSpPr>
        <p:sp>
          <p:nvSpPr>
            <p:cNvPr id="3275" name="Google Shape;3275;p61"/>
            <p:cNvSpPr/>
            <p:nvPr/>
          </p:nvSpPr>
          <p:spPr>
            <a:xfrm>
              <a:off x="5259675" y="2781100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276" name="Google Shape;3276;p61"/>
            <p:cNvCxnSpPr>
              <a:endCxn id="3275" idx="4"/>
            </p:cNvCxnSpPr>
            <p:nvPr/>
          </p:nvCxnSpPr>
          <p:spPr>
            <a:xfrm rot="10800000">
              <a:off x="5297775" y="2857300"/>
              <a:ext cx="79200" cy="22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277" name="Google Shape;3277;p61"/>
            <p:cNvCxnSpPr>
              <a:endCxn id="3275" idx="4"/>
            </p:cNvCxnSpPr>
            <p:nvPr/>
          </p:nvCxnSpPr>
          <p:spPr>
            <a:xfrm rot="10800000" flipH="1">
              <a:off x="5133975" y="2857300"/>
              <a:ext cx="163800" cy="180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pic>
        <p:nvPicPr>
          <p:cNvPr id="1026" name="Picture 2" descr="La revolucionaria agencia de Toyota en Osaka">
            <a:extLst>
              <a:ext uri="{FF2B5EF4-FFF2-40B4-BE49-F238E27FC236}">
                <a16:creationId xmlns:a16="http://schemas.microsoft.com/office/drawing/2014/main" id="{B828EA69-D929-02A2-7A25-AD15B8BE5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15" y="332100"/>
            <a:ext cx="2014855" cy="134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Google Shape;3513;p67">
            <a:extLst>
              <a:ext uri="{FF2B5EF4-FFF2-40B4-BE49-F238E27FC236}">
                <a16:creationId xmlns:a16="http://schemas.microsoft.com/office/drawing/2014/main" id="{A2D35D6B-DFD9-C0BB-F25E-FC06A4A3744B}"/>
              </a:ext>
            </a:extLst>
          </p:cNvPr>
          <p:cNvGrpSpPr/>
          <p:nvPr/>
        </p:nvGrpSpPr>
        <p:grpSpPr>
          <a:xfrm>
            <a:off x="-9251" y="176594"/>
            <a:ext cx="2622390" cy="1651150"/>
            <a:chOff x="607400" y="381900"/>
            <a:chExt cx="3745500" cy="4379700"/>
          </a:xfrm>
        </p:grpSpPr>
        <p:cxnSp>
          <p:nvCxnSpPr>
            <p:cNvPr id="44" name="Google Shape;3514;p67">
              <a:extLst>
                <a:ext uri="{FF2B5EF4-FFF2-40B4-BE49-F238E27FC236}">
                  <a16:creationId xmlns:a16="http://schemas.microsoft.com/office/drawing/2014/main" id="{887E6643-46FF-19EF-46F7-C499EB908901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3515;p67">
              <a:extLst>
                <a:ext uri="{FF2B5EF4-FFF2-40B4-BE49-F238E27FC236}">
                  <a16:creationId xmlns:a16="http://schemas.microsoft.com/office/drawing/2014/main" id="{94B7A165-21BA-2DB1-6B4B-CB49C28CDE4A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3516;p67">
              <a:extLst>
                <a:ext uri="{FF2B5EF4-FFF2-40B4-BE49-F238E27FC236}">
                  <a16:creationId xmlns:a16="http://schemas.microsoft.com/office/drawing/2014/main" id="{F9FAA94F-0766-BB40-9EED-C0F9CDA0162D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3517;p67">
              <a:extLst>
                <a:ext uri="{FF2B5EF4-FFF2-40B4-BE49-F238E27FC236}">
                  <a16:creationId xmlns:a16="http://schemas.microsoft.com/office/drawing/2014/main" id="{5A7ACC12-5BD0-5396-1E0C-188F74B7AD77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pic>
        <p:nvPicPr>
          <p:cNvPr id="1028" name="Picture 4" descr="Concesionario Toyota Osaka 5">
            <a:extLst>
              <a:ext uri="{FF2B5EF4-FFF2-40B4-BE49-F238E27FC236}">
                <a16:creationId xmlns:a16="http://schemas.microsoft.com/office/drawing/2014/main" id="{DEEDF2C1-F1F0-1ACA-F02A-587BC8E1A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57" y="2109507"/>
            <a:ext cx="2111246" cy="119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oogle Shape;3513;p67">
            <a:extLst>
              <a:ext uri="{FF2B5EF4-FFF2-40B4-BE49-F238E27FC236}">
                <a16:creationId xmlns:a16="http://schemas.microsoft.com/office/drawing/2014/main" id="{5D0EF694-9802-B564-5083-D3F79202F278}"/>
              </a:ext>
            </a:extLst>
          </p:cNvPr>
          <p:cNvGrpSpPr/>
          <p:nvPr/>
        </p:nvGrpSpPr>
        <p:grpSpPr>
          <a:xfrm>
            <a:off x="-7464" y="1882384"/>
            <a:ext cx="2610277" cy="1687533"/>
            <a:chOff x="607400" y="381900"/>
            <a:chExt cx="3745500" cy="4379700"/>
          </a:xfrm>
        </p:grpSpPr>
        <p:cxnSp>
          <p:nvCxnSpPr>
            <p:cNvPr id="50" name="Google Shape;3514;p67">
              <a:extLst>
                <a:ext uri="{FF2B5EF4-FFF2-40B4-BE49-F238E27FC236}">
                  <a16:creationId xmlns:a16="http://schemas.microsoft.com/office/drawing/2014/main" id="{CCCA8459-0EE3-4BAD-62A2-A4833B6BD73A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3515;p67">
              <a:extLst>
                <a:ext uri="{FF2B5EF4-FFF2-40B4-BE49-F238E27FC236}">
                  <a16:creationId xmlns:a16="http://schemas.microsoft.com/office/drawing/2014/main" id="{6A290899-4FD9-B5F9-66A1-39ECEB8B3999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3516;p67">
              <a:extLst>
                <a:ext uri="{FF2B5EF4-FFF2-40B4-BE49-F238E27FC236}">
                  <a16:creationId xmlns:a16="http://schemas.microsoft.com/office/drawing/2014/main" id="{DD78C2BF-BFEC-CD9F-8BCC-F508C1C87AA6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3517;p67">
              <a:extLst>
                <a:ext uri="{FF2B5EF4-FFF2-40B4-BE49-F238E27FC236}">
                  <a16:creationId xmlns:a16="http://schemas.microsoft.com/office/drawing/2014/main" id="{B4D232BA-2C22-3984-F8CD-F5C2F6A44BA3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54" name="Google Shape;3254;p61">
            <a:extLst>
              <a:ext uri="{FF2B5EF4-FFF2-40B4-BE49-F238E27FC236}">
                <a16:creationId xmlns:a16="http://schemas.microsoft.com/office/drawing/2014/main" id="{B52B3FCD-DD6A-6AC5-5207-D6FB3947E996}"/>
              </a:ext>
            </a:extLst>
          </p:cNvPr>
          <p:cNvSpPr/>
          <p:nvPr/>
        </p:nvSpPr>
        <p:spPr>
          <a:xfrm>
            <a:off x="2776032" y="2210418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" name="Google Shape;3513;p67">
            <a:extLst>
              <a:ext uri="{FF2B5EF4-FFF2-40B4-BE49-F238E27FC236}">
                <a16:creationId xmlns:a16="http://schemas.microsoft.com/office/drawing/2014/main" id="{19A81441-34B1-3054-0873-7636845B8637}"/>
              </a:ext>
            </a:extLst>
          </p:cNvPr>
          <p:cNvGrpSpPr/>
          <p:nvPr/>
        </p:nvGrpSpPr>
        <p:grpSpPr>
          <a:xfrm>
            <a:off x="3002033" y="2711545"/>
            <a:ext cx="3360058" cy="2320780"/>
            <a:chOff x="607400" y="381900"/>
            <a:chExt cx="3745500" cy="4379700"/>
          </a:xfrm>
        </p:grpSpPr>
        <p:cxnSp>
          <p:nvCxnSpPr>
            <p:cNvPr id="57" name="Google Shape;3514;p67">
              <a:extLst>
                <a:ext uri="{FF2B5EF4-FFF2-40B4-BE49-F238E27FC236}">
                  <a16:creationId xmlns:a16="http://schemas.microsoft.com/office/drawing/2014/main" id="{594969B0-6349-F81C-35D5-09335DBF54DA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8" name="Google Shape;3515;p67">
              <a:extLst>
                <a:ext uri="{FF2B5EF4-FFF2-40B4-BE49-F238E27FC236}">
                  <a16:creationId xmlns:a16="http://schemas.microsoft.com/office/drawing/2014/main" id="{E40E880A-AEDD-6995-4383-A596549DBE1C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9" name="Google Shape;3516;p67">
              <a:extLst>
                <a:ext uri="{FF2B5EF4-FFF2-40B4-BE49-F238E27FC236}">
                  <a16:creationId xmlns:a16="http://schemas.microsoft.com/office/drawing/2014/main" id="{C44B6C0F-358B-04F6-3106-FB3D7FAE2562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0" name="Google Shape;3517;p67">
              <a:extLst>
                <a:ext uri="{FF2B5EF4-FFF2-40B4-BE49-F238E27FC236}">
                  <a16:creationId xmlns:a16="http://schemas.microsoft.com/office/drawing/2014/main" id="{2FB43B4A-5BC1-2F55-5FBF-785799F575EC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263" name="Google Shape;3263;p61"/>
          <p:cNvSpPr/>
          <p:nvPr/>
        </p:nvSpPr>
        <p:spPr>
          <a:xfrm rot="2505981">
            <a:off x="2499966" y="263005"/>
            <a:ext cx="409565" cy="600060"/>
          </a:xfrm>
          <a:custGeom>
            <a:avLst/>
            <a:gdLst/>
            <a:ahLst/>
            <a:cxnLst/>
            <a:rect l="l" t="t" r="r" b="b"/>
            <a:pathLst>
              <a:path w="16383" h="24003" extrusionOk="0">
                <a:moveTo>
                  <a:pt x="16383" y="0"/>
                </a:moveTo>
                <a:cubicBezTo>
                  <a:pt x="6696" y="0"/>
                  <a:pt x="0" y="14316"/>
                  <a:pt x="0" y="2400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3283" name="Google Shape;3283;p61"/>
          <p:cNvSpPr/>
          <p:nvPr/>
        </p:nvSpPr>
        <p:spPr>
          <a:xfrm>
            <a:off x="714582" y="2227478"/>
            <a:ext cx="816000" cy="906900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3246;p61">
            <a:extLst>
              <a:ext uri="{FF2B5EF4-FFF2-40B4-BE49-F238E27FC236}">
                <a16:creationId xmlns:a16="http://schemas.microsoft.com/office/drawing/2014/main" id="{A20A3211-25A8-14A1-9D84-ACD14F83C49A}"/>
              </a:ext>
            </a:extLst>
          </p:cNvPr>
          <p:cNvSpPr txBox="1">
            <a:spLocks/>
          </p:cNvSpPr>
          <p:nvPr/>
        </p:nvSpPr>
        <p:spPr>
          <a:xfrm>
            <a:off x="6691224" y="390568"/>
            <a:ext cx="2433883" cy="2125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 algn="l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 ESPACIOS ARQUITECTÓNICOS: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Recepción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Librería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Tienda al aire libre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Zona de espera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Zona de exposición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Zona de publicidad  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Zona de juegos para niños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Pista de prueba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Oficinas de control y ventas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Sanitarios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Cocineta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Comedores </a:t>
            </a:r>
          </a:p>
          <a:p>
            <a:pPr marL="171450" indent="-171450" algn="l">
              <a:buFontTx/>
              <a:buChar char="-"/>
            </a:pPr>
            <a:endParaRPr lang="es-MX" sz="900" dirty="0">
              <a:latin typeface="Short Stack" panose="020B0604020202020204" charset="0"/>
            </a:endParaRPr>
          </a:p>
          <a:p>
            <a:pPr marL="0" indent="0" algn="l">
              <a:buNone/>
            </a:pPr>
            <a:endParaRPr lang="es-MX" sz="900" dirty="0">
              <a:latin typeface="Short Stack" panose="020B0604020202020204" charset="0"/>
            </a:endParaRPr>
          </a:p>
          <a:p>
            <a:pPr marL="0" indent="0" algn="l">
              <a:buFont typeface="Arimo"/>
              <a:buNone/>
            </a:pPr>
            <a:endParaRPr lang="es-MX" sz="900" dirty="0">
              <a:latin typeface="Short Stack" panose="020B0604020202020204" charset="0"/>
            </a:endParaRPr>
          </a:p>
        </p:txBody>
      </p:sp>
      <p:grpSp>
        <p:nvGrpSpPr>
          <p:cNvPr id="62" name="Google Shape;3513;p67">
            <a:extLst>
              <a:ext uri="{FF2B5EF4-FFF2-40B4-BE49-F238E27FC236}">
                <a16:creationId xmlns:a16="http://schemas.microsoft.com/office/drawing/2014/main" id="{48A13592-EC44-97D5-3D71-E4F131F94C15}"/>
              </a:ext>
            </a:extLst>
          </p:cNvPr>
          <p:cNvGrpSpPr/>
          <p:nvPr/>
        </p:nvGrpSpPr>
        <p:grpSpPr>
          <a:xfrm>
            <a:off x="6532165" y="258540"/>
            <a:ext cx="2461632" cy="2043831"/>
            <a:chOff x="607400" y="381900"/>
            <a:chExt cx="3745500" cy="4379700"/>
          </a:xfrm>
        </p:grpSpPr>
        <p:cxnSp>
          <p:nvCxnSpPr>
            <p:cNvPr id="63" name="Google Shape;3514;p67">
              <a:extLst>
                <a:ext uri="{FF2B5EF4-FFF2-40B4-BE49-F238E27FC236}">
                  <a16:creationId xmlns:a16="http://schemas.microsoft.com/office/drawing/2014/main" id="{70AD1FDB-B4BB-24EC-2CD0-B82324FF41AD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3515;p67">
              <a:extLst>
                <a:ext uri="{FF2B5EF4-FFF2-40B4-BE49-F238E27FC236}">
                  <a16:creationId xmlns:a16="http://schemas.microsoft.com/office/drawing/2014/main" id="{56B189D8-0A1F-B361-2BC0-08D11FAD696A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5" name="Google Shape;3516;p67">
              <a:extLst>
                <a:ext uri="{FF2B5EF4-FFF2-40B4-BE49-F238E27FC236}">
                  <a16:creationId xmlns:a16="http://schemas.microsoft.com/office/drawing/2014/main" id="{B8476383-9081-5E3C-B831-5226C45BDF30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3517;p67">
              <a:extLst>
                <a:ext uri="{FF2B5EF4-FFF2-40B4-BE49-F238E27FC236}">
                  <a16:creationId xmlns:a16="http://schemas.microsoft.com/office/drawing/2014/main" id="{9B8FA11A-9C1C-43E0-91E5-C64E75B6F47E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pic>
        <p:nvPicPr>
          <p:cNvPr id="1032" name="Picture 8" descr="Sala de exposición de Toyota Corolla Shinosaka Meishin Ibaraki / Takenaka Corporation - Imagen 22 de 22">
            <a:extLst>
              <a:ext uri="{FF2B5EF4-FFF2-40B4-BE49-F238E27FC236}">
                <a16:creationId xmlns:a16="http://schemas.microsoft.com/office/drawing/2014/main" id="{716EEDDB-6839-E6B4-A2D0-C2496891B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303" y="2914453"/>
            <a:ext cx="2692179" cy="191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Google Shape;3268;p61">
            <a:extLst>
              <a:ext uri="{FF2B5EF4-FFF2-40B4-BE49-F238E27FC236}">
                <a16:creationId xmlns:a16="http://schemas.microsoft.com/office/drawing/2014/main" id="{07A43708-9525-B574-143D-325C52FB01E4}"/>
              </a:ext>
            </a:extLst>
          </p:cNvPr>
          <p:cNvSpPr/>
          <p:nvPr/>
        </p:nvSpPr>
        <p:spPr>
          <a:xfrm rot="18235399">
            <a:off x="5160121" y="444885"/>
            <a:ext cx="773534" cy="318688"/>
          </a:xfrm>
          <a:custGeom>
            <a:avLst/>
            <a:gdLst/>
            <a:ahLst/>
            <a:cxnLst/>
            <a:rect l="l" t="t" r="r" b="b"/>
            <a:pathLst>
              <a:path w="9881" h="4071" extrusionOk="0">
                <a:moveTo>
                  <a:pt x="642" y="0"/>
                </a:moveTo>
                <a:cubicBezTo>
                  <a:pt x="640" y="18"/>
                  <a:pt x="636" y="34"/>
                  <a:pt x="633" y="54"/>
                </a:cubicBezTo>
                <a:cubicBezTo>
                  <a:pt x="582" y="49"/>
                  <a:pt x="530" y="47"/>
                  <a:pt x="477" y="45"/>
                </a:cubicBezTo>
                <a:cubicBezTo>
                  <a:pt x="471" y="44"/>
                  <a:pt x="466" y="44"/>
                  <a:pt x="460" y="44"/>
                </a:cubicBezTo>
                <a:cubicBezTo>
                  <a:pt x="282" y="44"/>
                  <a:pt x="99" y="184"/>
                  <a:pt x="49" y="362"/>
                </a:cubicBezTo>
                <a:cubicBezTo>
                  <a:pt x="0" y="552"/>
                  <a:pt x="148" y="626"/>
                  <a:pt x="264" y="714"/>
                </a:cubicBezTo>
                <a:cubicBezTo>
                  <a:pt x="307" y="743"/>
                  <a:pt x="360" y="761"/>
                  <a:pt x="407" y="781"/>
                </a:cubicBezTo>
                <a:cubicBezTo>
                  <a:pt x="1137" y="1062"/>
                  <a:pt x="1852" y="1387"/>
                  <a:pt x="2599" y="1617"/>
                </a:cubicBezTo>
                <a:cubicBezTo>
                  <a:pt x="4566" y="2217"/>
                  <a:pt x="6482" y="2928"/>
                  <a:pt x="8337" y="3816"/>
                </a:cubicBezTo>
                <a:cubicBezTo>
                  <a:pt x="8576" y="3930"/>
                  <a:pt x="8842" y="4004"/>
                  <a:pt x="9104" y="4058"/>
                </a:cubicBezTo>
                <a:cubicBezTo>
                  <a:pt x="9144" y="4066"/>
                  <a:pt x="9182" y="4070"/>
                  <a:pt x="9219" y="4070"/>
                </a:cubicBezTo>
                <a:cubicBezTo>
                  <a:pt x="9437" y="4070"/>
                  <a:pt x="9608" y="3925"/>
                  <a:pt x="9755" y="3655"/>
                </a:cubicBezTo>
                <a:cubicBezTo>
                  <a:pt x="9880" y="3422"/>
                  <a:pt x="9864" y="3279"/>
                  <a:pt x="9645" y="3053"/>
                </a:cubicBezTo>
                <a:cubicBezTo>
                  <a:pt x="9502" y="2906"/>
                  <a:pt x="9346" y="2751"/>
                  <a:pt x="9164" y="2660"/>
                </a:cubicBezTo>
                <a:cubicBezTo>
                  <a:pt x="8415" y="2279"/>
                  <a:pt x="7677" y="1852"/>
                  <a:pt x="6892" y="1566"/>
                </a:cubicBezTo>
                <a:cubicBezTo>
                  <a:pt x="5709" y="1134"/>
                  <a:pt x="4501" y="769"/>
                  <a:pt x="3282" y="456"/>
                </a:cubicBezTo>
                <a:cubicBezTo>
                  <a:pt x="2420" y="235"/>
                  <a:pt x="1524" y="148"/>
                  <a:pt x="6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3269;p61">
            <a:extLst>
              <a:ext uri="{FF2B5EF4-FFF2-40B4-BE49-F238E27FC236}">
                <a16:creationId xmlns:a16="http://schemas.microsoft.com/office/drawing/2014/main" id="{E48BFB06-A070-C109-5FFF-21D334564C0C}"/>
              </a:ext>
            </a:extLst>
          </p:cNvPr>
          <p:cNvSpPr/>
          <p:nvPr/>
        </p:nvSpPr>
        <p:spPr>
          <a:xfrm rot="17026930">
            <a:off x="4385517" y="146787"/>
            <a:ext cx="557076" cy="561990"/>
          </a:xfrm>
          <a:custGeom>
            <a:avLst/>
            <a:gdLst/>
            <a:ahLst/>
            <a:cxnLst/>
            <a:rect l="l" t="t" r="r" b="b"/>
            <a:pathLst>
              <a:path w="7116" h="7179" extrusionOk="0">
                <a:moveTo>
                  <a:pt x="6640" y="1"/>
                </a:moveTo>
                <a:cubicBezTo>
                  <a:pt x="6534" y="1"/>
                  <a:pt x="6418" y="50"/>
                  <a:pt x="6293" y="152"/>
                </a:cubicBezTo>
                <a:cubicBezTo>
                  <a:pt x="5729" y="615"/>
                  <a:pt x="5168" y="1083"/>
                  <a:pt x="4633" y="1582"/>
                </a:cubicBezTo>
                <a:cubicBezTo>
                  <a:pt x="2897" y="3199"/>
                  <a:pt x="1452" y="5071"/>
                  <a:pt x="37" y="6966"/>
                </a:cubicBezTo>
                <a:cubicBezTo>
                  <a:pt x="1" y="7017"/>
                  <a:pt x="14" y="7107"/>
                  <a:pt x="3" y="7178"/>
                </a:cubicBezTo>
                <a:cubicBezTo>
                  <a:pt x="81" y="7156"/>
                  <a:pt x="177" y="7154"/>
                  <a:pt x="233" y="7107"/>
                </a:cubicBezTo>
                <a:cubicBezTo>
                  <a:pt x="596" y="6784"/>
                  <a:pt x="945" y="6449"/>
                  <a:pt x="1309" y="6127"/>
                </a:cubicBezTo>
                <a:cubicBezTo>
                  <a:pt x="2723" y="4881"/>
                  <a:pt x="4134" y="3628"/>
                  <a:pt x="5452" y="2275"/>
                </a:cubicBezTo>
                <a:cubicBezTo>
                  <a:pt x="5863" y="1852"/>
                  <a:pt x="6300" y="1454"/>
                  <a:pt x="6704" y="1029"/>
                </a:cubicBezTo>
                <a:cubicBezTo>
                  <a:pt x="6870" y="859"/>
                  <a:pt x="6986" y="642"/>
                  <a:pt x="7116" y="459"/>
                </a:cubicBezTo>
                <a:cubicBezTo>
                  <a:pt x="7062" y="345"/>
                  <a:pt x="7042" y="280"/>
                  <a:pt x="7004" y="229"/>
                </a:cubicBezTo>
                <a:cubicBezTo>
                  <a:pt x="6897" y="80"/>
                  <a:pt x="6776" y="1"/>
                  <a:pt x="664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3270;p61">
            <a:extLst>
              <a:ext uri="{FF2B5EF4-FFF2-40B4-BE49-F238E27FC236}">
                <a16:creationId xmlns:a16="http://schemas.microsoft.com/office/drawing/2014/main" id="{FE1D1B7E-6A6E-8676-9330-284D48D4F700}"/>
              </a:ext>
            </a:extLst>
          </p:cNvPr>
          <p:cNvSpPr/>
          <p:nvPr/>
        </p:nvSpPr>
        <p:spPr>
          <a:xfrm rot="18169845">
            <a:off x="4880956" y="420894"/>
            <a:ext cx="424849" cy="194851"/>
          </a:xfrm>
          <a:custGeom>
            <a:avLst/>
            <a:gdLst/>
            <a:ahLst/>
            <a:cxnLst/>
            <a:rect l="l" t="t" r="r" b="b"/>
            <a:pathLst>
              <a:path w="4557" h="2090" extrusionOk="0">
                <a:moveTo>
                  <a:pt x="3898" y="1"/>
                </a:moveTo>
                <a:cubicBezTo>
                  <a:pt x="3806" y="1"/>
                  <a:pt x="3706" y="22"/>
                  <a:pt x="3595" y="66"/>
                </a:cubicBezTo>
                <a:cubicBezTo>
                  <a:pt x="2481" y="504"/>
                  <a:pt x="1383" y="983"/>
                  <a:pt x="278" y="1450"/>
                </a:cubicBezTo>
                <a:cubicBezTo>
                  <a:pt x="213" y="1477"/>
                  <a:pt x="150" y="1537"/>
                  <a:pt x="117" y="1598"/>
                </a:cubicBezTo>
                <a:cubicBezTo>
                  <a:pt x="67" y="1685"/>
                  <a:pt x="0" y="1812"/>
                  <a:pt x="34" y="1873"/>
                </a:cubicBezTo>
                <a:cubicBezTo>
                  <a:pt x="94" y="1976"/>
                  <a:pt x="222" y="2036"/>
                  <a:pt x="289" y="2090"/>
                </a:cubicBezTo>
                <a:cubicBezTo>
                  <a:pt x="390" y="2070"/>
                  <a:pt x="428" y="2065"/>
                  <a:pt x="466" y="2058"/>
                </a:cubicBezTo>
                <a:cubicBezTo>
                  <a:pt x="1611" y="1801"/>
                  <a:pt x="2758" y="1544"/>
                  <a:pt x="3908" y="1294"/>
                </a:cubicBezTo>
                <a:cubicBezTo>
                  <a:pt x="4235" y="1220"/>
                  <a:pt x="4407" y="983"/>
                  <a:pt x="4523" y="701"/>
                </a:cubicBezTo>
                <a:cubicBezTo>
                  <a:pt x="4557" y="620"/>
                  <a:pt x="4530" y="488"/>
                  <a:pt x="4483" y="410"/>
                </a:cubicBezTo>
                <a:cubicBezTo>
                  <a:pt x="4321" y="144"/>
                  <a:pt x="4138" y="1"/>
                  <a:pt x="389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3263;p61">
            <a:extLst>
              <a:ext uri="{FF2B5EF4-FFF2-40B4-BE49-F238E27FC236}">
                <a16:creationId xmlns:a16="http://schemas.microsoft.com/office/drawing/2014/main" id="{97EBA2EB-468E-6F5F-A797-3887281E4434}"/>
              </a:ext>
            </a:extLst>
          </p:cNvPr>
          <p:cNvSpPr/>
          <p:nvPr/>
        </p:nvSpPr>
        <p:spPr>
          <a:xfrm rot="2505981">
            <a:off x="1717781" y="2300752"/>
            <a:ext cx="791911" cy="813248"/>
          </a:xfrm>
          <a:custGeom>
            <a:avLst/>
            <a:gdLst/>
            <a:ahLst/>
            <a:cxnLst/>
            <a:rect l="l" t="t" r="r" b="b"/>
            <a:pathLst>
              <a:path w="16383" h="24003" extrusionOk="0">
                <a:moveTo>
                  <a:pt x="16383" y="0"/>
                </a:moveTo>
                <a:cubicBezTo>
                  <a:pt x="6696" y="0"/>
                  <a:pt x="0" y="14316"/>
                  <a:pt x="0" y="2400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stealth" w="med" len="med"/>
          </a:ln>
        </p:spPr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8A145CF-4FEA-41A0-0A36-6A455D22E9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5951" y="2385067"/>
            <a:ext cx="2011700" cy="105561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F880D97-A18E-49F7-81F6-EA2E716757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5951" y="3813918"/>
            <a:ext cx="2064924" cy="1059205"/>
          </a:xfrm>
          <a:prstGeom prst="rect">
            <a:avLst/>
          </a:prstGeom>
        </p:spPr>
      </p:pic>
      <p:grpSp>
        <p:nvGrpSpPr>
          <p:cNvPr id="82" name="Google Shape;3513;p67">
            <a:extLst>
              <a:ext uri="{FF2B5EF4-FFF2-40B4-BE49-F238E27FC236}">
                <a16:creationId xmlns:a16="http://schemas.microsoft.com/office/drawing/2014/main" id="{5ED0051A-C59D-3C51-32E6-77C35CD5B149}"/>
              </a:ext>
            </a:extLst>
          </p:cNvPr>
          <p:cNvGrpSpPr/>
          <p:nvPr/>
        </p:nvGrpSpPr>
        <p:grpSpPr>
          <a:xfrm>
            <a:off x="6525316" y="2190056"/>
            <a:ext cx="2461631" cy="1444138"/>
            <a:chOff x="607400" y="381900"/>
            <a:chExt cx="3745500" cy="4379700"/>
          </a:xfrm>
        </p:grpSpPr>
        <p:cxnSp>
          <p:nvCxnSpPr>
            <p:cNvPr id="83" name="Google Shape;3514;p67">
              <a:extLst>
                <a:ext uri="{FF2B5EF4-FFF2-40B4-BE49-F238E27FC236}">
                  <a16:creationId xmlns:a16="http://schemas.microsoft.com/office/drawing/2014/main" id="{D98A2A4B-4DD9-AB20-9E68-415C59E5598C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84" name="Google Shape;3515;p67">
              <a:extLst>
                <a:ext uri="{FF2B5EF4-FFF2-40B4-BE49-F238E27FC236}">
                  <a16:creationId xmlns:a16="http://schemas.microsoft.com/office/drawing/2014/main" id="{332CD971-43AA-8D85-64B8-21AD99154E08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85" name="Google Shape;3516;p67">
              <a:extLst>
                <a:ext uri="{FF2B5EF4-FFF2-40B4-BE49-F238E27FC236}">
                  <a16:creationId xmlns:a16="http://schemas.microsoft.com/office/drawing/2014/main" id="{CE61D3AB-94C4-DA33-51F2-447437C5303C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86" name="Google Shape;3517;p67">
              <a:extLst>
                <a:ext uri="{FF2B5EF4-FFF2-40B4-BE49-F238E27FC236}">
                  <a16:creationId xmlns:a16="http://schemas.microsoft.com/office/drawing/2014/main" id="{A8039126-C33A-8682-43D3-800E0B94EBDC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7" name="Google Shape;3513;p67">
            <a:extLst>
              <a:ext uri="{FF2B5EF4-FFF2-40B4-BE49-F238E27FC236}">
                <a16:creationId xmlns:a16="http://schemas.microsoft.com/office/drawing/2014/main" id="{001779B4-5998-AE54-C71C-F132A5DCF1A8}"/>
              </a:ext>
            </a:extLst>
          </p:cNvPr>
          <p:cNvGrpSpPr/>
          <p:nvPr/>
        </p:nvGrpSpPr>
        <p:grpSpPr>
          <a:xfrm>
            <a:off x="6523892" y="3628017"/>
            <a:ext cx="2461631" cy="1444138"/>
            <a:chOff x="607400" y="381900"/>
            <a:chExt cx="3745500" cy="4379700"/>
          </a:xfrm>
        </p:grpSpPr>
        <p:cxnSp>
          <p:nvCxnSpPr>
            <p:cNvPr id="88" name="Google Shape;3514;p67">
              <a:extLst>
                <a:ext uri="{FF2B5EF4-FFF2-40B4-BE49-F238E27FC236}">
                  <a16:creationId xmlns:a16="http://schemas.microsoft.com/office/drawing/2014/main" id="{63640FFF-5CDB-8C0F-F492-0AD9ED642558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89" name="Google Shape;3515;p67">
              <a:extLst>
                <a:ext uri="{FF2B5EF4-FFF2-40B4-BE49-F238E27FC236}">
                  <a16:creationId xmlns:a16="http://schemas.microsoft.com/office/drawing/2014/main" id="{71118E88-A823-5895-E07E-2C21B19A9C65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0" name="Google Shape;3516;p67">
              <a:extLst>
                <a:ext uri="{FF2B5EF4-FFF2-40B4-BE49-F238E27FC236}">
                  <a16:creationId xmlns:a16="http://schemas.microsoft.com/office/drawing/2014/main" id="{4C549E72-6221-E24A-6DAE-6B1D38F76B9A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1" name="Google Shape;3517;p67">
              <a:extLst>
                <a:ext uri="{FF2B5EF4-FFF2-40B4-BE49-F238E27FC236}">
                  <a16:creationId xmlns:a16="http://schemas.microsoft.com/office/drawing/2014/main" id="{C094BDDB-8CE7-69ED-67CE-DD8352EEFEF1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8AB36332-38E5-DEED-37BD-EB1A55A4D2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592" y="3620259"/>
            <a:ext cx="2105837" cy="1325799"/>
          </a:xfrm>
          <a:prstGeom prst="rect">
            <a:avLst/>
          </a:prstGeom>
        </p:spPr>
      </p:pic>
      <p:grpSp>
        <p:nvGrpSpPr>
          <p:cNvPr id="96" name="Google Shape;3513;p67">
            <a:extLst>
              <a:ext uri="{FF2B5EF4-FFF2-40B4-BE49-F238E27FC236}">
                <a16:creationId xmlns:a16="http://schemas.microsoft.com/office/drawing/2014/main" id="{7E5FB61C-AE98-162F-29B0-687BD9139614}"/>
              </a:ext>
            </a:extLst>
          </p:cNvPr>
          <p:cNvGrpSpPr/>
          <p:nvPr/>
        </p:nvGrpSpPr>
        <p:grpSpPr>
          <a:xfrm>
            <a:off x="-3195" y="3473153"/>
            <a:ext cx="2610277" cy="1687533"/>
            <a:chOff x="607400" y="381900"/>
            <a:chExt cx="3745500" cy="4379700"/>
          </a:xfrm>
        </p:grpSpPr>
        <p:cxnSp>
          <p:nvCxnSpPr>
            <p:cNvPr id="97" name="Google Shape;3514;p67">
              <a:extLst>
                <a:ext uri="{FF2B5EF4-FFF2-40B4-BE49-F238E27FC236}">
                  <a16:creationId xmlns:a16="http://schemas.microsoft.com/office/drawing/2014/main" id="{017162AE-506C-2A8B-3514-59DEB2C480D8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8" name="Google Shape;3515;p67">
              <a:extLst>
                <a:ext uri="{FF2B5EF4-FFF2-40B4-BE49-F238E27FC236}">
                  <a16:creationId xmlns:a16="http://schemas.microsoft.com/office/drawing/2014/main" id="{3376A9C5-40F7-3C63-699D-DC0BDD78D03C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3516;p67">
              <a:extLst>
                <a:ext uri="{FF2B5EF4-FFF2-40B4-BE49-F238E27FC236}">
                  <a16:creationId xmlns:a16="http://schemas.microsoft.com/office/drawing/2014/main" id="{C397C904-0007-9710-E73F-26C51F43479C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3517;p67">
              <a:extLst>
                <a:ext uri="{FF2B5EF4-FFF2-40B4-BE49-F238E27FC236}">
                  <a16:creationId xmlns:a16="http://schemas.microsoft.com/office/drawing/2014/main" id="{800FAE62-CFAA-0046-2989-959BBD0F6D41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258" name="Google Shape;3258;p61"/>
          <p:cNvSpPr txBox="1"/>
          <p:nvPr/>
        </p:nvSpPr>
        <p:spPr>
          <a:xfrm>
            <a:off x="2282597" y="4447958"/>
            <a:ext cx="1600244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Estancias revestidas en madera, amplias y continuas</a:t>
            </a:r>
            <a:endParaRPr sz="700" dirty="0">
              <a:solidFill>
                <a:schemeClr val="dk1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01" name="Google Shape;3263;p61">
            <a:extLst>
              <a:ext uri="{FF2B5EF4-FFF2-40B4-BE49-F238E27FC236}">
                <a16:creationId xmlns:a16="http://schemas.microsoft.com/office/drawing/2014/main" id="{29C32597-2B6E-A94B-2303-B6C7A81D1FBE}"/>
              </a:ext>
            </a:extLst>
          </p:cNvPr>
          <p:cNvSpPr/>
          <p:nvPr/>
        </p:nvSpPr>
        <p:spPr>
          <a:xfrm rot="2505981">
            <a:off x="1802643" y="4130690"/>
            <a:ext cx="791911" cy="813248"/>
          </a:xfrm>
          <a:custGeom>
            <a:avLst/>
            <a:gdLst/>
            <a:ahLst/>
            <a:cxnLst/>
            <a:rect l="l" t="t" r="r" b="b"/>
            <a:pathLst>
              <a:path w="16383" h="24003" extrusionOk="0">
                <a:moveTo>
                  <a:pt x="16383" y="0"/>
                </a:moveTo>
                <a:cubicBezTo>
                  <a:pt x="6696" y="0"/>
                  <a:pt x="0" y="14316"/>
                  <a:pt x="0" y="2400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02" name="Google Shape;3271;p61">
            <a:extLst>
              <a:ext uri="{FF2B5EF4-FFF2-40B4-BE49-F238E27FC236}">
                <a16:creationId xmlns:a16="http://schemas.microsoft.com/office/drawing/2014/main" id="{484DF606-E6A9-FE81-5281-80A265DB446C}"/>
              </a:ext>
            </a:extLst>
          </p:cNvPr>
          <p:cNvSpPr/>
          <p:nvPr/>
        </p:nvSpPr>
        <p:spPr>
          <a:xfrm>
            <a:off x="8955697" y="4778833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3271;p61">
            <a:extLst>
              <a:ext uri="{FF2B5EF4-FFF2-40B4-BE49-F238E27FC236}">
                <a16:creationId xmlns:a16="http://schemas.microsoft.com/office/drawing/2014/main" id="{21215CDA-0637-E4DA-179D-75599E39F7DA}"/>
              </a:ext>
            </a:extLst>
          </p:cNvPr>
          <p:cNvSpPr/>
          <p:nvPr/>
        </p:nvSpPr>
        <p:spPr>
          <a:xfrm>
            <a:off x="2725969" y="854552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3271;p61">
            <a:extLst>
              <a:ext uri="{FF2B5EF4-FFF2-40B4-BE49-F238E27FC236}">
                <a16:creationId xmlns:a16="http://schemas.microsoft.com/office/drawing/2014/main" id="{E4D118F7-8897-FD4A-563E-3D2EADA0A85A}"/>
              </a:ext>
            </a:extLst>
          </p:cNvPr>
          <p:cNvSpPr/>
          <p:nvPr/>
        </p:nvSpPr>
        <p:spPr>
          <a:xfrm>
            <a:off x="2688252" y="3871935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5" name="Google Shape;3274;p61">
            <a:extLst>
              <a:ext uri="{FF2B5EF4-FFF2-40B4-BE49-F238E27FC236}">
                <a16:creationId xmlns:a16="http://schemas.microsoft.com/office/drawing/2014/main" id="{AC37DF0B-65DE-B66A-8541-42213F99F068}"/>
              </a:ext>
            </a:extLst>
          </p:cNvPr>
          <p:cNvGrpSpPr/>
          <p:nvPr/>
        </p:nvGrpSpPr>
        <p:grpSpPr>
          <a:xfrm rot="2845721" flipH="1">
            <a:off x="8750796" y="2060763"/>
            <a:ext cx="243000" cy="300000"/>
            <a:chOff x="5133975" y="2781100"/>
            <a:chExt cx="243000" cy="300000"/>
          </a:xfrm>
        </p:grpSpPr>
        <p:sp>
          <p:nvSpPr>
            <p:cNvPr id="106" name="Google Shape;3275;p61">
              <a:extLst>
                <a:ext uri="{FF2B5EF4-FFF2-40B4-BE49-F238E27FC236}">
                  <a16:creationId xmlns:a16="http://schemas.microsoft.com/office/drawing/2014/main" id="{BCDF4D76-0A45-6330-900B-B6B27C2E839F}"/>
                </a:ext>
              </a:extLst>
            </p:cNvPr>
            <p:cNvSpPr/>
            <p:nvPr/>
          </p:nvSpPr>
          <p:spPr>
            <a:xfrm>
              <a:off x="5259675" y="2781100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7" name="Google Shape;3276;p61">
              <a:extLst>
                <a:ext uri="{FF2B5EF4-FFF2-40B4-BE49-F238E27FC236}">
                  <a16:creationId xmlns:a16="http://schemas.microsoft.com/office/drawing/2014/main" id="{DE6C171D-9D0D-2258-49ED-75F336EC48BC}"/>
                </a:ext>
              </a:extLst>
            </p:cNvPr>
            <p:cNvCxnSpPr>
              <a:endCxn id="106" idx="4"/>
            </p:cNvCxnSpPr>
            <p:nvPr/>
          </p:nvCxnSpPr>
          <p:spPr>
            <a:xfrm rot="10800000">
              <a:off x="5297775" y="2857300"/>
              <a:ext cx="79200" cy="22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08" name="Google Shape;3277;p61">
              <a:extLst>
                <a:ext uri="{FF2B5EF4-FFF2-40B4-BE49-F238E27FC236}">
                  <a16:creationId xmlns:a16="http://schemas.microsoft.com/office/drawing/2014/main" id="{2E54D394-2D9F-3B9D-2034-09074CEB84B3}"/>
                </a:ext>
              </a:extLst>
            </p:cNvPr>
            <p:cNvCxnSpPr>
              <a:endCxn id="106" idx="4"/>
            </p:cNvCxnSpPr>
            <p:nvPr/>
          </p:nvCxnSpPr>
          <p:spPr>
            <a:xfrm rot="10800000" flipH="1">
              <a:off x="5133975" y="2857300"/>
              <a:ext cx="163800" cy="180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245;p61">
            <a:extLst>
              <a:ext uri="{FF2B5EF4-FFF2-40B4-BE49-F238E27FC236}">
                <a16:creationId xmlns:a16="http://schemas.microsoft.com/office/drawing/2014/main" id="{B7E59700-FA25-8F65-6F2B-6E1E72CE40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60473" y="738158"/>
            <a:ext cx="3978900" cy="77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MERCEDES BENZ</a:t>
            </a:r>
            <a:br>
              <a:rPr lang="en" sz="1800" dirty="0"/>
            </a:br>
            <a:r>
              <a:rPr lang="en" sz="1800" dirty="0"/>
              <a:t>(</a:t>
            </a:r>
            <a:r>
              <a:rPr lang="es-MX" sz="1800" dirty="0"/>
              <a:t>Valladolid, España)</a:t>
            </a:r>
            <a:endParaRPr sz="1800" dirty="0"/>
          </a:p>
        </p:txBody>
      </p:sp>
      <p:sp>
        <p:nvSpPr>
          <p:cNvPr id="5" name="Google Shape;3246;p61">
            <a:extLst>
              <a:ext uri="{FF2B5EF4-FFF2-40B4-BE49-F238E27FC236}">
                <a16:creationId xmlns:a16="http://schemas.microsoft.com/office/drawing/2014/main" id="{321BC197-1DB2-2A2A-5DF1-F5C77CED338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913763" y="1707445"/>
            <a:ext cx="3602862" cy="11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900" dirty="0">
                <a:latin typeface="Short Stack" panose="020B0604020202020204" charset="0"/>
              </a:rPr>
              <a:t> Edificio innovador que fomenta el uso de tecnología y avance; trata de transmitir la movilidad y sustentabilidad.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900" dirty="0">
                <a:latin typeface="Short Stack" panose="020B0604020202020204" charset="0"/>
              </a:rPr>
              <a:t>Lugar abierto y amplio que busca las vistas del exterior así como la luz natural </a:t>
            </a:r>
            <a:endParaRPr sz="900" dirty="0">
              <a:latin typeface="Short Stack" panose="020B0604020202020204" charset="0"/>
            </a:endParaRPr>
          </a:p>
        </p:txBody>
      </p:sp>
      <p:sp>
        <p:nvSpPr>
          <p:cNvPr id="6" name="Google Shape;3247;p61">
            <a:extLst>
              <a:ext uri="{FF2B5EF4-FFF2-40B4-BE49-F238E27FC236}">
                <a16:creationId xmlns:a16="http://schemas.microsoft.com/office/drawing/2014/main" id="{40EA7B90-3CD4-01B4-4E47-3D684D86C5E0}"/>
              </a:ext>
            </a:extLst>
          </p:cNvPr>
          <p:cNvSpPr/>
          <p:nvPr/>
        </p:nvSpPr>
        <p:spPr>
          <a:xfrm>
            <a:off x="2905323" y="1540489"/>
            <a:ext cx="3514553" cy="75574"/>
          </a:xfrm>
          <a:custGeom>
            <a:avLst/>
            <a:gdLst/>
            <a:ahLst/>
            <a:cxnLst/>
            <a:rect l="l" t="t" r="r" b="b"/>
            <a:pathLst>
              <a:path w="21355" h="930" extrusionOk="0">
                <a:moveTo>
                  <a:pt x="3474" y="0"/>
                </a:moveTo>
                <a:cubicBezTo>
                  <a:pt x="2434" y="0"/>
                  <a:pt x="1395" y="13"/>
                  <a:pt x="357" y="49"/>
                </a:cubicBezTo>
                <a:cubicBezTo>
                  <a:pt x="1" y="49"/>
                  <a:pt x="1" y="568"/>
                  <a:pt x="357" y="568"/>
                </a:cubicBezTo>
                <a:cubicBezTo>
                  <a:pt x="3781" y="762"/>
                  <a:pt x="7227" y="719"/>
                  <a:pt x="10651" y="762"/>
                </a:cubicBezTo>
                <a:lnTo>
                  <a:pt x="15727" y="827"/>
                </a:lnTo>
                <a:cubicBezTo>
                  <a:pt x="16883" y="842"/>
                  <a:pt x="18077" y="930"/>
                  <a:pt x="19255" y="930"/>
                </a:cubicBezTo>
                <a:cubicBezTo>
                  <a:pt x="19828" y="930"/>
                  <a:pt x="20397" y="909"/>
                  <a:pt x="20955" y="849"/>
                </a:cubicBezTo>
                <a:cubicBezTo>
                  <a:pt x="21354" y="849"/>
                  <a:pt x="21354" y="244"/>
                  <a:pt x="20955" y="244"/>
                </a:cubicBezTo>
                <a:cubicBezTo>
                  <a:pt x="20224" y="148"/>
                  <a:pt x="19471" y="122"/>
                  <a:pt x="18716" y="122"/>
                </a:cubicBezTo>
                <a:cubicBezTo>
                  <a:pt x="17829" y="122"/>
                  <a:pt x="16937" y="158"/>
                  <a:pt x="16069" y="158"/>
                </a:cubicBezTo>
                <a:cubicBezTo>
                  <a:pt x="16005" y="158"/>
                  <a:pt x="15942" y="158"/>
                  <a:pt x="15878" y="157"/>
                </a:cubicBezTo>
                <a:lnTo>
                  <a:pt x="10651" y="93"/>
                </a:lnTo>
                <a:cubicBezTo>
                  <a:pt x="8264" y="70"/>
                  <a:pt x="5867" y="0"/>
                  <a:pt x="34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3251;p61">
            <a:extLst>
              <a:ext uri="{FF2B5EF4-FFF2-40B4-BE49-F238E27FC236}">
                <a16:creationId xmlns:a16="http://schemas.microsoft.com/office/drawing/2014/main" id="{B6D8B627-EA2C-D814-91AE-3637D94BE23C}"/>
              </a:ext>
            </a:extLst>
          </p:cNvPr>
          <p:cNvSpPr/>
          <p:nvPr/>
        </p:nvSpPr>
        <p:spPr>
          <a:xfrm>
            <a:off x="3112658" y="1034009"/>
            <a:ext cx="113251" cy="165284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3252;p61">
            <a:extLst>
              <a:ext uri="{FF2B5EF4-FFF2-40B4-BE49-F238E27FC236}">
                <a16:creationId xmlns:a16="http://schemas.microsoft.com/office/drawing/2014/main" id="{CB39F6FD-3645-C5B3-9063-A5DEDB4CA1F6}"/>
              </a:ext>
            </a:extLst>
          </p:cNvPr>
          <p:cNvSpPr/>
          <p:nvPr/>
        </p:nvSpPr>
        <p:spPr>
          <a:xfrm>
            <a:off x="5849684" y="814175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253;p61">
            <a:extLst>
              <a:ext uri="{FF2B5EF4-FFF2-40B4-BE49-F238E27FC236}">
                <a16:creationId xmlns:a16="http://schemas.microsoft.com/office/drawing/2014/main" id="{B5253A91-A96B-AB5C-A104-A685AD4FD188}"/>
              </a:ext>
            </a:extLst>
          </p:cNvPr>
          <p:cNvSpPr/>
          <p:nvPr/>
        </p:nvSpPr>
        <p:spPr>
          <a:xfrm>
            <a:off x="3318705" y="1318615"/>
            <a:ext cx="136196" cy="205600"/>
          </a:xfrm>
          <a:custGeom>
            <a:avLst/>
            <a:gdLst/>
            <a:ahLst/>
            <a:cxnLst/>
            <a:rect l="l" t="t" r="r" b="b"/>
            <a:pathLst>
              <a:path w="1772" h="2675" extrusionOk="0">
                <a:moveTo>
                  <a:pt x="951" y="492"/>
                </a:moveTo>
                <a:cubicBezTo>
                  <a:pt x="1124" y="772"/>
                  <a:pt x="1210" y="1107"/>
                  <a:pt x="1502" y="1291"/>
                </a:cubicBezTo>
                <a:cubicBezTo>
                  <a:pt x="1307" y="1615"/>
                  <a:pt x="1102" y="1939"/>
                  <a:pt x="908" y="2274"/>
                </a:cubicBezTo>
                <a:lnTo>
                  <a:pt x="875" y="2209"/>
                </a:lnTo>
                <a:cubicBezTo>
                  <a:pt x="757" y="1928"/>
                  <a:pt x="605" y="1680"/>
                  <a:pt x="411" y="1453"/>
                </a:cubicBezTo>
                <a:cubicBezTo>
                  <a:pt x="389" y="1431"/>
                  <a:pt x="400" y="1377"/>
                  <a:pt x="400" y="1356"/>
                </a:cubicBezTo>
                <a:cubicBezTo>
                  <a:pt x="411" y="1334"/>
                  <a:pt x="433" y="1313"/>
                  <a:pt x="443" y="1302"/>
                </a:cubicBezTo>
                <a:cubicBezTo>
                  <a:pt x="649" y="1053"/>
                  <a:pt x="821" y="772"/>
                  <a:pt x="951" y="492"/>
                </a:cubicBezTo>
                <a:close/>
                <a:moveTo>
                  <a:pt x="926" y="0"/>
                </a:moveTo>
                <a:cubicBezTo>
                  <a:pt x="824" y="0"/>
                  <a:pt x="727" y="56"/>
                  <a:pt x="681" y="157"/>
                </a:cubicBezTo>
                <a:cubicBezTo>
                  <a:pt x="573" y="373"/>
                  <a:pt x="465" y="600"/>
                  <a:pt x="346" y="805"/>
                </a:cubicBezTo>
                <a:cubicBezTo>
                  <a:pt x="249" y="978"/>
                  <a:pt x="141" y="1140"/>
                  <a:pt x="44" y="1302"/>
                </a:cubicBezTo>
                <a:cubicBezTo>
                  <a:pt x="1" y="1356"/>
                  <a:pt x="1" y="1431"/>
                  <a:pt x="44" y="1485"/>
                </a:cubicBezTo>
                <a:cubicBezTo>
                  <a:pt x="206" y="1701"/>
                  <a:pt x="346" y="1950"/>
                  <a:pt x="454" y="2198"/>
                </a:cubicBezTo>
                <a:cubicBezTo>
                  <a:pt x="497" y="2306"/>
                  <a:pt x="551" y="2414"/>
                  <a:pt x="605" y="2522"/>
                </a:cubicBezTo>
                <a:cubicBezTo>
                  <a:pt x="645" y="2612"/>
                  <a:pt x="741" y="2675"/>
                  <a:pt x="841" y="2675"/>
                </a:cubicBezTo>
                <a:cubicBezTo>
                  <a:pt x="849" y="2675"/>
                  <a:pt x="857" y="2674"/>
                  <a:pt x="865" y="2673"/>
                </a:cubicBezTo>
                <a:cubicBezTo>
                  <a:pt x="872" y="2674"/>
                  <a:pt x="879" y="2675"/>
                  <a:pt x="886" y="2675"/>
                </a:cubicBezTo>
                <a:cubicBezTo>
                  <a:pt x="974" y="2675"/>
                  <a:pt x="1051" y="2613"/>
                  <a:pt x="1081" y="2533"/>
                </a:cubicBezTo>
                <a:cubicBezTo>
                  <a:pt x="1081" y="2501"/>
                  <a:pt x="1091" y="2479"/>
                  <a:pt x="1113" y="2447"/>
                </a:cubicBezTo>
                <a:cubicBezTo>
                  <a:pt x="1275" y="2187"/>
                  <a:pt x="1437" y="1917"/>
                  <a:pt x="1588" y="1647"/>
                </a:cubicBezTo>
                <a:cubicBezTo>
                  <a:pt x="1653" y="1539"/>
                  <a:pt x="1707" y="1421"/>
                  <a:pt x="1761" y="1302"/>
                </a:cubicBezTo>
                <a:cubicBezTo>
                  <a:pt x="1772" y="1280"/>
                  <a:pt x="1761" y="1248"/>
                  <a:pt x="1750" y="1226"/>
                </a:cubicBezTo>
                <a:cubicBezTo>
                  <a:pt x="1729" y="1172"/>
                  <a:pt x="1685" y="1140"/>
                  <a:pt x="1664" y="1097"/>
                </a:cubicBezTo>
                <a:cubicBezTo>
                  <a:pt x="1459" y="783"/>
                  <a:pt x="1286" y="459"/>
                  <a:pt x="1135" y="124"/>
                </a:cubicBezTo>
                <a:cubicBezTo>
                  <a:pt x="1113" y="81"/>
                  <a:pt x="1081" y="49"/>
                  <a:pt x="1048" y="27"/>
                </a:cubicBezTo>
                <a:cubicBezTo>
                  <a:pt x="1008" y="9"/>
                  <a:pt x="967" y="0"/>
                  <a:pt x="92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3254;p61">
            <a:extLst>
              <a:ext uri="{FF2B5EF4-FFF2-40B4-BE49-F238E27FC236}">
                <a16:creationId xmlns:a16="http://schemas.microsoft.com/office/drawing/2014/main" id="{6D789E62-744D-407C-4175-D79A40CE9A9D}"/>
              </a:ext>
            </a:extLst>
          </p:cNvPr>
          <p:cNvSpPr/>
          <p:nvPr/>
        </p:nvSpPr>
        <p:spPr>
          <a:xfrm>
            <a:off x="96916" y="193574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3255;p61">
            <a:extLst>
              <a:ext uri="{FF2B5EF4-FFF2-40B4-BE49-F238E27FC236}">
                <a16:creationId xmlns:a16="http://schemas.microsoft.com/office/drawing/2014/main" id="{C1110605-D2CE-DB4B-475F-918CDF82AED3}"/>
              </a:ext>
            </a:extLst>
          </p:cNvPr>
          <p:cNvSpPr/>
          <p:nvPr/>
        </p:nvSpPr>
        <p:spPr>
          <a:xfrm>
            <a:off x="6096959" y="1271565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3256;p61">
            <a:extLst>
              <a:ext uri="{FF2B5EF4-FFF2-40B4-BE49-F238E27FC236}">
                <a16:creationId xmlns:a16="http://schemas.microsoft.com/office/drawing/2014/main" id="{B1C124DB-3F6B-8428-2319-1A7F0910B1FE}"/>
              </a:ext>
            </a:extLst>
          </p:cNvPr>
          <p:cNvSpPr/>
          <p:nvPr/>
        </p:nvSpPr>
        <p:spPr>
          <a:xfrm>
            <a:off x="6428280" y="4558335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3264;p61">
            <a:extLst>
              <a:ext uri="{FF2B5EF4-FFF2-40B4-BE49-F238E27FC236}">
                <a16:creationId xmlns:a16="http://schemas.microsoft.com/office/drawing/2014/main" id="{D2E188BE-EAB2-CB29-BCD6-B00B475F8CC1}"/>
              </a:ext>
            </a:extLst>
          </p:cNvPr>
          <p:cNvSpPr txBox="1"/>
          <p:nvPr/>
        </p:nvSpPr>
        <p:spPr>
          <a:xfrm>
            <a:off x="2648116" y="2475592"/>
            <a:ext cx="1132359" cy="486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Ventanales como elemento principal</a:t>
            </a:r>
            <a:endParaRPr sz="700" dirty="0">
              <a:solidFill>
                <a:schemeClr val="dk1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4" name="Google Shape;3265;p61">
            <a:extLst>
              <a:ext uri="{FF2B5EF4-FFF2-40B4-BE49-F238E27FC236}">
                <a16:creationId xmlns:a16="http://schemas.microsoft.com/office/drawing/2014/main" id="{D48E7065-7037-FD8C-AE5B-205B720A59E2}"/>
              </a:ext>
            </a:extLst>
          </p:cNvPr>
          <p:cNvSpPr txBox="1"/>
          <p:nvPr/>
        </p:nvSpPr>
        <p:spPr>
          <a:xfrm>
            <a:off x="2978953" y="308228"/>
            <a:ext cx="1414743" cy="457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Muestra  la tradición, innovación y el futuro del automóvil.</a:t>
            </a:r>
            <a:endParaRPr sz="700" dirty="0">
              <a:solidFill>
                <a:schemeClr val="dk1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5" name="Google Shape;3271;p61">
            <a:extLst>
              <a:ext uri="{FF2B5EF4-FFF2-40B4-BE49-F238E27FC236}">
                <a16:creationId xmlns:a16="http://schemas.microsoft.com/office/drawing/2014/main" id="{E31A40A3-2ADB-6D70-9BED-E37BFA3C52A9}"/>
              </a:ext>
            </a:extLst>
          </p:cNvPr>
          <p:cNvSpPr/>
          <p:nvPr/>
        </p:nvSpPr>
        <p:spPr>
          <a:xfrm>
            <a:off x="6453483" y="2457095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" name="Google Shape;3272;p61">
            <a:extLst>
              <a:ext uri="{FF2B5EF4-FFF2-40B4-BE49-F238E27FC236}">
                <a16:creationId xmlns:a16="http://schemas.microsoft.com/office/drawing/2014/main" id="{390F1F6A-9DBA-2E19-0A35-C7CE6F1C0DC9}"/>
              </a:ext>
            </a:extLst>
          </p:cNvPr>
          <p:cNvCxnSpPr/>
          <p:nvPr/>
        </p:nvCxnSpPr>
        <p:spPr>
          <a:xfrm rot="-697718">
            <a:off x="6306950" y="240034"/>
            <a:ext cx="793282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7" name="Google Shape;3273;p61">
            <a:extLst>
              <a:ext uri="{FF2B5EF4-FFF2-40B4-BE49-F238E27FC236}">
                <a16:creationId xmlns:a16="http://schemas.microsoft.com/office/drawing/2014/main" id="{3476D418-E04E-EFF9-A911-C5A753CC11BD}"/>
              </a:ext>
            </a:extLst>
          </p:cNvPr>
          <p:cNvSpPr/>
          <p:nvPr/>
        </p:nvSpPr>
        <p:spPr>
          <a:xfrm rot="-694511">
            <a:off x="6643401" y="206551"/>
            <a:ext cx="76251" cy="76251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" name="Google Shape;3274;p61">
            <a:extLst>
              <a:ext uri="{FF2B5EF4-FFF2-40B4-BE49-F238E27FC236}">
                <a16:creationId xmlns:a16="http://schemas.microsoft.com/office/drawing/2014/main" id="{212CFFF6-6997-2013-9AF3-A1902E535BE4}"/>
              </a:ext>
            </a:extLst>
          </p:cNvPr>
          <p:cNvGrpSpPr/>
          <p:nvPr/>
        </p:nvGrpSpPr>
        <p:grpSpPr>
          <a:xfrm flipH="1">
            <a:off x="36520" y="1797590"/>
            <a:ext cx="243000" cy="300000"/>
            <a:chOff x="5133975" y="2781100"/>
            <a:chExt cx="243000" cy="300000"/>
          </a:xfrm>
        </p:grpSpPr>
        <p:sp>
          <p:nvSpPr>
            <p:cNvPr id="19" name="Google Shape;3275;p61">
              <a:extLst>
                <a:ext uri="{FF2B5EF4-FFF2-40B4-BE49-F238E27FC236}">
                  <a16:creationId xmlns:a16="http://schemas.microsoft.com/office/drawing/2014/main" id="{91D48038-FC51-9B22-EC11-ACE4A7CDAE4F}"/>
                </a:ext>
              </a:extLst>
            </p:cNvPr>
            <p:cNvSpPr/>
            <p:nvPr/>
          </p:nvSpPr>
          <p:spPr>
            <a:xfrm>
              <a:off x="5259675" y="2781100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" name="Google Shape;3276;p61">
              <a:extLst>
                <a:ext uri="{FF2B5EF4-FFF2-40B4-BE49-F238E27FC236}">
                  <a16:creationId xmlns:a16="http://schemas.microsoft.com/office/drawing/2014/main" id="{DA3D7501-5842-816C-FE73-587ABA5BA089}"/>
                </a:ext>
              </a:extLst>
            </p:cNvPr>
            <p:cNvCxnSpPr>
              <a:endCxn id="19" idx="4"/>
            </p:cNvCxnSpPr>
            <p:nvPr/>
          </p:nvCxnSpPr>
          <p:spPr>
            <a:xfrm rot="10800000">
              <a:off x="5297775" y="2857300"/>
              <a:ext cx="79200" cy="22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21" name="Google Shape;3277;p61">
              <a:extLst>
                <a:ext uri="{FF2B5EF4-FFF2-40B4-BE49-F238E27FC236}">
                  <a16:creationId xmlns:a16="http://schemas.microsoft.com/office/drawing/2014/main" id="{88F1B91F-77C2-EC19-E4AB-538C0480A55B}"/>
                </a:ext>
              </a:extLst>
            </p:cNvPr>
            <p:cNvCxnSpPr>
              <a:endCxn id="19" idx="4"/>
            </p:cNvCxnSpPr>
            <p:nvPr/>
          </p:nvCxnSpPr>
          <p:spPr>
            <a:xfrm rot="10800000" flipH="1">
              <a:off x="5133975" y="2857300"/>
              <a:ext cx="163800" cy="180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grpSp>
        <p:nvGrpSpPr>
          <p:cNvPr id="23" name="Google Shape;3513;p67">
            <a:extLst>
              <a:ext uri="{FF2B5EF4-FFF2-40B4-BE49-F238E27FC236}">
                <a16:creationId xmlns:a16="http://schemas.microsoft.com/office/drawing/2014/main" id="{00F37BD8-BA9A-D0A5-BCFB-03F2AE6FFCCD}"/>
              </a:ext>
            </a:extLst>
          </p:cNvPr>
          <p:cNvGrpSpPr/>
          <p:nvPr/>
        </p:nvGrpSpPr>
        <p:grpSpPr>
          <a:xfrm>
            <a:off x="-9251" y="176594"/>
            <a:ext cx="2622390" cy="1651150"/>
            <a:chOff x="607400" y="381900"/>
            <a:chExt cx="3745500" cy="4379700"/>
          </a:xfrm>
        </p:grpSpPr>
        <p:cxnSp>
          <p:nvCxnSpPr>
            <p:cNvPr id="24" name="Google Shape;3514;p67">
              <a:extLst>
                <a:ext uri="{FF2B5EF4-FFF2-40B4-BE49-F238E27FC236}">
                  <a16:creationId xmlns:a16="http://schemas.microsoft.com/office/drawing/2014/main" id="{855F7893-1EA2-45BF-F5FC-50F8003134BE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3515;p67">
              <a:extLst>
                <a:ext uri="{FF2B5EF4-FFF2-40B4-BE49-F238E27FC236}">
                  <a16:creationId xmlns:a16="http://schemas.microsoft.com/office/drawing/2014/main" id="{C6EB7DCF-76CA-DC18-198F-84EA5FAF4F45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3516;p67">
              <a:extLst>
                <a:ext uri="{FF2B5EF4-FFF2-40B4-BE49-F238E27FC236}">
                  <a16:creationId xmlns:a16="http://schemas.microsoft.com/office/drawing/2014/main" id="{69D929C5-7D2D-AF74-DEE2-8E98A6AEF715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3517;p67">
              <a:extLst>
                <a:ext uri="{FF2B5EF4-FFF2-40B4-BE49-F238E27FC236}">
                  <a16:creationId xmlns:a16="http://schemas.microsoft.com/office/drawing/2014/main" id="{18DD6EEA-095F-C099-F5FC-807E3961CADA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9" name="Google Shape;3513;p67">
            <a:extLst>
              <a:ext uri="{FF2B5EF4-FFF2-40B4-BE49-F238E27FC236}">
                <a16:creationId xmlns:a16="http://schemas.microsoft.com/office/drawing/2014/main" id="{0B918978-9E54-9109-1FBE-3A660CD70087}"/>
              </a:ext>
            </a:extLst>
          </p:cNvPr>
          <p:cNvGrpSpPr/>
          <p:nvPr/>
        </p:nvGrpSpPr>
        <p:grpSpPr>
          <a:xfrm>
            <a:off x="-7464" y="1882384"/>
            <a:ext cx="2610277" cy="1687533"/>
            <a:chOff x="607400" y="381900"/>
            <a:chExt cx="3745500" cy="4379700"/>
          </a:xfrm>
        </p:grpSpPr>
        <p:cxnSp>
          <p:nvCxnSpPr>
            <p:cNvPr id="30" name="Google Shape;3514;p67">
              <a:extLst>
                <a:ext uri="{FF2B5EF4-FFF2-40B4-BE49-F238E27FC236}">
                  <a16:creationId xmlns:a16="http://schemas.microsoft.com/office/drawing/2014/main" id="{FA8B7398-7664-FD25-8FB5-D1179989D3C5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1" name="Google Shape;3515;p67">
              <a:extLst>
                <a:ext uri="{FF2B5EF4-FFF2-40B4-BE49-F238E27FC236}">
                  <a16:creationId xmlns:a16="http://schemas.microsoft.com/office/drawing/2014/main" id="{F3B934E3-9227-04CE-4B9A-81DC4DAF68B3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2" name="Google Shape;3516;p67">
              <a:extLst>
                <a:ext uri="{FF2B5EF4-FFF2-40B4-BE49-F238E27FC236}">
                  <a16:creationId xmlns:a16="http://schemas.microsoft.com/office/drawing/2014/main" id="{8C325555-16F3-4AD6-954E-F89A4825E116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3" name="Google Shape;3517;p67">
              <a:extLst>
                <a:ext uri="{FF2B5EF4-FFF2-40B4-BE49-F238E27FC236}">
                  <a16:creationId xmlns:a16="http://schemas.microsoft.com/office/drawing/2014/main" id="{A50C4851-FCFA-FB53-08A7-7D1CFBC2B09E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4" name="Google Shape;3254;p61">
            <a:extLst>
              <a:ext uri="{FF2B5EF4-FFF2-40B4-BE49-F238E27FC236}">
                <a16:creationId xmlns:a16="http://schemas.microsoft.com/office/drawing/2014/main" id="{4C44FE6E-4A6E-3D1E-0503-2F19BE495036}"/>
              </a:ext>
            </a:extLst>
          </p:cNvPr>
          <p:cNvSpPr/>
          <p:nvPr/>
        </p:nvSpPr>
        <p:spPr>
          <a:xfrm>
            <a:off x="2776032" y="2210418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" name="Google Shape;3513;p67">
            <a:extLst>
              <a:ext uri="{FF2B5EF4-FFF2-40B4-BE49-F238E27FC236}">
                <a16:creationId xmlns:a16="http://schemas.microsoft.com/office/drawing/2014/main" id="{BDAEAEF6-41A2-3EE1-D480-BDF4A5EF4F82}"/>
              </a:ext>
            </a:extLst>
          </p:cNvPr>
          <p:cNvGrpSpPr/>
          <p:nvPr/>
        </p:nvGrpSpPr>
        <p:grpSpPr>
          <a:xfrm>
            <a:off x="3002033" y="2711545"/>
            <a:ext cx="3360058" cy="2320780"/>
            <a:chOff x="607400" y="381900"/>
            <a:chExt cx="3745500" cy="4379700"/>
          </a:xfrm>
        </p:grpSpPr>
        <p:cxnSp>
          <p:nvCxnSpPr>
            <p:cNvPr id="36" name="Google Shape;3514;p67">
              <a:extLst>
                <a:ext uri="{FF2B5EF4-FFF2-40B4-BE49-F238E27FC236}">
                  <a16:creationId xmlns:a16="http://schemas.microsoft.com/office/drawing/2014/main" id="{2AC0FE15-8213-B05E-D849-60E681D7EE20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7" name="Google Shape;3515;p67">
              <a:extLst>
                <a:ext uri="{FF2B5EF4-FFF2-40B4-BE49-F238E27FC236}">
                  <a16:creationId xmlns:a16="http://schemas.microsoft.com/office/drawing/2014/main" id="{C13D5028-1A4C-FA94-1B5A-41FE0478F215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8" name="Google Shape;3516;p67">
              <a:extLst>
                <a:ext uri="{FF2B5EF4-FFF2-40B4-BE49-F238E27FC236}">
                  <a16:creationId xmlns:a16="http://schemas.microsoft.com/office/drawing/2014/main" id="{F8F8DD41-BED1-673F-8B07-41EFE240941C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9" name="Google Shape;3517;p67">
              <a:extLst>
                <a:ext uri="{FF2B5EF4-FFF2-40B4-BE49-F238E27FC236}">
                  <a16:creationId xmlns:a16="http://schemas.microsoft.com/office/drawing/2014/main" id="{738ADAD2-A475-65BB-9834-8FA715C2B155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40" name="Google Shape;3263;p61">
            <a:extLst>
              <a:ext uri="{FF2B5EF4-FFF2-40B4-BE49-F238E27FC236}">
                <a16:creationId xmlns:a16="http://schemas.microsoft.com/office/drawing/2014/main" id="{5EAFC10B-500F-55BA-0414-BF7C184F557B}"/>
              </a:ext>
            </a:extLst>
          </p:cNvPr>
          <p:cNvSpPr/>
          <p:nvPr/>
        </p:nvSpPr>
        <p:spPr>
          <a:xfrm rot="2505981">
            <a:off x="2499966" y="263005"/>
            <a:ext cx="409565" cy="600060"/>
          </a:xfrm>
          <a:custGeom>
            <a:avLst/>
            <a:gdLst/>
            <a:ahLst/>
            <a:cxnLst/>
            <a:rect l="l" t="t" r="r" b="b"/>
            <a:pathLst>
              <a:path w="16383" h="24003" extrusionOk="0">
                <a:moveTo>
                  <a:pt x="16383" y="0"/>
                </a:moveTo>
                <a:cubicBezTo>
                  <a:pt x="6696" y="0"/>
                  <a:pt x="0" y="14316"/>
                  <a:pt x="0" y="2400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41" name="Google Shape;3283;p61">
            <a:extLst>
              <a:ext uri="{FF2B5EF4-FFF2-40B4-BE49-F238E27FC236}">
                <a16:creationId xmlns:a16="http://schemas.microsoft.com/office/drawing/2014/main" id="{BDB46674-53FD-2B88-D1E3-1CB82539DEA6}"/>
              </a:ext>
            </a:extLst>
          </p:cNvPr>
          <p:cNvSpPr/>
          <p:nvPr/>
        </p:nvSpPr>
        <p:spPr>
          <a:xfrm>
            <a:off x="714582" y="2227478"/>
            <a:ext cx="816000" cy="906900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3246;p61">
            <a:extLst>
              <a:ext uri="{FF2B5EF4-FFF2-40B4-BE49-F238E27FC236}">
                <a16:creationId xmlns:a16="http://schemas.microsoft.com/office/drawing/2014/main" id="{3205A15B-CDA5-8CA1-D3AF-9A408B93E335}"/>
              </a:ext>
            </a:extLst>
          </p:cNvPr>
          <p:cNvSpPr txBox="1">
            <a:spLocks/>
          </p:cNvSpPr>
          <p:nvPr/>
        </p:nvSpPr>
        <p:spPr>
          <a:xfrm>
            <a:off x="6724800" y="336134"/>
            <a:ext cx="2433883" cy="2125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 algn="l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 ESPACIOS ARQUITECTÓNICOS: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Showroom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Oficina de ventas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Área  de entrega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Sala de espera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Área de mantenimiento y</a:t>
            </a:r>
          </a:p>
          <a:p>
            <a:pPr marL="0" indent="0" algn="l">
              <a:buNone/>
            </a:pPr>
            <a:r>
              <a:rPr lang="es-MX" sz="900" dirty="0">
                <a:latin typeface="Short Stack" panose="020B0604020202020204" charset="0"/>
              </a:rPr>
              <a:t>reparación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 Estaciones de trabajo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Almacén de refacciones 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Oficinas administrativas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Sala de reuniones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Estacionamiento </a:t>
            </a:r>
          </a:p>
          <a:p>
            <a:pPr marL="0" indent="0" algn="l">
              <a:buNone/>
            </a:pPr>
            <a:endParaRPr lang="es-MX" sz="900" dirty="0">
              <a:latin typeface="Short Stack" panose="020B0604020202020204" charset="0"/>
            </a:endParaRPr>
          </a:p>
          <a:p>
            <a:pPr marL="0" indent="0" algn="l">
              <a:buNone/>
            </a:pPr>
            <a:endParaRPr lang="es-MX" sz="900" dirty="0">
              <a:latin typeface="Short Stack" panose="020B0604020202020204" charset="0"/>
            </a:endParaRPr>
          </a:p>
          <a:p>
            <a:pPr marL="0" indent="0" algn="l">
              <a:buNone/>
            </a:pPr>
            <a:endParaRPr lang="es-MX" sz="900" dirty="0">
              <a:latin typeface="Short Stack" panose="020B0604020202020204" charset="0"/>
            </a:endParaRPr>
          </a:p>
          <a:p>
            <a:pPr marL="0" indent="0" algn="l">
              <a:buFont typeface="Arimo"/>
              <a:buNone/>
            </a:pPr>
            <a:endParaRPr lang="es-MX" sz="900" dirty="0">
              <a:latin typeface="Short Stack" panose="020B0604020202020204" charset="0"/>
            </a:endParaRPr>
          </a:p>
        </p:txBody>
      </p:sp>
      <p:grpSp>
        <p:nvGrpSpPr>
          <p:cNvPr id="43" name="Google Shape;3513;p67">
            <a:extLst>
              <a:ext uri="{FF2B5EF4-FFF2-40B4-BE49-F238E27FC236}">
                <a16:creationId xmlns:a16="http://schemas.microsoft.com/office/drawing/2014/main" id="{CE83188A-2892-253B-869D-CD5971ABAE32}"/>
              </a:ext>
            </a:extLst>
          </p:cNvPr>
          <p:cNvGrpSpPr/>
          <p:nvPr/>
        </p:nvGrpSpPr>
        <p:grpSpPr>
          <a:xfrm>
            <a:off x="6523891" y="202868"/>
            <a:ext cx="2461632" cy="2049679"/>
            <a:chOff x="607400" y="381900"/>
            <a:chExt cx="3745500" cy="4379700"/>
          </a:xfrm>
        </p:grpSpPr>
        <p:cxnSp>
          <p:nvCxnSpPr>
            <p:cNvPr id="44" name="Google Shape;3514;p67">
              <a:extLst>
                <a:ext uri="{FF2B5EF4-FFF2-40B4-BE49-F238E27FC236}">
                  <a16:creationId xmlns:a16="http://schemas.microsoft.com/office/drawing/2014/main" id="{E739DE83-4A7D-21C7-42AF-0CDAE9180D9F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3515;p67">
              <a:extLst>
                <a:ext uri="{FF2B5EF4-FFF2-40B4-BE49-F238E27FC236}">
                  <a16:creationId xmlns:a16="http://schemas.microsoft.com/office/drawing/2014/main" id="{5875421F-AA5C-F476-38DF-345EBD754379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3516;p67">
              <a:extLst>
                <a:ext uri="{FF2B5EF4-FFF2-40B4-BE49-F238E27FC236}">
                  <a16:creationId xmlns:a16="http://schemas.microsoft.com/office/drawing/2014/main" id="{F0FA079B-486D-CBCC-50CF-8CC7761A84F5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3517;p67">
              <a:extLst>
                <a:ext uri="{FF2B5EF4-FFF2-40B4-BE49-F238E27FC236}">
                  <a16:creationId xmlns:a16="http://schemas.microsoft.com/office/drawing/2014/main" id="{F0FC8A80-280B-101C-83FA-07B119F2B0B0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49" name="Google Shape;3268;p61">
            <a:extLst>
              <a:ext uri="{FF2B5EF4-FFF2-40B4-BE49-F238E27FC236}">
                <a16:creationId xmlns:a16="http://schemas.microsoft.com/office/drawing/2014/main" id="{EFAB5B6F-0052-9DED-252A-F1A8F8CA999D}"/>
              </a:ext>
            </a:extLst>
          </p:cNvPr>
          <p:cNvSpPr/>
          <p:nvPr/>
        </p:nvSpPr>
        <p:spPr>
          <a:xfrm rot="18235399">
            <a:off x="5160121" y="444885"/>
            <a:ext cx="773534" cy="318688"/>
          </a:xfrm>
          <a:custGeom>
            <a:avLst/>
            <a:gdLst/>
            <a:ahLst/>
            <a:cxnLst/>
            <a:rect l="l" t="t" r="r" b="b"/>
            <a:pathLst>
              <a:path w="9881" h="4071" extrusionOk="0">
                <a:moveTo>
                  <a:pt x="642" y="0"/>
                </a:moveTo>
                <a:cubicBezTo>
                  <a:pt x="640" y="18"/>
                  <a:pt x="636" y="34"/>
                  <a:pt x="633" y="54"/>
                </a:cubicBezTo>
                <a:cubicBezTo>
                  <a:pt x="582" y="49"/>
                  <a:pt x="530" y="47"/>
                  <a:pt x="477" y="45"/>
                </a:cubicBezTo>
                <a:cubicBezTo>
                  <a:pt x="471" y="44"/>
                  <a:pt x="466" y="44"/>
                  <a:pt x="460" y="44"/>
                </a:cubicBezTo>
                <a:cubicBezTo>
                  <a:pt x="282" y="44"/>
                  <a:pt x="99" y="184"/>
                  <a:pt x="49" y="362"/>
                </a:cubicBezTo>
                <a:cubicBezTo>
                  <a:pt x="0" y="552"/>
                  <a:pt x="148" y="626"/>
                  <a:pt x="264" y="714"/>
                </a:cubicBezTo>
                <a:cubicBezTo>
                  <a:pt x="307" y="743"/>
                  <a:pt x="360" y="761"/>
                  <a:pt x="407" y="781"/>
                </a:cubicBezTo>
                <a:cubicBezTo>
                  <a:pt x="1137" y="1062"/>
                  <a:pt x="1852" y="1387"/>
                  <a:pt x="2599" y="1617"/>
                </a:cubicBezTo>
                <a:cubicBezTo>
                  <a:pt x="4566" y="2217"/>
                  <a:pt x="6482" y="2928"/>
                  <a:pt x="8337" y="3816"/>
                </a:cubicBezTo>
                <a:cubicBezTo>
                  <a:pt x="8576" y="3930"/>
                  <a:pt x="8842" y="4004"/>
                  <a:pt x="9104" y="4058"/>
                </a:cubicBezTo>
                <a:cubicBezTo>
                  <a:pt x="9144" y="4066"/>
                  <a:pt x="9182" y="4070"/>
                  <a:pt x="9219" y="4070"/>
                </a:cubicBezTo>
                <a:cubicBezTo>
                  <a:pt x="9437" y="4070"/>
                  <a:pt x="9608" y="3925"/>
                  <a:pt x="9755" y="3655"/>
                </a:cubicBezTo>
                <a:cubicBezTo>
                  <a:pt x="9880" y="3422"/>
                  <a:pt x="9864" y="3279"/>
                  <a:pt x="9645" y="3053"/>
                </a:cubicBezTo>
                <a:cubicBezTo>
                  <a:pt x="9502" y="2906"/>
                  <a:pt x="9346" y="2751"/>
                  <a:pt x="9164" y="2660"/>
                </a:cubicBezTo>
                <a:cubicBezTo>
                  <a:pt x="8415" y="2279"/>
                  <a:pt x="7677" y="1852"/>
                  <a:pt x="6892" y="1566"/>
                </a:cubicBezTo>
                <a:cubicBezTo>
                  <a:pt x="5709" y="1134"/>
                  <a:pt x="4501" y="769"/>
                  <a:pt x="3282" y="456"/>
                </a:cubicBezTo>
                <a:cubicBezTo>
                  <a:pt x="2420" y="235"/>
                  <a:pt x="1524" y="148"/>
                  <a:pt x="6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3269;p61">
            <a:extLst>
              <a:ext uri="{FF2B5EF4-FFF2-40B4-BE49-F238E27FC236}">
                <a16:creationId xmlns:a16="http://schemas.microsoft.com/office/drawing/2014/main" id="{DEBEA18D-EE61-B63F-6CC3-FBA4AA09A635}"/>
              </a:ext>
            </a:extLst>
          </p:cNvPr>
          <p:cNvSpPr/>
          <p:nvPr/>
        </p:nvSpPr>
        <p:spPr>
          <a:xfrm rot="17026930">
            <a:off x="4385517" y="146787"/>
            <a:ext cx="557076" cy="561990"/>
          </a:xfrm>
          <a:custGeom>
            <a:avLst/>
            <a:gdLst/>
            <a:ahLst/>
            <a:cxnLst/>
            <a:rect l="l" t="t" r="r" b="b"/>
            <a:pathLst>
              <a:path w="7116" h="7179" extrusionOk="0">
                <a:moveTo>
                  <a:pt x="6640" y="1"/>
                </a:moveTo>
                <a:cubicBezTo>
                  <a:pt x="6534" y="1"/>
                  <a:pt x="6418" y="50"/>
                  <a:pt x="6293" y="152"/>
                </a:cubicBezTo>
                <a:cubicBezTo>
                  <a:pt x="5729" y="615"/>
                  <a:pt x="5168" y="1083"/>
                  <a:pt x="4633" y="1582"/>
                </a:cubicBezTo>
                <a:cubicBezTo>
                  <a:pt x="2897" y="3199"/>
                  <a:pt x="1452" y="5071"/>
                  <a:pt x="37" y="6966"/>
                </a:cubicBezTo>
                <a:cubicBezTo>
                  <a:pt x="1" y="7017"/>
                  <a:pt x="14" y="7107"/>
                  <a:pt x="3" y="7178"/>
                </a:cubicBezTo>
                <a:cubicBezTo>
                  <a:pt x="81" y="7156"/>
                  <a:pt x="177" y="7154"/>
                  <a:pt x="233" y="7107"/>
                </a:cubicBezTo>
                <a:cubicBezTo>
                  <a:pt x="596" y="6784"/>
                  <a:pt x="945" y="6449"/>
                  <a:pt x="1309" y="6127"/>
                </a:cubicBezTo>
                <a:cubicBezTo>
                  <a:pt x="2723" y="4881"/>
                  <a:pt x="4134" y="3628"/>
                  <a:pt x="5452" y="2275"/>
                </a:cubicBezTo>
                <a:cubicBezTo>
                  <a:pt x="5863" y="1852"/>
                  <a:pt x="6300" y="1454"/>
                  <a:pt x="6704" y="1029"/>
                </a:cubicBezTo>
                <a:cubicBezTo>
                  <a:pt x="6870" y="859"/>
                  <a:pt x="6986" y="642"/>
                  <a:pt x="7116" y="459"/>
                </a:cubicBezTo>
                <a:cubicBezTo>
                  <a:pt x="7062" y="345"/>
                  <a:pt x="7042" y="280"/>
                  <a:pt x="7004" y="229"/>
                </a:cubicBezTo>
                <a:cubicBezTo>
                  <a:pt x="6897" y="80"/>
                  <a:pt x="6776" y="1"/>
                  <a:pt x="664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3270;p61">
            <a:extLst>
              <a:ext uri="{FF2B5EF4-FFF2-40B4-BE49-F238E27FC236}">
                <a16:creationId xmlns:a16="http://schemas.microsoft.com/office/drawing/2014/main" id="{26C2D5B1-3E8C-299D-7485-4C48048BBF37}"/>
              </a:ext>
            </a:extLst>
          </p:cNvPr>
          <p:cNvSpPr/>
          <p:nvPr/>
        </p:nvSpPr>
        <p:spPr>
          <a:xfrm rot="18169845">
            <a:off x="4880956" y="420894"/>
            <a:ext cx="424849" cy="194851"/>
          </a:xfrm>
          <a:custGeom>
            <a:avLst/>
            <a:gdLst/>
            <a:ahLst/>
            <a:cxnLst/>
            <a:rect l="l" t="t" r="r" b="b"/>
            <a:pathLst>
              <a:path w="4557" h="2090" extrusionOk="0">
                <a:moveTo>
                  <a:pt x="3898" y="1"/>
                </a:moveTo>
                <a:cubicBezTo>
                  <a:pt x="3806" y="1"/>
                  <a:pt x="3706" y="22"/>
                  <a:pt x="3595" y="66"/>
                </a:cubicBezTo>
                <a:cubicBezTo>
                  <a:pt x="2481" y="504"/>
                  <a:pt x="1383" y="983"/>
                  <a:pt x="278" y="1450"/>
                </a:cubicBezTo>
                <a:cubicBezTo>
                  <a:pt x="213" y="1477"/>
                  <a:pt x="150" y="1537"/>
                  <a:pt x="117" y="1598"/>
                </a:cubicBezTo>
                <a:cubicBezTo>
                  <a:pt x="67" y="1685"/>
                  <a:pt x="0" y="1812"/>
                  <a:pt x="34" y="1873"/>
                </a:cubicBezTo>
                <a:cubicBezTo>
                  <a:pt x="94" y="1976"/>
                  <a:pt x="222" y="2036"/>
                  <a:pt x="289" y="2090"/>
                </a:cubicBezTo>
                <a:cubicBezTo>
                  <a:pt x="390" y="2070"/>
                  <a:pt x="428" y="2065"/>
                  <a:pt x="466" y="2058"/>
                </a:cubicBezTo>
                <a:cubicBezTo>
                  <a:pt x="1611" y="1801"/>
                  <a:pt x="2758" y="1544"/>
                  <a:pt x="3908" y="1294"/>
                </a:cubicBezTo>
                <a:cubicBezTo>
                  <a:pt x="4235" y="1220"/>
                  <a:pt x="4407" y="983"/>
                  <a:pt x="4523" y="701"/>
                </a:cubicBezTo>
                <a:cubicBezTo>
                  <a:pt x="4557" y="620"/>
                  <a:pt x="4530" y="488"/>
                  <a:pt x="4483" y="410"/>
                </a:cubicBezTo>
                <a:cubicBezTo>
                  <a:pt x="4321" y="144"/>
                  <a:pt x="4138" y="1"/>
                  <a:pt x="389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" name="Google Shape;3513;p67">
            <a:extLst>
              <a:ext uri="{FF2B5EF4-FFF2-40B4-BE49-F238E27FC236}">
                <a16:creationId xmlns:a16="http://schemas.microsoft.com/office/drawing/2014/main" id="{CD4E682C-C79E-6C47-ECAA-08B972D24588}"/>
              </a:ext>
            </a:extLst>
          </p:cNvPr>
          <p:cNvGrpSpPr/>
          <p:nvPr/>
        </p:nvGrpSpPr>
        <p:grpSpPr>
          <a:xfrm>
            <a:off x="6525316" y="2190056"/>
            <a:ext cx="2461631" cy="1444138"/>
            <a:chOff x="607400" y="381900"/>
            <a:chExt cx="3745500" cy="4379700"/>
          </a:xfrm>
        </p:grpSpPr>
        <p:cxnSp>
          <p:nvCxnSpPr>
            <p:cNvPr id="56" name="Google Shape;3514;p67">
              <a:extLst>
                <a:ext uri="{FF2B5EF4-FFF2-40B4-BE49-F238E27FC236}">
                  <a16:creationId xmlns:a16="http://schemas.microsoft.com/office/drawing/2014/main" id="{5A8AC0CB-43E4-9F69-8D74-BD5A2FC9BA22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7" name="Google Shape;3515;p67">
              <a:extLst>
                <a:ext uri="{FF2B5EF4-FFF2-40B4-BE49-F238E27FC236}">
                  <a16:creationId xmlns:a16="http://schemas.microsoft.com/office/drawing/2014/main" id="{FE9976F1-AECF-8CC8-3E88-368ABA8CA7BD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8" name="Google Shape;3516;p67">
              <a:extLst>
                <a:ext uri="{FF2B5EF4-FFF2-40B4-BE49-F238E27FC236}">
                  <a16:creationId xmlns:a16="http://schemas.microsoft.com/office/drawing/2014/main" id="{C2767581-947F-9ACC-39A8-A2C983C43038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9" name="Google Shape;3517;p67">
              <a:extLst>
                <a:ext uri="{FF2B5EF4-FFF2-40B4-BE49-F238E27FC236}">
                  <a16:creationId xmlns:a16="http://schemas.microsoft.com/office/drawing/2014/main" id="{8F52E919-19B5-001B-DF81-33508EC0CC4F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0" name="Google Shape;3513;p67">
            <a:extLst>
              <a:ext uri="{FF2B5EF4-FFF2-40B4-BE49-F238E27FC236}">
                <a16:creationId xmlns:a16="http://schemas.microsoft.com/office/drawing/2014/main" id="{E791BFDA-A0D3-EEB0-FD27-9F31F0D15E92}"/>
              </a:ext>
            </a:extLst>
          </p:cNvPr>
          <p:cNvGrpSpPr/>
          <p:nvPr/>
        </p:nvGrpSpPr>
        <p:grpSpPr>
          <a:xfrm>
            <a:off x="6523892" y="3628017"/>
            <a:ext cx="2461631" cy="1444138"/>
            <a:chOff x="607400" y="381900"/>
            <a:chExt cx="3745500" cy="4379700"/>
          </a:xfrm>
        </p:grpSpPr>
        <p:cxnSp>
          <p:nvCxnSpPr>
            <p:cNvPr id="61" name="Google Shape;3514;p67">
              <a:extLst>
                <a:ext uri="{FF2B5EF4-FFF2-40B4-BE49-F238E27FC236}">
                  <a16:creationId xmlns:a16="http://schemas.microsoft.com/office/drawing/2014/main" id="{672842E2-C5BA-B271-A3F4-2A2EF176AFC6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2" name="Google Shape;3515;p67">
              <a:extLst>
                <a:ext uri="{FF2B5EF4-FFF2-40B4-BE49-F238E27FC236}">
                  <a16:creationId xmlns:a16="http://schemas.microsoft.com/office/drawing/2014/main" id="{93459AA3-1FD9-DCA1-0895-8053FCA6B3BE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3" name="Google Shape;3516;p67">
              <a:extLst>
                <a:ext uri="{FF2B5EF4-FFF2-40B4-BE49-F238E27FC236}">
                  <a16:creationId xmlns:a16="http://schemas.microsoft.com/office/drawing/2014/main" id="{B6FEC06F-7BE8-8DF3-D014-424FF9C4DC1F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3517;p67">
              <a:extLst>
                <a:ext uri="{FF2B5EF4-FFF2-40B4-BE49-F238E27FC236}">
                  <a16:creationId xmlns:a16="http://schemas.microsoft.com/office/drawing/2014/main" id="{76E4A4E2-91AF-0869-D0FF-2F3AE8063421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6" name="Google Shape;3513;p67">
            <a:extLst>
              <a:ext uri="{FF2B5EF4-FFF2-40B4-BE49-F238E27FC236}">
                <a16:creationId xmlns:a16="http://schemas.microsoft.com/office/drawing/2014/main" id="{3E063C49-F3C5-E69D-C774-72211BB9CB01}"/>
              </a:ext>
            </a:extLst>
          </p:cNvPr>
          <p:cNvGrpSpPr/>
          <p:nvPr/>
        </p:nvGrpSpPr>
        <p:grpSpPr>
          <a:xfrm>
            <a:off x="-3195" y="3473153"/>
            <a:ext cx="2610277" cy="1687533"/>
            <a:chOff x="607400" y="381900"/>
            <a:chExt cx="3745500" cy="4379700"/>
          </a:xfrm>
        </p:grpSpPr>
        <p:cxnSp>
          <p:nvCxnSpPr>
            <p:cNvPr id="67" name="Google Shape;3514;p67">
              <a:extLst>
                <a:ext uri="{FF2B5EF4-FFF2-40B4-BE49-F238E27FC236}">
                  <a16:creationId xmlns:a16="http://schemas.microsoft.com/office/drawing/2014/main" id="{436445B0-FEA0-E17F-48EE-8A699D4F59DB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3515;p67">
              <a:extLst>
                <a:ext uri="{FF2B5EF4-FFF2-40B4-BE49-F238E27FC236}">
                  <a16:creationId xmlns:a16="http://schemas.microsoft.com/office/drawing/2014/main" id="{C771B218-EE60-C356-E9FE-36FB0A09128B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3516;p67">
              <a:extLst>
                <a:ext uri="{FF2B5EF4-FFF2-40B4-BE49-F238E27FC236}">
                  <a16:creationId xmlns:a16="http://schemas.microsoft.com/office/drawing/2014/main" id="{992E0A67-0E7D-8B71-8D7C-04EDDFE095D3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3517;p67">
              <a:extLst>
                <a:ext uri="{FF2B5EF4-FFF2-40B4-BE49-F238E27FC236}">
                  <a16:creationId xmlns:a16="http://schemas.microsoft.com/office/drawing/2014/main" id="{80CFAA81-1BA0-F47B-6E88-168A66111C16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73" name="Google Shape;3271;p61">
            <a:extLst>
              <a:ext uri="{FF2B5EF4-FFF2-40B4-BE49-F238E27FC236}">
                <a16:creationId xmlns:a16="http://schemas.microsoft.com/office/drawing/2014/main" id="{962A1A77-7F40-2F80-F4F4-45ED1C1C6D4A}"/>
              </a:ext>
            </a:extLst>
          </p:cNvPr>
          <p:cNvSpPr/>
          <p:nvPr/>
        </p:nvSpPr>
        <p:spPr>
          <a:xfrm>
            <a:off x="8955697" y="4778833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3271;p61">
            <a:extLst>
              <a:ext uri="{FF2B5EF4-FFF2-40B4-BE49-F238E27FC236}">
                <a16:creationId xmlns:a16="http://schemas.microsoft.com/office/drawing/2014/main" id="{F8AB27A7-9E2D-2149-1279-9038A9D6535C}"/>
              </a:ext>
            </a:extLst>
          </p:cNvPr>
          <p:cNvSpPr/>
          <p:nvPr/>
        </p:nvSpPr>
        <p:spPr>
          <a:xfrm>
            <a:off x="2725969" y="854552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3271;p61">
            <a:extLst>
              <a:ext uri="{FF2B5EF4-FFF2-40B4-BE49-F238E27FC236}">
                <a16:creationId xmlns:a16="http://schemas.microsoft.com/office/drawing/2014/main" id="{EB892A0D-B18D-F88E-A773-3D6A87F37EE3}"/>
              </a:ext>
            </a:extLst>
          </p:cNvPr>
          <p:cNvSpPr/>
          <p:nvPr/>
        </p:nvSpPr>
        <p:spPr>
          <a:xfrm>
            <a:off x="2688252" y="3871935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6" name="Google Shape;3274;p61">
            <a:extLst>
              <a:ext uri="{FF2B5EF4-FFF2-40B4-BE49-F238E27FC236}">
                <a16:creationId xmlns:a16="http://schemas.microsoft.com/office/drawing/2014/main" id="{1086E3C2-118D-0B9E-6B2E-6E1086C94C90}"/>
              </a:ext>
            </a:extLst>
          </p:cNvPr>
          <p:cNvGrpSpPr/>
          <p:nvPr/>
        </p:nvGrpSpPr>
        <p:grpSpPr>
          <a:xfrm rot="2845721" flipH="1">
            <a:off x="8750796" y="2060763"/>
            <a:ext cx="243000" cy="300000"/>
            <a:chOff x="5133975" y="2781100"/>
            <a:chExt cx="243000" cy="300000"/>
          </a:xfrm>
        </p:grpSpPr>
        <p:sp>
          <p:nvSpPr>
            <p:cNvPr id="77" name="Google Shape;3275;p61">
              <a:extLst>
                <a:ext uri="{FF2B5EF4-FFF2-40B4-BE49-F238E27FC236}">
                  <a16:creationId xmlns:a16="http://schemas.microsoft.com/office/drawing/2014/main" id="{4BB5EFD4-22B3-0C50-8E5B-C1F7FB15238D}"/>
                </a:ext>
              </a:extLst>
            </p:cNvPr>
            <p:cNvSpPr/>
            <p:nvPr/>
          </p:nvSpPr>
          <p:spPr>
            <a:xfrm>
              <a:off x="5259675" y="2781100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" name="Google Shape;3276;p61">
              <a:extLst>
                <a:ext uri="{FF2B5EF4-FFF2-40B4-BE49-F238E27FC236}">
                  <a16:creationId xmlns:a16="http://schemas.microsoft.com/office/drawing/2014/main" id="{10E65D45-4018-50D5-B7BB-E41FDE4A0CF7}"/>
                </a:ext>
              </a:extLst>
            </p:cNvPr>
            <p:cNvCxnSpPr>
              <a:endCxn id="77" idx="4"/>
            </p:cNvCxnSpPr>
            <p:nvPr/>
          </p:nvCxnSpPr>
          <p:spPr>
            <a:xfrm rot="10800000">
              <a:off x="5297775" y="2857300"/>
              <a:ext cx="79200" cy="22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79" name="Google Shape;3277;p61">
              <a:extLst>
                <a:ext uri="{FF2B5EF4-FFF2-40B4-BE49-F238E27FC236}">
                  <a16:creationId xmlns:a16="http://schemas.microsoft.com/office/drawing/2014/main" id="{BAD49DCA-C141-E2CD-1588-4BBDE9C4A9E4}"/>
                </a:ext>
              </a:extLst>
            </p:cNvPr>
            <p:cNvCxnSpPr>
              <a:endCxn id="77" idx="4"/>
            </p:cNvCxnSpPr>
            <p:nvPr/>
          </p:nvCxnSpPr>
          <p:spPr>
            <a:xfrm rot="10800000" flipH="1">
              <a:off x="5133975" y="2857300"/>
              <a:ext cx="163800" cy="180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pic>
        <p:nvPicPr>
          <p:cNvPr id="80" name="Imagen 79" descr="Instalaciones Mercedes-Benz | contextos de arquitectura y urbanismo">
            <a:extLst>
              <a:ext uri="{FF2B5EF4-FFF2-40B4-BE49-F238E27FC236}">
                <a16:creationId xmlns:a16="http://schemas.microsoft.com/office/drawing/2014/main" id="{522160E5-4B5E-8EE7-C07A-694A5465F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16" y="338376"/>
            <a:ext cx="2025993" cy="1345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03_planta-baja">
            <a:extLst>
              <a:ext uri="{FF2B5EF4-FFF2-40B4-BE49-F238E27FC236}">
                <a16:creationId xmlns:a16="http://schemas.microsoft.com/office/drawing/2014/main" id="{AA03E392-7AF1-261A-63B8-9F3C1B650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973" y="2940073"/>
            <a:ext cx="2711678" cy="191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04_entreplanta">
            <a:extLst>
              <a:ext uri="{FF2B5EF4-FFF2-40B4-BE49-F238E27FC236}">
                <a16:creationId xmlns:a16="http://schemas.microsoft.com/office/drawing/2014/main" id="{A9DAEAA5-2219-D7FE-49E0-FD289CF4F8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51"/>
          <a:stretch/>
        </p:blipFill>
        <p:spPr bwMode="auto">
          <a:xfrm>
            <a:off x="6742287" y="2384276"/>
            <a:ext cx="2011700" cy="105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lzado">
            <a:extLst>
              <a:ext uri="{FF2B5EF4-FFF2-40B4-BE49-F238E27FC236}">
                <a16:creationId xmlns:a16="http://schemas.microsoft.com/office/drawing/2014/main" id="{A94A7968-4F8F-1F82-7F93-8DCC704348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5" r="7968"/>
          <a:stretch/>
        </p:blipFill>
        <p:spPr bwMode="auto">
          <a:xfrm>
            <a:off x="6723652" y="3826295"/>
            <a:ext cx="2062110" cy="1047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Imagen 82">
            <a:extLst>
              <a:ext uri="{FF2B5EF4-FFF2-40B4-BE49-F238E27FC236}">
                <a16:creationId xmlns:a16="http://schemas.microsoft.com/office/drawing/2014/main" id="{2248ED67-BBAD-A08B-D8E8-2289B05FBE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977" y="3680719"/>
            <a:ext cx="2077182" cy="1300568"/>
          </a:xfrm>
          <a:prstGeom prst="rect">
            <a:avLst/>
          </a:prstGeom>
        </p:spPr>
      </p:pic>
      <p:sp>
        <p:nvSpPr>
          <p:cNvPr id="71" name="Google Shape;3258;p61">
            <a:extLst>
              <a:ext uri="{FF2B5EF4-FFF2-40B4-BE49-F238E27FC236}">
                <a16:creationId xmlns:a16="http://schemas.microsoft.com/office/drawing/2014/main" id="{D11F1062-FED4-DED7-4E7F-06F42BE78592}"/>
              </a:ext>
            </a:extLst>
          </p:cNvPr>
          <p:cNvSpPr txBox="1"/>
          <p:nvPr/>
        </p:nvSpPr>
        <p:spPr>
          <a:xfrm>
            <a:off x="2450127" y="4447958"/>
            <a:ext cx="1703755" cy="518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Áreas de exhibición amplias y libres así como iluminadas</a:t>
            </a:r>
            <a:endParaRPr sz="700" dirty="0">
              <a:solidFill>
                <a:schemeClr val="dk1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pic>
        <p:nvPicPr>
          <p:cNvPr id="1034" name="Picture 10" descr="EXPOSICION DE VEHICULOS MERCEDES-BENZ – Julio Fdez">
            <a:extLst>
              <a:ext uri="{FF2B5EF4-FFF2-40B4-BE49-F238E27FC236}">
                <a16:creationId xmlns:a16="http://schemas.microsoft.com/office/drawing/2014/main" id="{E2072C65-2DE5-FD3C-948D-BEDFC2541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48" y="2155686"/>
            <a:ext cx="2112164" cy="119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Google Shape;3263;p61">
            <a:extLst>
              <a:ext uri="{FF2B5EF4-FFF2-40B4-BE49-F238E27FC236}">
                <a16:creationId xmlns:a16="http://schemas.microsoft.com/office/drawing/2014/main" id="{AEC63342-D93A-CDC7-7363-B31333876D90}"/>
              </a:ext>
            </a:extLst>
          </p:cNvPr>
          <p:cNvSpPr/>
          <p:nvPr/>
        </p:nvSpPr>
        <p:spPr>
          <a:xfrm rot="2505981">
            <a:off x="1802643" y="4130690"/>
            <a:ext cx="791911" cy="813248"/>
          </a:xfrm>
          <a:custGeom>
            <a:avLst/>
            <a:gdLst/>
            <a:ahLst/>
            <a:cxnLst/>
            <a:rect l="l" t="t" r="r" b="b"/>
            <a:pathLst>
              <a:path w="16383" h="24003" extrusionOk="0">
                <a:moveTo>
                  <a:pt x="16383" y="0"/>
                </a:moveTo>
                <a:cubicBezTo>
                  <a:pt x="6696" y="0"/>
                  <a:pt x="0" y="14316"/>
                  <a:pt x="0" y="2400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52" name="Google Shape;3263;p61">
            <a:extLst>
              <a:ext uri="{FF2B5EF4-FFF2-40B4-BE49-F238E27FC236}">
                <a16:creationId xmlns:a16="http://schemas.microsoft.com/office/drawing/2014/main" id="{2C6B3810-14E7-53E5-7CBF-37CF9D3644C3}"/>
              </a:ext>
            </a:extLst>
          </p:cNvPr>
          <p:cNvSpPr/>
          <p:nvPr/>
        </p:nvSpPr>
        <p:spPr>
          <a:xfrm rot="2505981">
            <a:off x="1950358" y="2172646"/>
            <a:ext cx="730217" cy="1226977"/>
          </a:xfrm>
          <a:custGeom>
            <a:avLst/>
            <a:gdLst/>
            <a:ahLst/>
            <a:cxnLst/>
            <a:rect l="l" t="t" r="r" b="b"/>
            <a:pathLst>
              <a:path w="16383" h="24003" extrusionOk="0">
                <a:moveTo>
                  <a:pt x="16383" y="0"/>
                </a:moveTo>
                <a:cubicBezTo>
                  <a:pt x="6696" y="0"/>
                  <a:pt x="0" y="14316"/>
                  <a:pt x="0" y="2400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stealth" w="med" len="med"/>
          </a:ln>
        </p:spPr>
      </p:sp>
    </p:spTree>
    <p:extLst>
      <p:ext uri="{BB962C8B-B14F-4D97-AF65-F5344CB8AC3E}">
        <p14:creationId xmlns:p14="http://schemas.microsoft.com/office/powerpoint/2010/main" val="265209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245;p61">
            <a:extLst>
              <a:ext uri="{FF2B5EF4-FFF2-40B4-BE49-F238E27FC236}">
                <a16:creationId xmlns:a16="http://schemas.microsoft.com/office/drawing/2014/main" id="{FD10FCE2-CA88-6A48-DD15-18812F16270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15391" y="739405"/>
            <a:ext cx="3978900" cy="77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/>
              <a:t>NISSAN</a:t>
            </a:r>
            <a:br>
              <a:rPr lang="en" sz="1800" dirty="0"/>
            </a:br>
            <a:r>
              <a:rPr lang="en" sz="1800" dirty="0"/>
              <a:t>(</a:t>
            </a:r>
            <a:r>
              <a:rPr lang="es-MX" sz="1800" dirty="0"/>
              <a:t>Zaragoza)</a:t>
            </a:r>
            <a:endParaRPr sz="1800" dirty="0"/>
          </a:p>
        </p:txBody>
      </p:sp>
      <p:sp>
        <p:nvSpPr>
          <p:cNvPr id="5" name="Google Shape;3246;p61">
            <a:extLst>
              <a:ext uri="{FF2B5EF4-FFF2-40B4-BE49-F238E27FC236}">
                <a16:creationId xmlns:a16="http://schemas.microsoft.com/office/drawing/2014/main" id="{2B12B19E-A8C2-C605-6B61-28FFCDD6FAC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913763" y="1707445"/>
            <a:ext cx="3602862" cy="11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900" dirty="0">
                <a:latin typeface="Short Stack" panose="020B0604020202020204" charset="0"/>
              </a:rPr>
              <a:t> Edificio estructuralmente simple, aunque utiliza como una fuente importante la luz natural, así como también trata de lucir sus productos por medio de ventanales amplios, priorizando las zonas de exhibición y aguardando la zona administrativa.</a:t>
            </a:r>
            <a:endParaRPr sz="900" dirty="0">
              <a:latin typeface="Short Stack" panose="020B0604020202020204" charset="0"/>
            </a:endParaRPr>
          </a:p>
        </p:txBody>
      </p:sp>
      <p:sp>
        <p:nvSpPr>
          <p:cNvPr id="6" name="Google Shape;3247;p61">
            <a:extLst>
              <a:ext uri="{FF2B5EF4-FFF2-40B4-BE49-F238E27FC236}">
                <a16:creationId xmlns:a16="http://schemas.microsoft.com/office/drawing/2014/main" id="{35C41BC6-AF3C-CBAF-1B6C-37FCE93E80AB}"/>
              </a:ext>
            </a:extLst>
          </p:cNvPr>
          <p:cNvSpPr/>
          <p:nvPr/>
        </p:nvSpPr>
        <p:spPr>
          <a:xfrm>
            <a:off x="2905323" y="1540489"/>
            <a:ext cx="3514553" cy="75574"/>
          </a:xfrm>
          <a:custGeom>
            <a:avLst/>
            <a:gdLst/>
            <a:ahLst/>
            <a:cxnLst/>
            <a:rect l="l" t="t" r="r" b="b"/>
            <a:pathLst>
              <a:path w="21355" h="930" extrusionOk="0">
                <a:moveTo>
                  <a:pt x="3474" y="0"/>
                </a:moveTo>
                <a:cubicBezTo>
                  <a:pt x="2434" y="0"/>
                  <a:pt x="1395" y="13"/>
                  <a:pt x="357" y="49"/>
                </a:cubicBezTo>
                <a:cubicBezTo>
                  <a:pt x="1" y="49"/>
                  <a:pt x="1" y="568"/>
                  <a:pt x="357" y="568"/>
                </a:cubicBezTo>
                <a:cubicBezTo>
                  <a:pt x="3781" y="762"/>
                  <a:pt x="7227" y="719"/>
                  <a:pt x="10651" y="762"/>
                </a:cubicBezTo>
                <a:lnTo>
                  <a:pt x="15727" y="827"/>
                </a:lnTo>
                <a:cubicBezTo>
                  <a:pt x="16883" y="842"/>
                  <a:pt x="18077" y="930"/>
                  <a:pt x="19255" y="930"/>
                </a:cubicBezTo>
                <a:cubicBezTo>
                  <a:pt x="19828" y="930"/>
                  <a:pt x="20397" y="909"/>
                  <a:pt x="20955" y="849"/>
                </a:cubicBezTo>
                <a:cubicBezTo>
                  <a:pt x="21354" y="849"/>
                  <a:pt x="21354" y="244"/>
                  <a:pt x="20955" y="244"/>
                </a:cubicBezTo>
                <a:cubicBezTo>
                  <a:pt x="20224" y="148"/>
                  <a:pt x="19471" y="122"/>
                  <a:pt x="18716" y="122"/>
                </a:cubicBezTo>
                <a:cubicBezTo>
                  <a:pt x="17829" y="122"/>
                  <a:pt x="16937" y="158"/>
                  <a:pt x="16069" y="158"/>
                </a:cubicBezTo>
                <a:cubicBezTo>
                  <a:pt x="16005" y="158"/>
                  <a:pt x="15942" y="158"/>
                  <a:pt x="15878" y="157"/>
                </a:cubicBezTo>
                <a:lnTo>
                  <a:pt x="10651" y="93"/>
                </a:lnTo>
                <a:cubicBezTo>
                  <a:pt x="8264" y="70"/>
                  <a:pt x="5867" y="0"/>
                  <a:pt x="34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3251;p61">
            <a:extLst>
              <a:ext uri="{FF2B5EF4-FFF2-40B4-BE49-F238E27FC236}">
                <a16:creationId xmlns:a16="http://schemas.microsoft.com/office/drawing/2014/main" id="{616152E3-123D-76B0-EC05-C3F7A9649134}"/>
              </a:ext>
            </a:extLst>
          </p:cNvPr>
          <p:cNvSpPr/>
          <p:nvPr/>
        </p:nvSpPr>
        <p:spPr>
          <a:xfrm>
            <a:off x="3112658" y="1034009"/>
            <a:ext cx="113251" cy="165284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3252;p61">
            <a:extLst>
              <a:ext uri="{FF2B5EF4-FFF2-40B4-BE49-F238E27FC236}">
                <a16:creationId xmlns:a16="http://schemas.microsoft.com/office/drawing/2014/main" id="{A874297D-51F4-5F46-3B1B-678DA122B34B}"/>
              </a:ext>
            </a:extLst>
          </p:cNvPr>
          <p:cNvSpPr/>
          <p:nvPr/>
        </p:nvSpPr>
        <p:spPr>
          <a:xfrm>
            <a:off x="5849684" y="814175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253;p61">
            <a:extLst>
              <a:ext uri="{FF2B5EF4-FFF2-40B4-BE49-F238E27FC236}">
                <a16:creationId xmlns:a16="http://schemas.microsoft.com/office/drawing/2014/main" id="{66BD8C7D-FB43-A721-4BA7-F3B76461A377}"/>
              </a:ext>
            </a:extLst>
          </p:cNvPr>
          <p:cNvSpPr/>
          <p:nvPr/>
        </p:nvSpPr>
        <p:spPr>
          <a:xfrm>
            <a:off x="3318705" y="1318615"/>
            <a:ext cx="136196" cy="205600"/>
          </a:xfrm>
          <a:custGeom>
            <a:avLst/>
            <a:gdLst/>
            <a:ahLst/>
            <a:cxnLst/>
            <a:rect l="l" t="t" r="r" b="b"/>
            <a:pathLst>
              <a:path w="1772" h="2675" extrusionOk="0">
                <a:moveTo>
                  <a:pt x="951" y="492"/>
                </a:moveTo>
                <a:cubicBezTo>
                  <a:pt x="1124" y="772"/>
                  <a:pt x="1210" y="1107"/>
                  <a:pt x="1502" y="1291"/>
                </a:cubicBezTo>
                <a:cubicBezTo>
                  <a:pt x="1307" y="1615"/>
                  <a:pt x="1102" y="1939"/>
                  <a:pt x="908" y="2274"/>
                </a:cubicBezTo>
                <a:lnTo>
                  <a:pt x="875" y="2209"/>
                </a:lnTo>
                <a:cubicBezTo>
                  <a:pt x="757" y="1928"/>
                  <a:pt x="605" y="1680"/>
                  <a:pt x="411" y="1453"/>
                </a:cubicBezTo>
                <a:cubicBezTo>
                  <a:pt x="389" y="1431"/>
                  <a:pt x="400" y="1377"/>
                  <a:pt x="400" y="1356"/>
                </a:cubicBezTo>
                <a:cubicBezTo>
                  <a:pt x="411" y="1334"/>
                  <a:pt x="433" y="1313"/>
                  <a:pt x="443" y="1302"/>
                </a:cubicBezTo>
                <a:cubicBezTo>
                  <a:pt x="649" y="1053"/>
                  <a:pt x="821" y="772"/>
                  <a:pt x="951" y="492"/>
                </a:cubicBezTo>
                <a:close/>
                <a:moveTo>
                  <a:pt x="926" y="0"/>
                </a:moveTo>
                <a:cubicBezTo>
                  <a:pt x="824" y="0"/>
                  <a:pt x="727" y="56"/>
                  <a:pt x="681" y="157"/>
                </a:cubicBezTo>
                <a:cubicBezTo>
                  <a:pt x="573" y="373"/>
                  <a:pt x="465" y="600"/>
                  <a:pt x="346" y="805"/>
                </a:cubicBezTo>
                <a:cubicBezTo>
                  <a:pt x="249" y="978"/>
                  <a:pt x="141" y="1140"/>
                  <a:pt x="44" y="1302"/>
                </a:cubicBezTo>
                <a:cubicBezTo>
                  <a:pt x="1" y="1356"/>
                  <a:pt x="1" y="1431"/>
                  <a:pt x="44" y="1485"/>
                </a:cubicBezTo>
                <a:cubicBezTo>
                  <a:pt x="206" y="1701"/>
                  <a:pt x="346" y="1950"/>
                  <a:pt x="454" y="2198"/>
                </a:cubicBezTo>
                <a:cubicBezTo>
                  <a:pt x="497" y="2306"/>
                  <a:pt x="551" y="2414"/>
                  <a:pt x="605" y="2522"/>
                </a:cubicBezTo>
                <a:cubicBezTo>
                  <a:pt x="645" y="2612"/>
                  <a:pt x="741" y="2675"/>
                  <a:pt x="841" y="2675"/>
                </a:cubicBezTo>
                <a:cubicBezTo>
                  <a:pt x="849" y="2675"/>
                  <a:pt x="857" y="2674"/>
                  <a:pt x="865" y="2673"/>
                </a:cubicBezTo>
                <a:cubicBezTo>
                  <a:pt x="872" y="2674"/>
                  <a:pt x="879" y="2675"/>
                  <a:pt x="886" y="2675"/>
                </a:cubicBezTo>
                <a:cubicBezTo>
                  <a:pt x="974" y="2675"/>
                  <a:pt x="1051" y="2613"/>
                  <a:pt x="1081" y="2533"/>
                </a:cubicBezTo>
                <a:cubicBezTo>
                  <a:pt x="1081" y="2501"/>
                  <a:pt x="1091" y="2479"/>
                  <a:pt x="1113" y="2447"/>
                </a:cubicBezTo>
                <a:cubicBezTo>
                  <a:pt x="1275" y="2187"/>
                  <a:pt x="1437" y="1917"/>
                  <a:pt x="1588" y="1647"/>
                </a:cubicBezTo>
                <a:cubicBezTo>
                  <a:pt x="1653" y="1539"/>
                  <a:pt x="1707" y="1421"/>
                  <a:pt x="1761" y="1302"/>
                </a:cubicBezTo>
                <a:cubicBezTo>
                  <a:pt x="1772" y="1280"/>
                  <a:pt x="1761" y="1248"/>
                  <a:pt x="1750" y="1226"/>
                </a:cubicBezTo>
                <a:cubicBezTo>
                  <a:pt x="1729" y="1172"/>
                  <a:pt x="1685" y="1140"/>
                  <a:pt x="1664" y="1097"/>
                </a:cubicBezTo>
                <a:cubicBezTo>
                  <a:pt x="1459" y="783"/>
                  <a:pt x="1286" y="459"/>
                  <a:pt x="1135" y="124"/>
                </a:cubicBezTo>
                <a:cubicBezTo>
                  <a:pt x="1113" y="81"/>
                  <a:pt x="1081" y="49"/>
                  <a:pt x="1048" y="27"/>
                </a:cubicBezTo>
                <a:cubicBezTo>
                  <a:pt x="1008" y="9"/>
                  <a:pt x="967" y="0"/>
                  <a:pt x="92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3254;p61">
            <a:extLst>
              <a:ext uri="{FF2B5EF4-FFF2-40B4-BE49-F238E27FC236}">
                <a16:creationId xmlns:a16="http://schemas.microsoft.com/office/drawing/2014/main" id="{CEF62903-49B9-4BA2-EA5C-2E86D28B8E81}"/>
              </a:ext>
            </a:extLst>
          </p:cNvPr>
          <p:cNvSpPr/>
          <p:nvPr/>
        </p:nvSpPr>
        <p:spPr>
          <a:xfrm>
            <a:off x="96916" y="193574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3255;p61">
            <a:extLst>
              <a:ext uri="{FF2B5EF4-FFF2-40B4-BE49-F238E27FC236}">
                <a16:creationId xmlns:a16="http://schemas.microsoft.com/office/drawing/2014/main" id="{D9C6447C-2AC1-1CDD-648B-3457B9BB75AD}"/>
              </a:ext>
            </a:extLst>
          </p:cNvPr>
          <p:cNvSpPr/>
          <p:nvPr/>
        </p:nvSpPr>
        <p:spPr>
          <a:xfrm>
            <a:off x="6096959" y="1271565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3256;p61">
            <a:extLst>
              <a:ext uri="{FF2B5EF4-FFF2-40B4-BE49-F238E27FC236}">
                <a16:creationId xmlns:a16="http://schemas.microsoft.com/office/drawing/2014/main" id="{59C6999A-C13B-4848-A4D0-B458D19C95C8}"/>
              </a:ext>
            </a:extLst>
          </p:cNvPr>
          <p:cNvSpPr/>
          <p:nvPr/>
        </p:nvSpPr>
        <p:spPr>
          <a:xfrm>
            <a:off x="6428280" y="4558335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3264;p61">
            <a:extLst>
              <a:ext uri="{FF2B5EF4-FFF2-40B4-BE49-F238E27FC236}">
                <a16:creationId xmlns:a16="http://schemas.microsoft.com/office/drawing/2014/main" id="{4E36E3B4-9229-959F-E240-D59BD06D4F2B}"/>
              </a:ext>
            </a:extLst>
          </p:cNvPr>
          <p:cNvSpPr txBox="1"/>
          <p:nvPr/>
        </p:nvSpPr>
        <p:spPr>
          <a:xfrm>
            <a:off x="2688847" y="2513163"/>
            <a:ext cx="1304685" cy="329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Ventanales amplios</a:t>
            </a:r>
            <a:endParaRPr sz="700" dirty="0">
              <a:solidFill>
                <a:schemeClr val="dk1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4" name="Google Shape;3265;p61">
            <a:extLst>
              <a:ext uri="{FF2B5EF4-FFF2-40B4-BE49-F238E27FC236}">
                <a16:creationId xmlns:a16="http://schemas.microsoft.com/office/drawing/2014/main" id="{9677CB75-4169-D860-E9FB-CA1EB805741F}"/>
              </a:ext>
            </a:extLst>
          </p:cNvPr>
          <p:cNvSpPr txBox="1"/>
          <p:nvPr/>
        </p:nvSpPr>
        <p:spPr>
          <a:xfrm>
            <a:off x="2875641" y="223266"/>
            <a:ext cx="1226282" cy="313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Estructura simple, con un acceso definido</a:t>
            </a:r>
            <a:endParaRPr sz="700" dirty="0">
              <a:solidFill>
                <a:schemeClr val="dk1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5" name="Google Shape;3271;p61">
            <a:extLst>
              <a:ext uri="{FF2B5EF4-FFF2-40B4-BE49-F238E27FC236}">
                <a16:creationId xmlns:a16="http://schemas.microsoft.com/office/drawing/2014/main" id="{16A404F0-08E2-565E-06D0-092B612219EC}"/>
              </a:ext>
            </a:extLst>
          </p:cNvPr>
          <p:cNvSpPr/>
          <p:nvPr/>
        </p:nvSpPr>
        <p:spPr>
          <a:xfrm>
            <a:off x="6453483" y="2457095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" name="Google Shape;3272;p61">
            <a:extLst>
              <a:ext uri="{FF2B5EF4-FFF2-40B4-BE49-F238E27FC236}">
                <a16:creationId xmlns:a16="http://schemas.microsoft.com/office/drawing/2014/main" id="{C66829F2-C816-58AD-CB1A-D40AB27AA29B}"/>
              </a:ext>
            </a:extLst>
          </p:cNvPr>
          <p:cNvCxnSpPr/>
          <p:nvPr/>
        </p:nvCxnSpPr>
        <p:spPr>
          <a:xfrm rot="-697718">
            <a:off x="6306950" y="240034"/>
            <a:ext cx="793282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7" name="Google Shape;3273;p61">
            <a:extLst>
              <a:ext uri="{FF2B5EF4-FFF2-40B4-BE49-F238E27FC236}">
                <a16:creationId xmlns:a16="http://schemas.microsoft.com/office/drawing/2014/main" id="{C47DCFB8-8A78-C6EA-0650-6DE0BDC872A9}"/>
              </a:ext>
            </a:extLst>
          </p:cNvPr>
          <p:cNvSpPr/>
          <p:nvPr/>
        </p:nvSpPr>
        <p:spPr>
          <a:xfrm rot="-694511">
            <a:off x="6643401" y="206551"/>
            <a:ext cx="76251" cy="76251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" name="Google Shape;3274;p61">
            <a:extLst>
              <a:ext uri="{FF2B5EF4-FFF2-40B4-BE49-F238E27FC236}">
                <a16:creationId xmlns:a16="http://schemas.microsoft.com/office/drawing/2014/main" id="{4D7349FB-A59C-7536-220F-59760D07E0B1}"/>
              </a:ext>
            </a:extLst>
          </p:cNvPr>
          <p:cNvGrpSpPr/>
          <p:nvPr/>
        </p:nvGrpSpPr>
        <p:grpSpPr>
          <a:xfrm flipH="1">
            <a:off x="36520" y="1797590"/>
            <a:ext cx="243000" cy="300000"/>
            <a:chOff x="5133975" y="2781100"/>
            <a:chExt cx="243000" cy="300000"/>
          </a:xfrm>
        </p:grpSpPr>
        <p:sp>
          <p:nvSpPr>
            <p:cNvPr id="19" name="Google Shape;3275;p61">
              <a:extLst>
                <a:ext uri="{FF2B5EF4-FFF2-40B4-BE49-F238E27FC236}">
                  <a16:creationId xmlns:a16="http://schemas.microsoft.com/office/drawing/2014/main" id="{FBA842AE-765A-BBE1-923C-6327F86DC65D}"/>
                </a:ext>
              </a:extLst>
            </p:cNvPr>
            <p:cNvSpPr/>
            <p:nvPr/>
          </p:nvSpPr>
          <p:spPr>
            <a:xfrm>
              <a:off x="5259675" y="2781100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0" name="Google Shape;3276;p61">
              <a:extLst>
                <a:ext uri="{FF2B5EF4-FFF2-40B4-BE49-F238E27FC236}">
                  <a16:creationId xmlns:a16="http://schemas.microsoft.com/office/drawing/2014/main" id="{75AAB208-495D-01D6-8287-5AD84C17B8A8}"/>
                </a:ext>
              </a:extLst>
            </p:cNvPr>
            <p:cNvCxnSpPr>
              <a:endCxn id="19" idx="4"/>
            </p:cNvCxnSpPr>
            <p:nvPr/>
          </p:nvCxnSpPr>
          <p:spPr>
            <a:xfrm rot="10800000">
              <a:off x="5297775" y="2857300"/>
              <a:ext cx="79200" cy="22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21" name="Google Shape;3277;p61">
              <a:extLst>
                <a:ext uri="{FF2B5EF4-FFF2-40B4-BE49-F238E27FC236}">
                  <a16:creationId xmlns:a16="http://schemas.microsoft.com/office/drawing/2014/main" id="{31C436C7-888E-F9DA-8161-C2EE010E9478}"/>
                </a:ext>
              </a:extLst>
            </p:cNvPr>
            <p:cNvCxnSpPr>
              <a:endCxn id="19" idx="4"/>
            </p:cNvCxnSpPr>
            <p:nvPr/>
          </p:nvCxnSpPr>
          <p:spPr>
            <a:xfrm rot="10800000" flipH="1">
              <a:off x="5133975" y="2857300"/>
              <a:ext cx="163800" cy="180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grpSp>
        <p:nvGrpSpPr>
          <p:cNvPr id="23" name="Google Shape;3513;p67">
            <a:extLst>
              <a:ext uri="{FF2B5EF4-FFF2-40B4-BE49-F238E27FC236}">
                <a16:creationId xmlns:a16="http://schemas.microsoft.com/office/drawing/2014/main" id="{2221E510-3426-FB6C-A2FA-EEBC61D1A70F}"/>
              </a:ext>
            </a:extLst>
          </p:cNvPr>
          <p:cNvGrpSpPr/>
          <p:nvPr/>
        </p:nvGrpSpPr>
        <p:grpSpPr>
          <a:xfrm>
            <a:off x="-9251" y="176594"/>
            <a:ext cx="2622390" cy="1651150"/>
            <a:chOff x="607400" y="381900"/>
            <a:chExt cx="3745500" cy="4379700"/>
          </a:xfrm>
        </p:grpSpPr>
        <p:cxnSp>
          <p:nvCxnSpPr>
            <p:cNvPr id="24" name="Google Shape;3514;p67">
              <a:extLst>
                <a:ext uri="{FF2B5EF4-FFF2-40B4-BE49-F238E27FC236}">
                  <a16:creationId xmlns:a16="http://schemas.microsoft.com/office/drawing/2014/main" id="{323823F6-8C3D-E564-FB48-843557B3E9C0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3515;p67">
              <a:extLst>
                <a:ext uri="{FF2B5EF4-FFF2-40B4-BE49-F238E27FC236}">
                  <a16:creationId xmlns:a16="http://schemas.microsoft.com/office/drawing/2014/main" id="{CBEB2D8C-7E47-F3BC-34D4-E1724C553878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3516;p67">
              <a:extLst>
                <a:ext uri="{FF2B5EF4-FFF2-40B4-BE49-F238E27FC236}">
                  <a16:creationId xmlns:a16="http://schemas.microsoft.com/office/drawing/2014/main" id="{7977609E-FEA7-04C2-6A86-681472D48B0C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3517;p67">
              <a:extLst>
                <a:ext uri="{FF2B5EF4-FFF2-40B4-BE49-F238E27FC236}">
                  <a16:creationId xmlns:a16="http://schemas.microsoft.com/office/drawing/2014/main" id="{F2EC1D8B-9F9C-E1EE-13AB-6362691D130E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9" name="Google Shape;3513;p67">
            <a:extLst>
              <a:ext uri="{FF2B5EF4-FFF2-40B4-BE49-F238E27FC236}">
                <a16:creationId xmlns:a16="http://schemas.microsoft.com/office/drawing/2014/main" id="{3C031CA3-6DBC-104B-CA2D-23811C182A61}"/>
              </a:ext>
            </a:extLst>
          </p:cNvPr>
          <p:cNvGrpSpPr/>
          <p:nvPr/>
        </p:nvGrpSpPr>
        <p:grpSpPr>
          <a:xfrm>
            <a:off x="-7464" y="1882384"/>
            <a:ext cx="2610277" cy="1687533"/>
            <a:chOff x="607400" y="381900"/>
            <a:chExt cx="3745500" cy="4379700"/>
          </a:xfrm>
        </p:grpSpPr>
        <p:cxnSp>
          <p:nvCxnSpPr>
            <p:cNvPr id="30" name="Google Shape;3514;p67">
              <a:extLst>
                <a:ext uri="{FF2B5EF4-FFF2-40B4-BE49-F238E27FC236}">
                  <a16:creationId xmlns:a16="http://schemas.microsoft.com/office/drawing/2014/main" id="{5708F4D3-2F55-DE3C-2543-53D20577D113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1" name="Google Shape;3515;p67">
              <a:extLst>
                <a:ext uri="{FF2B5EF4-FFF2-40B4-BE49-F238E27FC236}">
                  <a16:creationId xmlns:a16="http://schemas.microsoft.com/office/drawing/2014/main" id="{4304C8CC-28FA-A2DF-F6E8-26D917A54D02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2" name="Google Shape;3516;p67">
              <a:extLst>
                <a:ext uri="{FF2B5EF4-FFF2-40B4-BE49-F238E27FC236}">
                  <a16:creationId xmlns:a16="http://schemas.microsoft.com/office/drawing/2014/main" id="{5CD792CD-27A1-8E99-0FCB-1E090AFF2C3D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3" name="Google Shape;3517;p67">
              <a:extLst>
                <a:ext uri="{FF2B5EF4-FFF2-40B4-BE49-F238E27FC236}">
                  <a16:creationId xmlns:a16="http://schemas.microsoft.com/office/drawing/2014/main" id="{90B3B3D9-E54A-4A72-7B3E-CE48E9A5D020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34" name="Google Shape;3254;p61">
            <a:extLst>
              <a:ext uri="{FF2B5EF4-FFF2-40B4-BE49-F238E27FC236}">
                <a16:creationId xmlns:a16="http://schemas.microsoft.com/office/drawing/2014/main" id="{4123DDB7-A227-B44E-678E-65FE7CD1D15F}"/>
              </a:ext>
            </a:extLst>
          </p:cNvPr>
          <p:cNvSpPr/>
          <p:nvPr/>
        </p:nvSpPr>
        <p:spPr>
          <a:xfrm>
            <a:off x="2776032" y="2210418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" name="Google Shape;3513;p67">
            <a:extLst>
              <a:ext uri="{FF2B5EF4-FFF2-40B4-BE49-F238E27FC236}">
                <a16:creationId xmlns:a16="http://schemas.microsoft.com/office/drawing/2014/main" id="{B0E7095C-D471-25BE-CD48-BBFD6669954B}"/>
              </a:ext>
            </a:extLst>
          </p:cNvPr>
          <p:cNvGrpSpPr/>
          <p:nvPr/>
        </p:nvGrpSpPr>
        <p:grpSpPr>
          <a:xfrm>
            <a:off x="3002033" y="2711545"/>
            <a:ext cx="3360058" cy="2320780"/>
            <a:chOff x="607400" y="381900"/>
            <a:chExt cx="3745500" cy="4379700"/>
          </a:xfrm>
        </p:grpSpPr>
        <p:cxnSp>
          <p:nvCxnSpPr>
            <p:cNvPr id="36" name="Google Shape;3514;p67">
              <a:extLst>
                <a:ext uri="{FF2B5EF4-FFF2-40B4-BE49-F238E27FC236}">
                  <a16:creationId xmlns:a16="http://schemas.microsoft.com/office/drawing/2014/main" id="{DE92CF7B-E253-7C06-51BE-2CEC593E808E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7" name="Google Shape;3515;p67">
              <a:extLst>
                <a:ext uri="{FF2B5EF4-FFF2-40B4-BE49-F238E27FC236}">
                  <a16:creationId xmlns:a16="http://schemas.microsoft.com/office/drawing/2014/main" id="{90E0B43B-AA8A-C317-FEAD-AEAA9DE85179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8" name="Google Shape;3516;p67">
              <a:extLst>
                <a:ext uri="{FF2B5EF4-FFF2-40B4-BE49-F238E27FC236}">
                  <a16:creationId xmlns:a16="http://schemas.microsoft.com/office/drawing/2014/main" id="{39AB647E-EFFC-80F6-1E47-DC24691FE183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9" name="Google Shape;3517;p67">
              <a:extLst>
                <a:ext uri="{FF2B5EF4-FFF2-40B4-BE49-F238E27FC236}">
                  <a16:creationId xmlns:a16="http://schemas.microsoft.com/office/drawing/2014/main" id="{A441CAE7-E862-3040-D90A-11005EA202C6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40" name="Google Shape;3263;p61">
            <a:extLst>
              <a:ext uri="{FF2B5EF4-FFF2-40B4-BE49-F238E27FC236}">
                <a16:creationId xmlns:a16="http://schemas.microsoft.com/office/drawing/2014/main" id="{8D4033EE-90B3-4A96-3283-0539D50BD8EE}"/>
              </a:ext>
            </a:extLst>
          </p:cNvPr>
          <p:cNvSpPr/>
          <p:nvPr/>
        </p:nvSpPr>
        <p:spPr>
          <a:xfrm rot="2505981">
            <a:off x="2499966" y="263005"/>
            <a:ext cx="409565" cy="600060"/>
          </a:xfrm>
          <a:custGeom>
            <a:avLst/>
            <a:gdLst/>
            <a:ahLst/>
            <a:cxnLst/>
            <a:rect l="l" t="t" r="r" b="b"/>
            <a:pathLst>
              <a:path w="16383" h="24003" extrusionOk="0">
                <a:moveTo>
                  <a:pt x="16383" y="0"/>
                </a:moveTo>
                <a:cubicBezTo>
                  <a:pt x="6696" y="0"/>
                  <a:pt x="0" y="14316"/>
                  <a:pt x="0" y="2400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41" name="Google Shape;3283;p61">
            <a:extLst>
              <a:ext uri="{FF2B5EF4-FFF2-40B4-BE49-F238E27FC236}">
                <a16:creationId xmlns:a16="http://schemas.microsoft.com/office/drawing/2014/main" id="{66E8F96B-0B7D-BF35-3F1B-7B5F652044F3}"/>
              </a:ext>
            </a:extLst>
          </p:cNvPr>
          <p:cNvSpPr/>
          <p:nvPr/>
        </p:nvSpPr>
        <p:spPr>
          <a:xfrm>
            <a:off x="714582" y="2227478"/>
            <a:ext cx="816000" cy="906900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3246;p61">
            <a:extLst>
              <a:ext uri="{FF2B5EF4-FFF2-40B4-BE49-F238E27FC236}">
                <a16:creationId xmlns:a16="http://schemas.microsoft.com/office/drawing/2014/main" id="{7C318825-A26C-69E1-6807-BABBC2270397}"/>
              </a:ext>
            </a:extLst>
          </p:cNvPr>
          <p:cNvSpPr txBox="1">
            <a:spLocks/>
          </p:cNvSpPr>
          <p:nvPr/>
        </p:nvSpPr>
        <p:spPr>
          <a:xfrm>
            <a:off x="6736166" y="467330"/>
            <a:ext cx="2433883" cy="2125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 algn="l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 ESPACIOS ARQUITECTÓNICOS: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Recepción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Zona de espera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Zona de exposición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Oficinas administrativas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Oficinas de venta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Zona de mantenimiento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Zona de reparación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Sanitarios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Cocineta</a:t>
            </a:r>
          </a:p>
          <a:p>
            <a:pPr marL="171450" indent="-171450" algn="l">
              <a:buFontTx/>
              <a:buChar char="-"/>
            </a:pPr>
            <a:r>
              <a:rPr lang="es-MX" sz="900" dirty="0">
                <a:latin typeface="Short Stack" panose="020B0604020202020204" charset="0"/>
              </a:rPr>
              <a:t>Comedores </a:t>
            </a:r>
          </a:p>
          <a:p>
            <a:pPr marL="171450" indent="-171450" algn="l">
              <a:buFontTx/>
              <a:buChar char="-"/>
            </a:pPr>
            <a:endParaRPr lang="es-MX" sz="900" dirty="0">
              <a:latin typeface="Short Stack" panose="020B0604020202020204" charset="0"/>
            </a:endParaRPr>
          </a:p>
          <a:p>
            <a:pPr marL="0" indent="0" algn="l">
              <a:buNone/>
            </a:pPr>
            <a:endParaRPr lang="es-MX" sz="900" dirty="0">
              <a:latin typeface="Short Stack" panose="020B0604020202020204" charset="0"/>
            </a:endParaRPr>
          </a:p>
          <a:p>
            <a:pPr marL="0" indent="0" algn="l">
              <a:buFont typeface="Arimo"/>
              <a:buNone/>
            </a:pPr>
            <a:endParaRPr lang="es-MX" sz="900" dirty="0">
              <a:latin typeface="Short Stack" panose="020B0604020202020204" charset="0"/>
            </a:endParaRPr>
          </a:p>
        </p:txBody>
      </p:sp>
      <p:grpSp>
        <p:nvGrpSpPr>
          <p:cNvPr id="43" name="Google Shape;3513;p67">
            <a:extLst>
              <a:ext uri="{FF2B5EF4-FFF2-40B4-BE49-F238E27FC236}">
                <a16:creationId xmlns:a16="http://schemas.microsoft.com/office/drawing/2014/main" id="{7456825B-6719-E999-AF52-85A2F8FC41DA}"/>
              </a:ext>
            </a:extLst>
          </p:cNvPr>
          <p:cNvGrpSpPr/>
          <p:nvPr/>
        </p:nvGrpSpPr>
        <p:grpSpPr>
          <a:xfrm>
            <a:off x="6532165" y="258540"/>
            <a:ext cx="2461632" cy="1954877"/>
            <a:chOff x="607400" y="381900"/>
            <a:chExt cx="3745500" cy="4379700"/>
          </a:xfrm>
        </p:grpSpPr>
        <p:cxnSp>
          <p:nvCxnSpPr>
            <p:cNvPr id="44" name="Google Shape;3514;p67">
              <a:extLst>
                <a:ext uri="{FF2B5EF4-FFF2-40B4-BE49-F238E27FC236}">
                  <a16:creationId xmlns:a16="http://schemas.microsoft.com/office/drawing/2014/main" id="{3C97D95D-7087-041B-E249-DB89DD773F2A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3515;p67">
              <a:extLst>
                <a:ext uri="{FF2B5EF4-FFF2-40B4-BE49-F238E27FC236}">
                  <a16:creationId xmlns:a16="http://schemas.microsoft.com/office/drawing/2014/main" id="{96D4920F-0F70-71B5-BCDC-DB8F9B05622C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3516;p67">
              <a:extLst>
                <a:ext uri="{FF2B5EF4-FFF2-40B4-BE49-F238E27FC236}">
                  <a16:creationId xmlns:a16="http://schemas.microsoft.com/office/drawing/2014/main" id="{ED71FCA0-DBD5-CF81-CE43-2B49360A50AA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3517;p67">
              <a:extLst>
                <a:ext uri="{FF2B5EF4-FFF2-40B4-BE49-F238E27FC236}">
                  <a16:creationId xmlns:a16="http://schemas.microsoft.com/office/drawing/2014/main" id="{9D8E255D-A8FD-E5AD-AF75-F28BA424C2DF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49" name="Google Shape;3268;p61">
            <a:extLst>
              <a:ext uri="{FF2B5EF4-FFF2-40B4-BE49-F238E27FC236}">
                <a16:creationId xmlns:a16="http://schemas.microsoft.com/office/drawing/2014/main" id="{7F5150E1-3E39-D7A9-9842-A593C235CE15}"/>
              </a:ext>
            </a:extLst>
          </p:cNvPr>
          <p:cNvSpPr/>
          <p:nvPr/>
        </p:nvSpPr>
        <p:spPr>
          <a:xfrm rot="18235399">
            <a:off x="5160121" y="444885"/>
            <a:ext cx="773534" cy="318688"/>
          </a:xfrm>
          <a:custGeom>
            <a:avLst/>
            <a:gdLst/>
            <a:ahLst/>
            <a:cxnLst/>
            <a:rect l="l" t="t" r="r" b="b"/>
            <a:pathLst>
              <a:path w="9881" h="4071" extrusionOk="0">
                <a:moveTo>
                  <a:pt x="642" y="0"/>
                </a:moveTo>
                <a:cubicBezTo>
                  <a:pt x="640" y="18"/>
                  <a:pt x="636" y="34"/>
                  <a:pt x="633" y="54"/>
                </a:cubicBezTo>
                <a:cubicBezTo>
                  <a:pt x="582" y="49"/>
                  <a:pt x="530" y="47"/>
                  <a:pt x="477" y="45"/>
                </a:cubicBezTo>
                <a:cubicBezTo>
                  <a:pt x="471" y="44"/>
                  <a:pt x="466" y="44"/>
                  <a:pt x="460" y="44"/>
                </a:cubicBezTo>
                <a:cubicBezTo>
                  <a:pt x="282" y="44"/>
                  <a:pt x="99" y="184"/>
                  <a:pt x="49" y="362"/>
                </a:cubicBezTo>
                <a:cubicBezTo>
                  <a:pt x="0" y="552"/>
                  <a:pt x="148" y="626"/>
                  <a:pt x="264" y="714"/>
                </a:cubicBezTo>
                <a:cubicBezTo>
                  <a:pt x="307" y="743"/>
                  <a:pt x="360" y="761"/>
                  <a:pt x="407" y="781"/>
                </a:cubicBezTo>
                <a:cubicBezTo>
                  <a:pt x="1137" y="1062"/>
                  <a:pt x="1852" y="1387"/>
                  <a:pt x="2599" y="1617"/>
                </a:cubicBezTo>
                <a:cubicBezTo>
                  <a:pt x="4566" y="2217"/>
                  <a:pt x="6482" y="2928"/>
                  <a:pt x="8337" y="3816"/>
                </a:cubicBezTo>
                <a:cubicBezTo>
                  <a:pt x="8576" y="3930"/>
                  <a:pt x="8842" y="4004"/>
                  <a:pt x="9104" y="4058"/>
                </a:cubicBezTo>
                <a:cubicBezTo>
                  <a:pt x="9144" y="4066"/>
                  <a:pt x="9182" y="4070"/>
                  <a:pt x="9219" y="4070"/>
                </a:cubicBezTo>
                <a:cubicBezTo>
                  <a:pt x="9437" y="4070"/>
                  <a:pt x="9608" y="3925"/>
                  <a:pt x="9755" y="3655"/>
                </a:cubicBezTo>
                <a:cubicBezTo>
                  <a:pt x="9880" y="3422"/>
                  <a:pt x="9864" y="3279"/>
                  <a:pt x="9645" y="3053"/>
                </a:cubicBezTo>
                <a:cubicBezTo>
                  <a:pt x="9502" y="2906"/>
                  <a:pt x="9346" y="2751"/>
                  <a:pt x="9164" y="2660"/>
                </a:cubicBezTo>
                <a:cubicBezTo>
                  <a:pt x="8415" y="2279"/>
                  <a:pt x="7677" y="1852"/>
                  <a:pt x="6892" y="1566"/>
                </a:cubicBezTo>
                <a:cubicBezTo>
                  <a:pt x="5709" y="1134"/>
                  <a:pt x="4501" y="769"/>
                  <a:pt x="3282" y="456"/>
                </a:cubicBezTo>
                <a:cubicBezTo>
                  <a:pt x="2420" y="235"/>
                  <a:pt x="1524" y="148"/>
                  <a:pt x="6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3269;p61">
            <a:extLst>
              <a:ext uri="{FF2B5EF4-FFF2-40B4-BE49-F238E27FC236}">
                <a16:creationId xmlns:a16="http://schemas.microsoft.com/office/drawing/2014/main" id="{BFDFB025-280D-290E-17D1-D7FE63E6DC88}"/>
              </a:ext>
            </a:extLst>
          </p:cNvPr>
          <p:cNvSpPr/>
          <p:nvPr/>
        </p:nvSpPr>
        <p:spPr>
          <a:xfrm rot="17026930">
            <a:off x="4385517" y="146787"/>
            <a:ext cx="557076" cy="561990"/>
          </a:xfrm>
          <a:custGeom>
            <a:avLst/>
            <a:gdLst/>
            <a:ahLst/>
            <a:cxnLst/>
            <a:rect l="l" t="t" r="r" b="b"/>
            <a:pathLst>
              <a:path w="7116" h="7179" extrusionOk="0">
                <a:moveTo>
                  <a:pt x="6640" y="1"/>
                </a:moveTo>
                <a:cubicBezTo>
                  <a:pt x="6534" y="1"/>
                  <a:pt x="6418" y="50"/>
                  <a:pt x="6293" y="152"/>
                </a:cubicBezTo>
                <a:cubicBezTo>
                  <a:pt x="5729" y="615"/>
                  <a:pt x="5168" y="1083"/>
                  <a:pt x="4633" y="1582"/>
                </a:cubicBezTo>
                <a:cubicBezTo>
                  <a:pt x="2897" y="3199"/>
                  <a:pt x="1452" y="5071"/>
                  <a:pt x="37" y="6966"/>
                </a:cubicBezTo>
                <a:cubicBezTo>
                  <a:pt x="1" y="7017"/>
                  <a:pt x="14" y="7107"/>
                  <a:pt x="3" y="7178"/>
                </a:cubicBezTo>
                <a:cubicBezTo>
                  <a:pt x="81" y="7156"/>
                  <a:pt x="177" y="7154"/>
                  <a:pt x="233" y="7107"/>
                </a:cubicBezTo>
                <a:cubicBezTo>
                  <a:pt x="596" y="6784"/>
                  <a:pt x="945" y="6449"/>
                  <a:pt x="1309" y="6127"/>
                </a:cubicBezTo>
                <a:cubicBezTo>
                  <a:pt x="2723" y="4881"/>
                  <a:pt x="4134" y="3628"/>
                  <a:pt x="5452" y="2275"/>
                </a:cubicBezTo>
                <a:cubicBezTo>
                  <a:pt x="5863" y="1852"/>
                  <a:pt x="6300" y="1454"/>
                  <a:pt x="6704" y="1029"/>
                </a:cubicBezTo>
                <a:cubicBezTo>
                  <a:pt x="6870" y="859"/>
                  <a:pt x="6986" y="642"/>
                  <a:pt x="7116" y="459"/>
                </a:cubicBezTo>
                <a:cubicBezTo>
                  <a:pt x="7062" y="345"/>
                  <a:pt x="7042" y="280"/>
                  <a:pt x="7004" y="229"/>
                </a:cubicBezTo>
                <a:cubicBezTo>
                  <a:pt x="6897" y="80"/>
                  <a:pt x="6776" y="1"/>
                  <a:pt x="664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3270;p61">
            <a:extLst>
              <a:ext uri="{FF2B5EF4-FFF2-40B4-BE49-F238E27FC236}">
                <a16:creationId xmlns:a16="http://schemas.microsoft.com/office/drawing/2014/main" id="{C94F9EE1-FC06-F185-E05E-E0483A7829F1}"/>
              </a:ext>
            </a:extLst>
          </p:cNvPr>
          <p:cNvSpPr/>
          <p:nvPr/>
        </p:nvSpPr>
        <p:spPr>
          <a:xfrm rot="18169845">
            <a:off x="4880956" y="420894"/>
            <a:ext cx="424849" cy="194851"/>
          </a:xfrm>
          <a:custGeom>
            <a:avLst/>
            <a:gdLst/>
            <a:ahLst/>
            <a:cxnLst/>
            <a:rect l="l" t="t" r="r" b="b"/>
            <a:pathLst>
              <a:path w="4557" h="2090" extrusionOk="0">
                <a:moveTo>
                  <a:pt x="3898" y="1"/>
                </a:moveTo>
                <a:cubicBezTo>
                  <a:pt x="3806" y="1"/>
                  <a:pt x="3706" y="22"/>
                  <a:pt x="3595" y="66"/>
                </a:cubicBezTo>
                <a:cubicBezTo>
                  <a:pt x="2481" y="504"/>
                  <a:pt x="1383" y="983"/>
                  <a:pt x="278" y="1450"/>
                </a:cubicBezTo>
                <a:cubicBezTo>
                  <a:pt x="213" y="1477"/>
                  <a:pt x="150" y="1537"/>
                  <a:pt x="117" y="1598"/>
                </a:cubicBezTo>
                <a:cubicBezTo>
                  <a:pt x="67" y="1685"/>
                  <a:pt x="0" y="1812"/>
                  <a:pt x="34" y="1873"/>
                </a:cubicBezTo>
                <a:cubicBezTo>
                  <a:pt x="94" y="1976"/>
                  <a:pt x="222" y="2036"/>
                  <a:pt x="289" y="2090"/>
                </a:cubicBezTo>
                <a:cubicBezTo>
                  <a:pt x="390" y="2070"/>
                  <a:pt x="428" y="2065"/>
                  <a:pt x="466" y="2058"/>
                </a:cubicBezTo>
                <a:cubicBezTo>
                  <a:pt x="1611" y="1801"/>
                  <a:pt x="2758" y="1544"/>
                  <a:pt x="3908" y="1294"/>
                </a:cubicBezTo>
                <a:cubicBezTo>
                  <a:pt x="4235" y="1220"/>
                  <a:pt x="4407" y="983"/>
                  <a:pt x="4523" y="701"/>
                </a:cubicBezTo>
                <a:cubicBezTo>
                  <a:pt x="4557" y="620"/>
                  <a:pt x="4530" y="488"/>
                  <a:pt x="4483" y="410"/>
                </a:cubicBezTo>
                <a:cubicBezTo>
                  <a:pt x="4321" y="144"/>
                  <a:pt x="4138" y="1"/>
                  <a:pt x="389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" name="Google Shape;3513;p67">
            <a:extLst>
              <a:ext uri="{FF2B5EF4-FFF2-40B4-BE49-F238E27FC236}">
                <a16:creationId xmlns:a16="http://schemas.microsoft.com/office/drawing/2014/main" id="{A35C8843-2298-1C02-56B6-0770F6A9CF06}"/>
              </a:ext>
            </a:extLst>
          </p:cNvPr>
          <p:cNvGrpSpPr/>
          <p:nvPr/>
        </p:nvGrpSpPr>
        <p:grpSpPr>
          <a:xfrm>
            <a:off x="6525316" y="2190056"/>
            <a:ext cx="2461631" cy="1444138"/>
            <a:chOff x="607400" y="381900"/>
            <a:chExt cx="3745500" cy="4379700"/>
          </a:xfrm>
        </p:grpSpPr>
        <p:cxnSp>
          <p:nvCxnSpPr>
            <p:cNvPr id="56" name="Google Shape;3514;p67">
              <a:extLst>
                <a:ext uri="{FF2B5EF4-FFF2-40B4-BE49-F238E27FC236}">
                  <a16:creationId xmlns:a16="http://schemas.microsoft.com/office/drawing/2014/main" id="{93ACE938-C132-6A89-3F72-5D67215A1904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7" name="Google Shape;3515;p67">
              <a:extLst>
                <a:ext uri="{FF2B5EF4-FFF2-40B4-BE49-F238E27FC236}">
                  <a16:creationId xmlns:a16="http://schemas.microsoft.com/office/drawing/2014/main" id="{49DF907A-ACA7-A108-0C63-3DC0C4C96BFA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8" name="Google Shape;3516;p67">
              <a:extLst>
                <a:ext uri="{FF2B5EF4-FFF2-40B4-BE49-F238E27FC236}">
                  <a16:creationId xmlns:a16="http://schemas.microsoft.com/office/drawing/2014/main" id="{81AC6496-6CDA-8790-F5B7-BFFF69E1C660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9" name="Google Shape;3517;p67">
              <a:extLst>
                <a:ext uri="{FF2B5EF4-FFF2-40B4-BE49-F238E27FC236}">
                  <a16:creationId xmlns:a16="http://schemas.microsoft.com/office/drawing/2014/main" id="{D87E0DCE-0844-FDFD-64DD-6F0D87C38706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0" name="Google Shape;3513;p67">
            <a:extLst>
              <a:ext uri="{FF2B5EF4-FFF2-40B4-BE49-F238E27FC236}">
                <a16:creationId xmlns:a16="http://schemas.microsoft.com/office/drawing/2014/main" id="{5BE5344D-D1CE-0A6B-BBFB-D800359AD486}"/>
              </a:ext>
            </a:extLst>
          </p:cNvPr>
          <p:cNvGrpSpPr/>
          <p:nvPr/>
        </p:nvGrpSpPr>
        <p:grpSpPr>
          <a:xfrm>
            <a:off x="6523892" y="3628017"/>
            <a:ext cx="2461631" cy="1444138"/>
            <a:chOff x="607400" y="381900"/>
            <a:chExt cx="3745500" cy="4379700"/>
          </a:xfrm>
        </p:grpSpPr>
        <p:cxnSp>
          <p:nvCxnSpPr>
            <p:cNvPr id="61" name="Google Shape;3514;p67">
              <a:extLst>
                <a:ext uri="{FF2B5EF4-FFF2-40B4-BE49-F238E27FC236}">
                  <a16:creationId xmlns:a16="http://schemas.microsoft.com/office/drawing/2014/main" id="{D7279B9D-0E7E-0D68-6484-FA009054793D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2" name="Google Shape;3515;p67">
              <a:extLst>
                <a:ext uri="{FF2B5EF4-FFF2-40B4-BE49-F238E27FC236}">
                  <a16:creationId xmlns:a16="http://schemas.microsoft.com/office/drawing/2014/main" id="{56C35025-69E1-B05A-5CFD-47377257E6EB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3" name="Google Shape;3516;p67">
              <a:extLst>
                <a:ext uri="{FF2B5EF4-FFF2-40B4-BE49-F238E27FC236}">
                  <a16:creationId xmlns:a16="http://schemas.microsoft.com/office/drawing/2014/main" id="{F56ECF79-3503-CEDD-F4FD-700DDC3FAC0B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3517;p67">
              <a:extLst>
                <a:ext uri="{FF2B5EF4-FFF2-40B4-BE49-F238E27FC236}">
                  <a16:creationId xmlns:a16="http://schemas.microsoft.com/office/drawing/2014/main" id="{60145DCF-2390-1EFC-BA4E-06DD2E360D90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6" name="Google Shape;3513;p67">
            <a:extLst>
              <a:ext uri="{FF2B5EF4-FFF2-40B4-BE49-F238E27FC236}">
                <a16:creationId xmlns:a16="http://schemas.microsoft.com/office/drawing/2014/main" id="{565EDE92-3DB9-1A0A-2F04-3FB902038656}"/>
              </a:ext>
            </a:extLst>
          </p:cNvPr>
          <p:cNvGrpSpPr/>
          <p:nvPr/>
        </p:nvGrpSpPr>
        <p:grpSpPr>
          <a:xfrm>
            <a:off x="-3195" y="3473153"/>
            <a:ext cx="2610277" cy="1687533"/>
            <a:chOff x="607400" y="381900"/>
            <a:chExt cx="3745500" cy="4379700"/>
          </a:xfrm>
        </p:grpSpPr>
        <p:cxnSp>
          <p:nvCxnSpPr>
            <p:cNvPr id="67" name="Google Shape;3514;p67">
              <a:extLst>
                <a:ext uri="{FF2B5EF4-FFF2-40B4-BE49-F238E27FC236}">
                  <a16:creationId xmlns:a16="http://schemas.microsoft.com/office/drawing/2014/main" id="{F00AA63B-E587-3D6C-5438-7125E8A6E584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3515;p67">
              <a:extLst>
                <a:ext uri="{FF2B5EF4-FFF2-40B4-BE49-F238E27FC236}">
                  <a16:creationId xmlns:a16="http://schemas.microsoft.com/office/drawing/2014/main" id="{113C9D29-F299-5BBE-00A8-F85D0E25FD4B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3516;p67">
              <a:extLst>
                <a:ext uri="{FF2B5EF4-FFF2-40B4-BE49-F238E27FC236}">
                  <a16:creationId xmlns:a16="http://schemas.microsoft.com/office/drawing/2014/main" id="{50B96D23-C4E4-1092-E089-EE984DF9D46B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3517;p67">
              <a:extLst>
                <a:ext uri="{FF2B5EF4-FFF2-40B4-BE49-F238E27FC236}">
                  <a16:creationId xmlns:a16="http://schemas.microsoft.com/office/drawing/2014/main" id="{F4313D6C-56F2-2E2B-AD69-361CE9489D75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73" name="Google Shape;3271;p61">
            <a:extLst>
              <a:ext uri="{FF2B5EF4-FFF2-40B4-BE49-F238E27FC236}">
                <a16:creationId xmlns:a16="http://schemas.microsoft.com/office/drawing/2014/main" id="{EA053CD4-8143-F276-4F62-0B4E921A76CC}"/>
              </a:ext>
            </a:extLst>
          </p:cNvPr>
          <p:cNvSpPr/>
          <p:nvPr/>
        </p:nvSpPr>
        <p:spPr>
          <a:xfrm>
            <a:off x="8955697" y="4778833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3271;p61">
            <a:extLst>
              <a:ext uri="{FF2B5EF4-FFF2-40B4-BE49-F238E27FC236}">
                <a16:creationId xmlns:a16="http://schemas.microsoft.com/office/drawing/2014/main" id="{2689BBC4-004C-168E-B140-7C5A6A877A55}"/>
              </a:ext>
            </a:extLst>
          </p:cNvPr>
          <p:cNvSpPr/>
          <p:nvPr/>
        </p:nvSpPr>
        <p:spPr>
          <a:xfrm>
            <a:off x="2725969" y="854552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3271;p61">
            <a:extLst>
              <a:ext uri="{FF2B5EF4-FFF2-40B4-BE49-F238E27FC236}">
                <a16:creationId xmlns:a16="http://schemas.microsoft.com/office/drawing/2014/main" id="{7B72D732-C9E3-7F78-7C45-A39A46FA7FC1}"/>
              </a:ext>
            </a:extLst>
          </p:cNvPr>
          <p:cNvSpPr/>
          <p:nvPr/>
        </p:nvSpPr>
        <p:spPr>
          <a:xfrm>
            <a:off x="2688252" y="3871935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6" name="Google Shape;3274;p61">
            <a:extLst>
              <a:ext uri="{FF2B5EF4-FFF2-40B4-BE49-F238E27FC236}">
                <a16:creationId xmlns:a16="http://schemas.microsoft.com/office/drawing/2014/main" id="{9E9FB44D-3189-E8BD-78A0-BB7BF400F73F}"/>
              </a:ext>
            </a:extLst>
          </p:cNvPr>
          <p:cNvGrpSpPr/>
          <p:nvPr/>
        </p:nvGrpSpPr>
        <p:grpSpPr>
          <a:xfrm rot="2845721" flipH="1">
            <a:off x="8750796" y="2060763"/>
            <a:ext cx="243000" cy="300000"/>
            <a:chOff x="5133975" y="2781100"/>
            <a:chExt cx="243000" cy="300000"/>
          </a:xfrm>
        </p:grpSpPr>
        <p:sp>
          <p:nvSpPr>
            <p:cNvPr id="77" name="Google Shape;3275;p61">
              <a:extLst>
                <a:ext uri="{FF2B5EF4-FFF2-40B4-BE49-F238E27FC236}">
                  <a16:creationId xmlns:a16="http://schemas.microsoft.com/office/drawing/2014/main" id="{8516EA6D-C029-6EFE-2E26-5D2EB554C5AE}"/>
                </a:ext>
              </a:extLst>
            </p:cNvPr>
            <p:cNvSpPr/>
            <p:nvPr/>
          </p:nvSpPr>
          <p:spPr>
            <a:xfrm>
              <a:off x="5259675" y="2781100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" name="Google Shape;3276;p61">
              <a:extLst>
                <a:ext uri="{FF2B5EF4-FFF2-40B4-BE49-F238E27FC236}">
                  <a16:creationId xmlns:a16="http://schemas.microsoft.com/office/drawing/2014/main" id="{DD3FDFBB-AE7D-B7FD-FBBA-F7C5ED48F7F4}"/>
                </a:ext>
              </a:extLst>
            </p:cNvPr>
            <p:cNvCxnSpPr>
              <a:endCxn id="77" idx="4"/>
            </p:cNvCxnSpPr>
            <p:nvPr/>
          </p:nvCxnSpPr>
          <p:spPr>
            <a:xfrm rot="10800000">
              <a:off x="5297775" y="2857300"/>
              <a:ext cx="79200" cy="22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79" name="Google Shape;3277;p61">
              <a:extLst>
                <a:ext uri="{FF2B5EF4-FFF2-40B4-BE49-F238E27FC236}">
                  <a16:creationId xmlns:a16="http://schemas.microsoft.com/office/drawing/2014/main" id="{2BF33F75-6914-0F4A-CC3C-FBE0CD334C16}"/>
                </a:ext>
              </a:extLst>
            </p:cNvPr>
            <p:cNvCxnSpPr>
              <a:endCxn id="77" idx="4"/>
            </p:cNvCxnSpPr>
            <p:nvPr/>
          </p:nvCxnSpPr>
          <p:spPr>
            <a:xfrm rot="10800000" flipH="1">
              <a:off x="5133975" y="2857300"/>
              <a:ext cx="163800" cy="180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C0751B49-39E7-1C66-3DE1-F28E63CF3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41" y="2068777"/>
            <a:ext cx="2109420" cy="129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431716CF-0BC3-E53B-DE59-7A2DC054D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51" y="404922"/>
            <a:ext cx="2194287" cy="145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ARVESA inaugura su exposición Nissan Retail Environment">
            <a:extLst>
              <a:ext uri="{FF2B5EF4-FFF2-40B4-BE49-F238E27FC236}">
                <a16:creationId xmlns:a16="http://schemas.microsoft.com/office/drawing/2014/main" id="{A609A20E-10CD-5530-16E3-3C7AFE2E6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01" y="3621899"/>
            <a:ext cx="2146592" cy="133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Google Shape;3263;p61">
            <a:extLst>
              <a:ext uri="{FF2B5EF4-FFF2-40B4-BE49-F238E27FC236}">
                <a16:creationId xmlns:a16="http://schemas.microsoft.com/office/drawing/2014/main" id="{A49B998A-9707-B17A-44F2-CEB0F5A3F181}"/>
              </a:ext>
            </a:extLst>
          </p:cNvPr>
          <p:cNvSpPr/>
          <p:nvPr/>
        </p:nvSpPr>
        <p:spPr>
          <a:xfrm rot="2505981">
            <a:off x="1717781" y="2300752"/>
            <a:ext cx="791911" cy="813248"/>
          </a:xfrm>
          <a:custGeom>
            <a:avLst/>
            <a:gdLst/>
            <a:ahLst/>
            <a:cxnLst/>
            <a:rect l="l" t="t" r="r" b="b"/>
            <a:pathLst>
              <a:path w="16383" h="24003" extrusionOk="0">
                <a:moveTo>
                  <a:pt x="16383" y="0"/>
                </a:moveTo>
                <a:cubicBezTo>
                  <a:pt x="6696" y="0"/>
                  <a:pt x="0" y="14316"/>
                  <a:pt x="0" y="2400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72" name="Google Shape;3263;p61">
            <a:extLst>
              <a:ext uri="{FF2B5EF4-FFF2-40B4-BE49-F238E27FC236}">
                <a16:creationId xmlns:a16="http://schemas.microsoft.com/office/drawing/2014/main" id="{00E074BB-4A0D-389B-D684-69CBDB4BD32A}"/>
              </a:ext>
            </a:extLst>
          </p:cNvPr>
          <p:cNvSpPr/>
          <p:nvPr/>
        </p:nvSpPr>
        <p:spPr>
          <a:xfrm rot="2505981">
            <a:off x="1851835" y="3943461"/>
            <a:ext cx="791911" cy="813248"/>
          </a:xfrm>
          <a:custGeom>
            <a:avLst/>
            <a:gdLst/>
            <a:ahLst/>
            <a:cxnLst/>
            <a:rect l="l" t="t" r="r" b="b"/>
            <a:pathLst>
              <a:path w="16383" h="24003" extrusionOk="0">
                <a:moveTo>
                  <a:pt x="16383" y="0"/>
                </a:moveTo>
                <a:cubicBezTo>
                  <a:pt x="6696" y="0"/>
                  <a:pt x="0" y="14316"/>
                  <a:pt x="0" y="24003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stealth" w="med" len="med"/>
          </a:ln>
        </p:spPr>
      </p:sp>
      <p:pic>
        <p:nvPicPr>
          <p:cNvPr id="65" name="Imagen 64">
            <a:extLst>
              <a:ext uri="{FF2B5EF4-FFF2-40B4-BE49-F238E27FC236}">
                <a16:creationId xmlns:a16="http://schemas.microsoft.com/office/drawing/2014/main" id="{F2D836DE-ECAB-7C6E-489F-FD84F2B86C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319" t="23240" r="12859" b="9899"/>
          <a:stretch/>
        </p:blipFill>
        <p:spPr>
          <a:xfrm>
            <a:off x="3360394" y="2993584"/>
            <a:ext cx="2704609" cy="1811805"/>
          </a:xfrm>
          <a:prstGeom prst="rect">
            <a:avLst/>
          </a:prstGeom>
        </p:spPr>
      </p:pic>
      <p:sp>
        <p:nvSpPr>
          <p:cNvPr id="71" name="Google Shape;3258;p61">
            <a:extLst>
              <a:ext uri="{FF2B5EF4-FFF2-40B4-BE49-F238E27FC236}">
                <a16:creationId xmlns:a16="http://schemas.microsoft.com/office/drawing/2014/main" id="{3C30AB38-F2A9-7965-54D4-11A1AF88691D}"/>
              </a:ext>
            </a:extLst>
          </p:cNvPr>
          <p:cNvSpPr txBox="1"/>
          <p:nvPr/>
        </p:nvSpPr>
        <p:spPr>
          <a:xfrm>
            <a:off x="2352159" y="4328896"/>
            <a:ext cx="1600244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Zonas de exhibición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700" dirty="0">
                <a:solidFill>
                  <a:schemeClr val="dk1"/>
                </a:solidFill>
                <a:latin typeface="Short Stack"/>
                <a:ea typeface="Short Stack"/>
                <a:cs typeface="Short Stack"/>
                <a:sym typeface="Short Stack"/>
              </a:rPr>
              <a:t>Amplias, unidas con las salas de espera.</a:t>
            </a:r>
            <a:endParaRPr sz="700" dirty="0">
              <a:solidFill>
                <a:schemeClr val="dk1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pic>
        <p:nvPicPr>
          <p:cNvPr id="2054" name="Picture 6" descr="Nuestras Agencias | Grupo Alameda | Agencias Chirey, MG, Nissan en Coah,  Coahuila de Zaragoza">
            <a:extLst>
              <a:ext uri="{FF2B5EF4-FFF2-40B4-BE49-F238E27FC236}">
                <a16:creationId xmlns:a16="http://schemas.microsoft.com/office/drawing/2014/main" id="{9C6008BE-3833-D80A-719D-24B94340C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583" y="2414165"/>
            <a:ext cx="2000248" cy="109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Nuestra Agencia | Nissan Zaragoza | Agencia Nissan en Iztacalco, CDMX">
            <a:extLst>
              <a:ext uri="{FF2B5EF4-FFF2-40B4-BE49-F238E27FC236}">
                <a16:creationId xmlns:a16="http://schemas.microsoft.com/office/drawing/2014/main" id="{773A22E1-9C29-E91D-CB95-9939319D2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970" y="3786433"/>
            <a:ext cx="1979860" cy="108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02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825;p58">
            <a:extLst>
              <a:ext uri="{FF2B5EF4-FFF2-40B4-BE49-F238E27FC236}">
                <a16:creationId xmlns:a16="http://schemas.microsoft.com/office/drawing/2014/main" id="{3D5E6418-C13B-8F95-9800-02A45D0EA915}"/>
              </a:ext>
            </a:extLst>
          </p:cNvPr>
          <p:cNvSpPr/>
          <p:nvPr/>
        </p:nvSpPr>
        <p:spPr>
          <a:xfrm>
            <a:off x="3906362" y="873419"/>
            <a:ext cx="1331276" cy="1143744"/>
          </a:xfrm>
          <a:custGeom>
            <a:avLst/>
            <a:gdLst/>
            <a:ahLst/>
            <a:cxnLst/>
            <a:rect l="l" t="t" r="r" b="b"/>
            <a:pathLst>
              <a:path w="962" h="1006" extrusionOk="0">
                <a:moveTo>
                  <a:pt x="454" y="1"/>
                </a:moveTo>
                <a:cubicBezTo>
                  <a:pt x="195" y="1"/>
                  <a:pt x="11" y="206"/>
                  <a:pt x="11" y="508"/>
                </a:cubicBezTo>
                <a:cubicBezTo>
                  <a:pt x="0" y="768"/>
                  <a:pt x="206" y="994"/>
                  <a:pt x="476" y="1005"/>
                </a:cubicBezTo>
                <a:cubicBezTo>
                  <a:pt x="735" y="994"/>
                  <a:pt x="951" y="789"/>
                  <a:pt x="962" y="519"/>
                </a:cubicBezTo>
                <a:cubicBezTo>
                  <a:pt x="951" y="238"/>
                  <a:pt x="735" y="12"/>
                  <a:pt x="4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7" name="Google Shape;2827;p58">
            <a:extLst>
              <a:ext uri="{FF2B5EF4-FFF2-40B4-BE49-F238E27FC236}">
                <a16:creationId xmlns:a16="http://schemas.microsoft.com/office/drawing/2014/main" id="{32562A31-2E30-E00E-10C7-2FECC8FBCA62}"/>
              </a:ext>
            </a:extLst>
          </p:cNvPr>
          <p:cNvGrpSpPr/>
          <p:nvPr/>
        </p:nvGrpSpPr>
        <p:grpSpPr>
          <a:xfrm>
            <a:off x="5425424" y="956555"/>
            <a:ext cx="621106" cy="977477"/>
            <a:chOff x="5425424" y="956555"/>
            <a:chExt cx="621106" cy="977477"/>
          </a:xfrm>
        </p:grpSpPr>
        <p:sp>
          <p:nvSpPr>
            <p:cNvPr id="8" name="Google Shape;2828;p58">
              <a:extLst>
                <a:ext uri="{FF2B5EF4-FFF2-40B4-BE49-F238E27FC236}">
                  <a16:creationId xmlns:a16="http://schemas.microsoft.com/office/drawing/2014/main" id="{573526F6-7AD5-4AC3-9A67-3D57696FD233}"/>
                </a:ext>
              </a:extLst>
            </p:cNvPr>
            <p:cNvSpPr/>
            <p:nvPr/>
          </p:nvSpPr>
          <p:spPr>
            <a:xfrm rot="-317296">
              <a:off x="5436074" y="983645"/>
              <a:ext cx="599806" cy="258792"/>
            </a:xfrm>
            <a:custGeom>
              <a:avLst/>
              <a:gdLst/>
              <a:ahLst/>
              <a:cxnLst/>
              <a:rect l="l" t="t" r="r" b="b"/>
              <a:pathLst>
                <a:path w="3889" h="1678" extrusionOk="0">
                  <a:moveTo>
                    <a:pt x="2765" y="1"/>
                  </a:moveTo>
                  <a:cubicBezTo>
                    <a:pt x="2609" y="1"/>
                    <a:pt x="2452" y="20"/>
                    <a:pt x="2301" y="58"/>
                  </a:cubicBezTo>
                  <a:cubicBezTo>
                    <a:pt x="1491" y="230"/>
                    <a:pt x="767" y="662"/>
                    <a:pt x="216" y="1278"/>
                  </a:cubicBezTo>
                  <a:cubicBezTo>
                    <a:pt x="151" y="1354"/>
                    <a:pt x="87" y="1429"/>
                    <a:pt x="43" y="1516"/>
                  </a:cubicBezTo>
                  <a:cubicBezTo>
                    <a:pt x="0" y="1570"/>
                    <a:pt x="33" y="1624"/>
                    <a:pt x="87" y="1624"/>
                  </a:cubicBezTo>
                  <a:lnTo>
                    <a:pt x="1145" y="1678"/>
                  </a:lnTo>
                  <a:cubicBezTo>
                    <a:pt x="1523" y="1645"/>
                    <a:pt x="1944" y="1613"/>
                    <a:pt x="2376" y="1570"/>
                  </a:cubicBezTo>
                  <a:cubicBezTo>
                    <a:pt x="2646" y="1548"/>
                    <a:pt x="2916" y="1472"/>
                    <a:pt x="3176" y="1354"/>
                  </a:cubicBezTo>
                  <a:cubicBezTo>
                    <a:pt x="3348" y="1278"/>
                    <a:pt x="3500" y="1159"/>
                    <a:pt x="3629" y="1019"/>
                  </a:cubicBezTo>
                  <a:cubicBezTo>
                    <a:pt x="3888" y="738"/>
                    <a:pt x="3791" y="284"/>
                    <a:pt x="3435" y="144"/>
                  </a:cubicBezTo>
                  <a:cubicBezTo>
                    <a:pt x="3370" y="112"/>
                    <a:pt x="3305" y="79"/>
                    <a:pt x="3230" y="58"/>
                  </a:cubicBezTo>
                  <a:cubicBezTo>
                    <a:pt x="3078" y="20"/>
                    <a:pt x="2922" y="1"/>
                    <a:pt x="27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829;p58">
              <a:extLst>
                <a:ext uri="{FF2B5EF4-FFF2-40B4-BE49-F238E27FC236}">
                  <a16:creationId xmlns:a16="http://schemas.microsoft.com/office/drawing/2014/main" id="{E9080C3E-7A9A-04AA-B281-332DC051DA11}"/>
                </a:ext>
              </a:extLst>
            </p:cNvPr>
            <p:cNvSpPr/>
            <p:nvPr/>
          </p:nvSpPr>
          <p:spPr>
            <a:xfrm rot="-317296">
              <a:off x="5470513" y="1334071"/>
              <a:ext cx="509889" cy="199106"/>
            </a:xfrm>
            <a:custGeom>
              <a:avLst/>
              <a:gdLst/>
              <a:ahLst/>
              <a:cxnLst/>
              <a:rect l="l" t="t" r="r" b="b"/>
              <a:pathLst>
                <a:path w="3306" h="1291" extrusionOk="0">
                  <a:moveTo>
                    <a:pt x="1835" y="0"/>
                  </a:moveTo>
                  <a:cubicBezTo>
                    <a:pt x="1796" y="0"/>
                    <a:pt x="1757" y="2"/>
                    <a:pt x="1718" y="4"/>
                  </a:cubicBezTo>
                  <a:cubicBezTo>
                    <a:pt x="1199" y="26"/>
                    <a:pt x="692" y="144"/>
                    <a:pt x="227" y="360"/>
                  </a:cubicBezTo>
                  <a:cubicBezTo>
                    <a:pt x="173" y="382"/>
                    <a:pt x="130" y="414"/>
                    <a:pt x="87" y="447"/>
                  </a:cubicBezTo>
                  <a:cubicBezTo>
                    <a:pt x="1" y="533"/>
                    <a:pt x="11" y="609"/>
                    <a:pt x="119" y="663"/>
                  </a:cubicBezTo>
                  <a:cubicBezTo>
                    <a:pt x="152" y="684"/>
                    <a:pt x="195" y="706"/>
                    <a:pt x="238" y="717"/>
                  </a:cubicBezTo>
                  <a:cubicBezTo>
                    <a:pt x="703" y="911"/>
                    <a:pt x="1189" y="1052"/>
                    <a:pt x="1685" y="1160"/>
                  </a:cubicBezTo>
                  <a:cubicBezTo>
                    <a:pt x="1945" y="1235"/>
                    <a:pt x="2215" y="1278"/>
                    <a:pt x="2496" y="1289"/>
                  </a:cubicBezTo>
                  <a:cubicBezTo>
                    <a:pt x="2513" y="1290"/>
                    <a:pt x="2530" y="1291"/>
                    <a:pt x="2548" y="1291"/>
                  </a:cubicBezTo>
                  <a:cubicBezTo>
                    <a:pt x="2701" y="1291"/>
                    <a:pt x="2846" y="1248"/>
                    <a:pt x="2982" y="1170"/>
                  </a:cubicBezTo>
                  <a:cubicBezTo>
                    <a:pt x="3262" y="998"/>
                    <a:pt x="3306" y="684"/>
                    <a:pt x="3079" y="458"/>
                  </a:cubicBezTo>
                  <a:cubicBezTo>
                    <a:pt x="2971" y="350"/>
                    <a:pt x="2852" y="263"/>
                    <a:pt x="2722" y="198"/>
                  </a:cubicBezTo>
                  <a:cubicBezTo>
                    <a:pt x="2445" y="74"/>
                    <a:pt x="2141" y="0"/>
                    <a:pt x="18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830;p58">
              <a:extLst>
                <a:ext uri="{FF2B5EF4-FFF2-40B4-BE49-F238E27FC236}">
                  <a16:creationId xmlns:a16="http://schemas.microsoft.com/office/drawing/2014/main" id="{C5B709FD-9169-20A3-80FA-87332BC403DE}"/>
                </a:ext>
              </a:extLst>
            </p:cNvPr>
            <p:cNvSpPr/>
            <p:nvPr/>
          </p:nvSpPr>
          <p:spPr>
            <a:xfrm rot="-317296">
              <a:off x="5466737" y="1560467"/>
              <a:ext cx="295045" cy="360736"/>
            </a:xfrm>
            <a:custGeom>
              <a:avLst/>
              <a:gdLst/>
              <a:ahLst/>
              <a:cxnLst/>
              <a:rect l="l" t="t" r="r" b="b"/>
              <a:pathLst>
                <a:path w="1913" h="2339" extrusionOk="0">
                  <a:moveTo>
                    <a:pt x="68" y="0"/>
                  </a:moveTo>
                  <a:cubicBezTo>
                    <a:pt x="31" y="0"/>
                    <a:pt x="0" y="24"/>
                    <a:pt x="0" y="69"/>
                  </a:cubicBezTo>
                  <a:cubicBezTo>
                    <a:pt x="0" y="112"/>
                    <a:pt x="0" y="166"/>
                    <a:pt x="0" y="209"/>
                  </a:cubicBezTo>
                  <a:cubicBezTo>
                    <a:pt x="65" y="458"/>
                    <a:pt x="119" y="706"/>
                    <a:pt x="195" y="944"/>
                  </a:cubicBezTo>
                  <a:cubicBezTo>
                    <a:pt x="314" y="1322"/>
                    <a:pt x="508" y="1668"/>
                    <a:pt x="756" y="1970"/>
                  </a:cubicBezTo>
                  <a:cubicBezTo>
                    <a:pt x="875" y="2121"/>
                    <a:pt x="1026" y="2240"/>
                    <a:pt x="1210" y="2305"/>
                  </a:cubicBezTo>
                  <a:cubicBezTo>
                    <a:pt x="1269" y="2328"/>
                    <a:pt x="1330" y="2338"/>
                    <a:pt x="1390" y="2338"/>
                  </a:cubicBezTo>
                  <a:cubicBezTo>
                    <a:pt x="1616" y="2338"/>
                    <a:pt x="1829" y="2187"/>
                    <a:pt x="1880" y="1948"/>
                  </a:cubicBezTo>
                  <a:cubicBezTo>
                    <a:pt x="1901" y="1894"/>
                    <a:pt x="1912" y="1840"/>
                    <a:pt x="1912" y="1786"/>
                  </a:cubicBezTo>
                  <a:cubicBezTo>
                    <a:pt x="1901" y="1495"/>
                    <a:pt x="1793" y="1225"/>
                    <a:pt x="1610" y="1009"/>
                  </a:cubicBezTo>
                  <a:cubicBezTo>
                    <a:pt x="1286" y="588"/>
                    <a:pt x="854" y="263"/>
                    <a:pt x="357" y="80"/>
                  </a:cubicBezTo>
                  <a:cubicBezTo>
                    <a:pt x="314" y="58"/>
                    <a:pt x="270" y="47"/>
                    <a:pt x="227" y="37"/>
                  </a:cubicBezTo>
                  <a:cubicBezTo>
                    <a:pt x="184" y="37"/>
                    <a:pt x="152" y="26"/>
                    <a:pt x="119" y="15"/>
                  </a:cubicBezTo>
                  <a:cubicBezTo>
                    <a:pt x="102" y="5"/>
                    <a:pt x="85" y="0"/>
                    <a:pt x="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Google Shape;2831;p58">
            <a:extLst>
              <a:ext uri="{FF2B5EF4-FFF2-40B4-BE49-F238E27FC236}">
                <a16:creationId xmlns:a16="http://schemas.microsoft.com/office/drawing/2014/main" id="{A91936E6-8AD9-E8B7-F5A6-1F08C9636D70}"/>
              </a:ext>
            </a:extLst>
          </p:cNvPr>
          <p:cNvSpPr/>
          <p:nvPr/>
        </p:nvSpPr>
        <p:spPr>
          <a:xfrm>
            <a:off x="3154232" y="873413"/>
            <a:ext cx="564337" cy="343619"/>
          </a:xfrm>
          <a:custGeom>
            <a:avLst/>
            <a:gdLst/>
            <a:ahLst/>
            <a:cxnLst/>
            <a:rect l="l" t="t" r="r" b="b"/>
            <a:pathLst>
              <a:path w="3659" h="2228" extrusionOk="0">
                <a:moveTo>
                  <a:pt x="772" y="0"/>
                </a:moveTo>
                <a:cubicBezTo>
                  <a:pt x="759" y="0"/>
                  <a:pt x="746" y="1"/>
                  <a:pt x="732" y="5"/>
                </a:cubicBezTo>
                <a:cubicBezTo>
                  <a:pt x="727" y="5"/>
                  <a:pt x="723" y="5"/>
                  <a:pt x="718" y="5"/>
                </a:cubicBezTo>
                <a:cubicBezTo>
                  <a:pt x="252" y="5"/>
                  <a:pt x="0" y="559"/>
                  <a:pt x="300" y="912"/>
                </a:cubicBezTo>
                <a:cubicBezTo>
                  <a:pt x="397" y="1020"/>
                  <a:pt x="494" y="1117"/>
                  <a:pt x="602" y="1204"/>
                </a:cubicBezTo>
                <a:cubicBezTo>
                  <a:pt x="904" y="1420"/>
                  <a:pt x="1250" y="1582"/>
                  <a:pt x="1607" y="1690"/>
                </a:cubicBezTo>
                <a:lnTo>
                  <a:pt x="3129" y="2154"/>
                </a:lnTo>
                <a:cubicBezTo>
                  <a:pt x="3227" y="2203"/>
                  <a:pt x="3336" y="2227"/>
                  <a:pt x="3444" y="2227"/>
                </a:cubicBezTo>
                <a:cubicBezTo>
                  <a:pt x="3480" y="2227"/>
                  <a:pt x="3516" y="2224"/>
                  <a:pt x="3551" y="2219"/>
                </a:cubicBezTo>
                <a:cubicBezTo>
                  <a:pt x="3626" y="2208"/>
                  <a:pt x="3659" y="2197"/>
                  <a:pt x="3626" y="2111"/>
                </a:cubicBezTo>
                <a:cubicBezTo>
                  <a:pt x="3583" y="2025"/>
                  <a:pt x="3540" y="1938"/>
                  <a:pt x="3486" y="1852"/>
                </a:cubicBezTo>
                <a:cubicBezTo>
                  <a:pt x="3248" y="1506"/>
                  <a:pt x="2957" y="1204"/>
                  <a:pt x="2633" y="945"/>
                </a:cubicBezTo>
                <a:cubicBezTo>
                  <a:pt x="2244" y="610"/>
                  <a:pt x="1812" y="329"/>
                  <a:pt x="1347" y="113"/>
                </a:cubicBezTo>
                <a:cubicBezTo>
                  <a:pt x="1202" y="45"/>
                  <a:pt x="1048" y="3"/>
                  <a:pt x="893" y="3"/>
                </a:cubicBezTo>
                <a:cubicBezTo>
                  <a:pt x="875" y="3"/>
                  <a:pt x="857" y="4"/>
                  <a:pt x="840" y="5"/>
                </a:cubicBezTo>
                <a:cubicBezTo>
                  <a:pt x="818" y="5"/>
                  <a:pt x="796" y="0"/>
                  <a:pt x="7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2832;p58">
            <a:extLst>
              <a:ext uri="{FF2B5EF4-FFF2-40B4-BE49-F238E27FC236}">
                <a16:creationId xmlns:a16="http://schemas.microsoft.com/office/drawing/2014/main" id="{94EBD72C-14D1-DCE3-91C9-C1EF5212F2C7}"/>
              </a:ext>
            </a:extLst>
          </p:cNvPr>
          <p:cNvSpPr/>
          <p:nvPr/>
        </p:nvSpPr>
        <p:spPr>
          <a:xfrm>
            <a:off x="3127087" y="1302474"/>
            <a:ext cx="506500" cy="212680"/>
          </a:xfrm>
          <a:custGeom>
            <a:avLst/>
            <a:gdLst/>
            <a:ahLst/>
            <a:cxnLst/>
            <a:rect l="l" t="t" r="r" b="b"/>
            <a:pathLst>
              <a:path w="3284" h="1379" extrusionOk="0">
                <a:moveTo>
                  <a:pt x="1281" y="0"/>
                </a:moveTo>
                <a:cubicBezTo>
                  <a:pt x="947" y="0"/>
                  <a:pt x="616" y="111"/>
                  <a:pt x="357" y="334"/>
                </a:cubicBezTo>
                <a:cubicBezTo>
                  <a:pt x="260" y="409"/>
                  <a:pt x="173" y="506"/>
                  <a:pt x="108" y="625"/>
                </a:cubicBezTo>
                <a:cubicBezTo>
                  <a:pt x="0" y="798"/>
                  <a:pt x="44" y="1025"/>
                  <a:pt x="206" y="1144"/>
                </a:cubicBezTo>
                <a:cubicBezTo>
                  <a:pt x="281" y="1208"/>
                  <a:pt x="378" y="1262"/>
                  <a:pt x="476" y="1295"/>
                </a:cubicBezTo>
                <a:cubicBezTo>
                  <a:pt x="647" y="1352"/>
                  <a:pt x="832" y="1378"/>
                  <a:pt x="1014" y="1378"/>
                </a:cubicBezTo>
                <a:cubicBezTo>
                  <a:pt x="1073" y="1378"/>
                  <a:pt x="1131" y="1376"/>
                  <a:pt x="1189" y="1370"/>
                </a:cubicBezTo>
                <a:cubicBezTo>
                  <a:pt x="1502" y="1360"/>
                  <a:pt x="1815" y="1316"/>
                  <a:pt x="2128" y="1230"/>
                </a:cubicBezTo>
                <a:cubicBezTo>
                  <a:pt x="2463" y="1144"/>
                  <a:pt x="2798" y="1036"/>
                  <a:pt x="3122" y="895"/>
                </a:cubicBezTo>
                <a:cubicBezTo>
                  <a:pt x="3262" y="830"/>
                  <a:pt x="3284" y="733"/>
                  <a:pt x="3165" y="625"/>
                </a:cubicBezTo>
                <a:cubicBezTo>
                  <a:pt x="3100" y="560"/>
                  <a:pt x="3025" y="506"/>
                  <a:pt x="2949" y="463"/>
                </a:cubicBezTo>
                <a:cubicBezTo>
                  <a:pt x="2485" y="204"/>
                  <a:pt x="1977" y="53"/>
                  <a:pt x="1448" y="9"/>
                </a:cubicBezTo>
                <a:cubicBezTo>
                  <a:pt x="1392" y="3"/>
                  <a:pt x="1336" y="0"/>
                  <a:pt x="12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2833;p58">
            <a:extLst>
              <a:ext uri="{FF2B5EF4-FFF2-40B4-BE49-F238E27FC236}">
                <a16:creationId xmlns:a16="http://schemas.microsoft.com/office/drawing/2014/main" id="{31BD6EA5-DC77-9D1D-E735-A07FB9539F29}"/>
              </a:ext>
            </a:extLst>
          </p:cNvPr>
          <p:cNvSpPr/>
          <p:nvPr/>
        </p:nvSpPr>
        <p:spPr>
          <a:xfrm>
            <a:off x="3274225" y="1600442"/>
            <a:ext cx="389437" cy="291798"/>
          </a:xfrm>
          <a:custGeom>
            <a:avLst/>
            <a:gdLst/>
            <a:ahLst/>
            <a:cxnLst/>
            <a:rect l="l" t="t" r="r" b="b"/>
            <a:pathLst>
              <a:path w="2525" h="1892" extrusionOk="0">
                <a:moveTo>
                  <a:pt x="2254" y="0"/>
                </a:moveTo>
                <a:cubicBezTo>
                  <a:pt x="2168" y="11"/>
                  <a:pt x="2081" y="22"/>
                  <a:pt x="2006" y="32"/>
                </a:cubicBezTo>
                <a:cubicBezTo>
                  <a:pt x="1390" y="151"/>
                  <a:pt x="839" y="432"/>
                  <a:pt x="386" y="853"/>
                </a:cubicBezTo>
                <a:cubicBezTo>
                  <a:pt x="224" y="994"/>
                  <a:pt x="116" y="1177"/>
                  <a:pt x="83" y="1383"/>
                </a:cubicBezTo>
                <a:cubicBezTo>
                  <a:pt x="0" y="1642"/>
                  <a:pt x="196" y="1891"/>
                  <a:pt x="461" y="1891"/>
                </a:cubicBezTo>
                <a:cubicBezTo>
                  <a:pt x="472" y="1891"/>
                  <a:pt x="483" y="1891"/>
                  <a:pt x="494" y="1890"/>
                </a:cubicBezTo>
                <a:cubicBezTo>
                  <a:pt x="537" y="1879"/>
                  <a:pt x="591" y="1879"/>
                  <a:pt x="623" y="1869"/>
                </a:cubicBezTo>
                <a:cubicBezTo>
                  <a:pt x="861" y="1804"/>
                  <a:pt x="1088" y="1696"/>
                  <a:pt x="1282" y="1545"/>
                </a:cubicBezTo>
                <a:cubicBezTo>
                  <a:pt x="1757" y="1177"/>
                  <a:pt x="2157" y="724"/>
                  <a:pt x="2459" y="216"/>
                </a:cubicBezTo>
                <a:cubicBezTo>
                  <a:pt x="2524" y="130"/>
                  <a:pt x="2459" y="11"/>
                  <a:pt x="23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2834;p58">
            <a:extLst>
              <a:ext uri="{FF2B5EF4-FFF2-40B4-BE49-F238E27FC236}">
                <a16:creationId xmlns:a16="http://schemas.microsoft.com/office/drawing/2014/main" id="{8419B269-EF86-5FE3-F592-7A27D860FBE2}"/>
              </a:ext>
            </a:extLst>
          </p:cNvPr>
          <p:cNvSpPr/>
          <p:nvPr/>
        </p:nvSpPr>
        <p:spPr>
          <a:xfrm>
            <a:off x="5164266" y="809945"/>
            <a:ext cx="129241" cy="238751"/>
          </a:xfrm>
          <a:custGeom>
            <a:avLst/>
            <a:gdLst/>
            <a:ahLst/>
            <a:cxnLst/>
            <a:rect l="l" t="t" r="r" b="b"/>
            <a:pathLst>
              <a:path w="1665" h="3076" extrusionOk="0">
                <a:moveTo>
                  <a:pt x="876" y="1"/>
                </a:moveTo>
                <a:cubicBezTo>
                  <a:pt x="841" y="1"/>
                  <a:pt x="805" y="17"/>
                  <a:pt x="789" y="49"/>
                </a:cubicBezTo>
                <a:cubicBezTo>
                  <a:pt x="768" y="82"/>
                  <a:pt x="757" y="103"/>
                  <a:pt x="746" y="136"/>
                </a:cubicBezTo>
                <a:cubicBezTo>
                  <a:pt x="681" y="298"/>
                  <a:pt x="616" y="470"/>
                  <a:pt x="541" y="643"/>
                </a:cubicBezTo>
                <a:cubicBezTo>
                  <a:pt x="422" y="913"/>
                  <a:pt x="271" y="1162"/>
                  <a:pt x="87" y="1399"/>
                </a:cubicBezTo>
                <a:cubicBezTo>
                  <a:pt x="1" y="1518"/>
                  <a:pt x="12" y="1583"/>
                  <a:pt x="109" y="1691"/>
                </a:cubicBezTo>
                <a:cubicBezTo>
                  <a:pt x="390" y="2015"/>
                  <a:pt x="584" y="2415"/>
                  <a:pt x="670" y="2836"/>
                </a:cubicBezTo>
                <a:cubicBezTo>
                  <a:pt x="681" y="2890"/>
                  <a:pt x="692" y="2933"/>
                  <a:pt x="703" y="2987"/>
                </a:cubicBezTo>
                <a:cubicBezTo>
                  <a:pt x="714" y="3041"/>
                  <a:pt x="757" y="3073"/>
                  <a:pt x="800" y="3073"/>
                </a:cubicBezTo>
                <a:cubicBezTo>
                  <a:pt x="806" y="3075"/>
                  <a:pt x="811" y="3075"/>
                  <a:pt x="817" y="3075"/>
                </a:cubicBezTo>
                <a:cubicBezTo>
                  <a:pt x="865" y="3075"/>
                  <a:pt x="909" y="3035"/>
                  <a:pt x="919" y="2987"/>
                </a:cubicBezTo>
                <a:cubicBezTo>
                  <a:pt x="919" y="2976"/>
                  <a:pt x="930" y="2955"/>
                  <a:pt x="930" y="2933"/>
                </a:cubicBezTo>
                <a:cubicBezTo>
                  <a:pt x="1005" y="2566"/>
                  <a:pt x="1157" y="2209"/>
                  <a:pt x="1373" y="1896"/>
                </a:cubicBezTo>
                <a:cubicBezTo>
                  <a:pt x="1448" y="1788"/>
                  <a:pt x="1535" y="1702"/>
                  <a:pt x="1621" y="1605"/>
                </a:cubicBezTo>
                <a:cubicBezTo>
                  <a:pt x="1643" y="1583"/>
                  <a:pt x="1653" y="1561"/>
                  <a:pt x="1664" y="1540"/>
                </a:cubicBezTo>
                <a:cubicBezTo>
                  <a:pt x="1643" y="1475"/>
                  <a:pt x="1599" y="1410"/>
                  <a:pt x="1567" y="1356"/>
                </a:cubicBezTo>
                <a:cubicBezTo>
                  <a:pt x="1297" y="989"/>
                  <a:pt x="1103" y="578"/>
                  <a:pt x="994" y="136"/>
                </a:cubicBezTo>
                <a:cubicBezTo>
                  <a:pt x="984" y="114"/>
                  <a:pt x="973" y="82"/>
                  <a:pt x="962" y="49"/>
                </a:cubicBezTo>
                <a:cubicBezTo>
                  <a:pt x="946" y="17"/>
                  <a:pt x="911" y="1"/>
                  <a:pt x="87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2835;p58">
            <a:extLst>
              <a:ext uri="{FF2B5EF4-FFF2-40B4-BE49-F238E27FC236}">
                <a16:creationId xmlns:a16="http://schemas.microsoft.com/office/drawing/2014/main" id="{0847A89C-70D9-1A94-EB45-5887C058042F}"/>
              </a:ext>
            </a:extLst>
          </p:cNvPr>
          <p:cNvSpPr/>
          <p:nvPr/>
        </p:nvSpPr>
        <p:spPr>
          <a:xfrm>
            <a:off x="5425413" y="726262"/>
            <a:ext cx="113251" cy="188843"/>
          </a:xfrm>
          <a:custGeom>
            <a:avLst/>
            <a:gdLst/>
            <a:ahLst/>
            <a:cxnLst/>
            <a:rect l="l" t="t" r="r" b="b"/>
            <a:pathLst>
              <a:path w="1459" h="2433" extrusionOk="0">
                <a:moveTo>
                  <a:pt x="775" y="0"/>
                </a:moveTo>
                <a:cubicBezTo>
                  <a:pt x="721" y="0"/>
                  <a:pt x="678" y="31"/>
                  <a:pt x="659" y="78"/>
                </a:cubicBezTo>
                <a:cubicBezTo>
                  <a:pt x="637" y="121"/>
                  <a:pt x="616" y="164"/>
                  <a:pt x="594" y="207"/>
                </a:cubicBezTo>
                <a:cubicBezTo>
                  <a:pt x="475" y="510"/>
                  <a:pt x="303" y="780"/>
                  <a:pt x="76" y="1007"/>
                </a:cubicBezTo>
                <a:cubicBezTo>
                  <a:pt x="43" y="1050"/>
                  <a:pt x="22" y="1093"/>
                  <a:pt x="0" y="1136"/>
                </a:cubicBezTo>
                <a:cubicBezTo>
                  <a:pt x="22" y="1180"/>
                  <a:pt x="43" y="1223"/>
                  <a:pt x="65" y="1255"/>
                </a:cubicBezTo>
                <a:cubicBezTo>
                  <a:pt x="238" y="1568"/>
                  <a:pt x="367" y="1903"/>
                  <a:pt x="443" y="2249"/>
                </a:cubicBezTo>
                <a:cubicBezTo>
                  <a:pt x="454" y="2281"/>
                  <a:pt x="465" y="2324"/>
                  <a:pt x="475" y="2357"/>
                </a:cubicBezTo>
                <a:cubicBezTo>
                  <a:pt x="508" y="2389"/>
                  <a:pt x="540" y="2432"/>
                  <a:pt x="573" y="2432"/>
                </a:cubicBezTo>
                <a:cubicBezTo>
                  <a:pt x="616" y="2432"/>
                  <a:pt x="648" y="2389"/>
                  <a:pt x="681" y="2357"/>
                </a:cubicBezTo>
                <a:cubicBezTo>
                  <a:pt x="702" y="2335"/>
                  <a:pt x="713" y="2303"/>
                  <a:pt x="713" y="2270"/>
                </a:cubicBezTo>
                <a:cubicBezTo>
                  <a:pt x="821" y="1957"/>
                  <a:pt x="1016" y="1687"/>
                  <a:pt x="1253" y="1471"/>
                </a:cubicBezTo>
                <a:cubicBezTo>
                  <a:pt x="1437" y="1288"/>
                  <a:pt x="1458" y="1277"/>
                  <a:pt x="1307" y="1050"/>
                </a:cubicBezTo>
                <a:cubicBezTo>
                  <a:pt x="1156" y="823"/>
                  <a:pt x="1037" y="585"/>
                  <a:pt x="951" y="326"/>
                </a:cubicBezTo>
                <a:cubicBezTo>
                  <a:pt x="929" y="261"/>
                  <a:pt x="918" y="175"/>
                  <a:pt x="897" y="110"/>
                </a:cubicBezTo>
                <a:cubicBezTo>
                  <a:pt x="886" y="56"/>
                  <a:pt x="864" y="13"/>
                  <a:pt x="799" y="2"/>
                </a:cubicBezTo>
                <a:cubicBezTo>
                  <a:pt x="791" y="1"/>
                  <a:pt x="783" y="0"/>
                  <a:pt x="77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2836;p58">
            <a:extLst>
              <a:ext uri="{FF2B5EF4-FFF2-40B4-BE49-F238E27FC236}">
                <a16:creationId xmlns:a16="http://schemas.microsoft.com/office/drawing/2014/main" id="{4CCA34F1-5AEC-1B2B-C99E-5033BA60B2EC}"/>
              </a:ext>
            </a:extLst>
          </p:cNvPr>
          <p:cNvSpPr/>
          <p:nvPr/>
        </p:nvSpPr>
        <p:spPr>
          <a:xfrm>
            <a:off x="1574003" y="4186491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2837;p58">
            <a:extLst>
              <a:ext uri="{FF2B5EF4-FFF2-40B4-BE49-F238E27FC236}">
                <a16:creationId xmlns:a16="http://schemas.microsoft.com/office/drawing/2014/main" id="{E50BD8AE-90E2-ACC2-3777-9AE8E7065098}"/>
              </a:ext>
            </a:extLst>
          </p:cNvPr>
          <p:cNvSpPr/>
          <p:nvPr/>
        </p:nvSpPr>
        <p:spPr>
          <a:xfrm>
            <a:off x="4595292" y="4514868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2839;p58">
            <a:extLst>
              <a:ext uri="{FF2B5EF4-FFF2-40B4-BE49-F238E27FC236}">
                <a16:creationId xmlns:a16="http://schemas.microsoft.com/office/drawing/2014/main" id="{A8639890-BFC4-56D3-4361-4F4A46147256}"/>
              </a:ext>
            </a:extLst>
          </p:cNvPr>
          <p:cNvSpPr/>
          <p:nvPr/>
        </p:nvSpPr>
        <p:spPr>
          <a:xfrm>
            <a:off x="7163087" y="2182675"/>
            <a:ext cx="136196" cy="205601"/>
          </a:xfrm>
          <a:custGeom>
            <a:avLst/>
            <a:gdLst/>
            <a:ahLst/>
            <a:cxnLst/>
            <a:rect l="l" t="t" r="r" b="b"/>
            <a:pathLst>
              <a:path w="1772" h="2675" extrusionOk="0">
                <a:moveTo>
                  <a:pt x="951" y="492"/>
                </a:moveTo>
                <a:cubicBezTo>
                  <a:pt x="1124" y="772"/>
                  <a:pt x="1210" y="1107"/>
                  <a:pt x="1502" y="1291"/>
                </a:cubicBezTo>
                <a:cubicBezTo>
                  <a:pt x="1307" y="1615"/>
                  <a:pt x="1102" y="1939"/>
                  <a:pt x="908" y="2274"/>
                </a:cubicBezTo>
                <a:lnTo>
                  <a:pt x="875" y="2209"/>
                </a:lnTo>
                <a:cubicBezTo>
                  <a:pt x="757" y="1928"/>
                  <a:pt x="605" y="1680"/>
                  <a:pt x="411" y="1453"/>
                </a:cubicBezTo>
                <a:cubicBezTo>
                  <a:pt x="389" y="1431"/>
                  <a:pt x="400" y="1377"/>
                  <a:pt x="400" y="1356"/>
                </a:cubicBezTo>
                <a:cubicBezTo>
                  <a:pt x="411" y="1334"/>
                  <a:pt x="433" y="1313"/>
                  <a:pt x="443" y="1302"/>
                </a:cubicBezTo>
                <a:cubicBezTo>
                  <a:pt x="649" y="1053"/>
                  <a:pt x="821" y="772"/>
                  <a:pt x="951" y="492"/>
                </a:cubicBezTo>
                <a:close/>
                <a:moveTo>
                  <a:pt x="926" y="0"/>
                </a:moveTo>
                <a:cubicBezTo>
                  <a:pt x="824" y="0"/>
                  <a:pt x="727" y="56"/>
                  <a:pt x="681" y="157"/>
                </a:cubicBezTo>
                <a:cubicBezTo>
                  <a:pt x="573" y="373"/>
                  <a:pt x="465" y="600"/>
                  <a:pt x="346" y="805"/>
                </a:cubicBezTo>
                <a:cubicBezTo>
                  <a:pt x="249" y="978"/>
                  <a:pt x="141" y="1140"/>
                  <a:pt x="44" y="1302"/>
                </a:cubicBezTo>
                <a:cubicBezTo>
                  <a:pt x="1" y="1356"/>
                  <a:pt x="1" y="1431"/>
                  <a:pt x="44" y="1485"/>
                </a:cubicBezTo>
                <a:cubicBezTo>
                  <a:pt x="206" y="1701"/>
                  <a:pt x="346" y="1950"/>
                  <a:pt x="454" y="2198"/>
                </a:cubicBezTo>
                <a:cubicBezTo>
                  <a:pt x="497" y="2306"/>
                  <a:pt x="551" y="2414"/>
                  <a:pt x="605" y="2522"/>
                </a:cubicBezTo>
                <a:cubicBezTo>
                  <a:pt x="645" y="2612"/>
                  <a:pt x="741" y="2675"/>
                  <a:pt x="841" y="2675"/>
                </a:cubicBezTo>
                <a:cubicBezTo>
                  <a:pt x="849" y="2675"/>
                  <a:pt x="857" y="2674"/>
                  <a:pt x="865" y="2673"/>
                </a:cubicBezTo>
                <a:cubicBezTo>
                  <a:pt x="872" y="2674"/>
                  <a:pt x="879" y="2675"/>
                  <a:pt x="886" y="2675"/>
                </a:cubicBezTo>
                <a:cubicBezTo>
                  <a:pt x="974" y="2675"/>
                  <a:pt x="1051" y="2613"/>
                  <a:pt x="1081" y="2533"/>
                </a:cubicBezTo>
                <a:cubicBezTo>
                  <a:pt x="1081" y="2501"/>
                  <a:pt x="1091" y="2479"/>
                  <a:pt x="1113" y="2447"/>
                </a:cubicBezTo>
                <a:cubicBezTo>
                  <a:pt x="1275" y="2187"/>
                  <a:pt x="1437" y="1917"/>
                  <a:pt x="1588" y="1647"/>
                </a:cubicBezTo>
                <a:cubicBezTo>
                  <a:pt x="1653" y="1539"/>
                  <a:pt x="1707" y="1421"/>
                  <a:pt x="1761" y="1302"/>
                </a:cubicBezTo>
                <a:cubicBezTo>
                  <a:pt x="1772" y="1280"/>
                  <a:pt x="1761" y="1248"/>
                  <a:pt x="1750" y="1226"/>
                </a:cubicBezTo>
                <a:cubicBezTo>
                  <a:pt x="1729" y="1172"/>
                  <a:pt x="1685" y="1140"/>
                  <a:pt x="1664" y="1097"/>
                </a:cubicBezTo>
                <a:cubicBezTo>
                  <a:pt x="1459" y="783"/>
                  <a:pt x="1286" y="459"/>
                  <a:pt x="1135" y="124"/>
                </a:cubicBezTo>
                <a:cubicBezTo>
                  <a:pt x="1113" y="81"/>
                  <a:pt x="1081" y="49"/>
                  <a:pt x="1048" y="27"/>
                </a:cubicBezTo>
                <a:cubicBezTo>
                  <a:pt x="1008" y="9"/>
                  <a:pt x="967" y="0"/>
                  <a:pt x="92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2840;p58">
            <a:extLst>
              <a:ext uri="{FF2B5EF4-FFF2-40B4-BE49-F238E27FC236}">
                <a16:creationId xmlns:a16="http://schemas.microsoft.com/office/drawing/2014/main" id="{AE9F0DFA-76EA-DA6B-9CA3-C203ADD216DB}"/>
              </a:ext>
            </a:extLst>
          </p:cNvPr>
          <p:cNvSpPr/>
          <p:nvPr/>
        </p:nvSpPr>
        <p:spPr>
          <a:xfrm>
            <a:off x="2990076" y="2111823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841;p58">
            <a:extLst>
              <a:ext uri="{FF2B5EF4-FFF2-40B4-BE49-F238E27FC236}">
                <a16:creationId xmlns:a16="http://schemas.microsoft.com/office/drawing/2014/main" id="{C304A303-90D0-CA7C-1530-05DD41776FCA}"/>
              </a:ext>
            </a:extLst>
          </p:cNvPr>
          <p:cNvSpPr/>
          <p:nvPr/>
        </p:nvSpPr>
        <p:spPr>
          <a:xfrm>
            <a:off x="3772307" y="3596730"/>
            <a:ext cx="1735094" cy="75563"/>
          </a:xfrm>
          <a:custGeom>
            <a:avLst/>
            <a:gdLst/>
            <a:ahLst/>
            <a:cxnLst/>
            <a:rect l="l" t="t" r="r" b="b"/>
            <a:pathLst>
              <a:path w="21355" h="930" extrusionOk="0">
                <a:moveTo>
                  <a:pt x="3474" y="0"/>
                </a:moveTo>
                <a:cubicBezTo>
                  <a:pt x="2434" y="0"/>
                  <a:pt x="1395" y="13"/>
                  <a:pt x="357" y="49"/>
                </a:cubicBezTo>
                <a:cubicBezTo>
                  <a:pt x="1" y="49"/>
                  <a:pt x="1" y="568"/>
                  <a:pt x="357" y="568"/>
                </a:cubicBezTo>
                <a:cubicBezTo>
                  <a:pt x="3781" y="762"/>
                  <a:pt x="7227" y="719"/>
                  <a:pt x="10651" y="762"/>
                </a:cubicBezTo>
                <a:lnTo>
                  <a:pt x="15727" y="827"/>
                </a:lnTo>
                <a:cubicBezTo>
                  <a:pt x="16883" y="842"/>
                  <a:pt x="18077" y="930"/>
                  <a:pt x="19255" y="930"/>
                </a:cubicBezTo>
                <a:cubicBezTo>
                  <a:pt x="19828" y="930"/>
                  <a:pt x="20397" y="909"/>
                  <a:pt x="20955" y="849"/>
                </a:cubicBezTo>
                <a:cubicBezTo>
                  <a:pt x="21354" y="849"/>
                  <a:pt x="21354" y="244"/>
                  <a:pt x="20955" y="244"/>
                </a:cubicBezTo>
                <a:cubicBezTo>
                  <a:pt x="20224" y="148"/>
                  <a:pt x="19471" y="122"/>
                  <a:pt x="18716" y="122"/>
                </a:cubicBezTo>
                <a:cubicBezTo>
                  <a:pt x="17829" y="122"/>
                  <a:pt x="16937" y="158"/>
                  <a:pt x="16069" y="158"/>
                </a:cubicBezTo>
                <a:cubicBezTo>
                  <a:pt x="16005" y="158"/>
                  <a:pt x="15942" y="158"/>
                  <a:pt x="15878" y="157"/>
                </a:cubicBezTo>
                <a:lnTo>
                  <a:pt x="10651" y="93"/>
                </a:lnTo>
                <a:cubicBezTo>
                  <a:pt x="8264" y="70"/>
                  <a:pt x="5867" y="0"/>
                  <a:pt x="34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842;p58">
            <a:extLst>
              <a:ext uri="{FF2B5EF4-FFF2-40B4-BE49-F238E27FC236}">
                <a16:creationId xmlns:a16="http://schemas.microsoft.com/office/drawing/2014/main" id="{8C66CA2F-5EB9-DC3E-FCB4-45DB4CC44FA8}"/>
              </a:ext>
            </a:extLst>
          </p:cNvPr>
          <p:cNvSpPr/>
          <p:nvPr/>
        </p:nvSpPr>
        <p:spPr>
          <a:xfrm>
            <a:off x="2169750" y="1957343"/>
            <a:ext cx="113251" cy="165284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843;p58">
            <a:extLst>
              <a:ext uri="{FF2B5EF4-FFF2-40B4-BE49-F238E27FC236}">
                <a16:creationId xmlns:a16="http://schemas.microsoft.com/office/drawing/2014/main" id="{A7D10F9B-6C67-8E53-A089-33831ADABA8F}"/>
              </a:ext>
            </a:extLst>
          </p:cNvPr>
          <p:cNvSpPr/>
          <p:nvPr/>
        </p:nvSpPr>
        <p:spPr>
          <a:xfrm>
            <a:off x="2389482" y="1957348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844;p58">
            <a:extLst>
              <a:ext uri="{FF2B5EF4-FFF2-40B4-BE49-F238E27FC236}">
                <a16:creationId xmlns:a16="http://schemas.microsoft.com/office/drawing/2014/main" id="{9BEDE2E3-354B-1BC9-EA5B-E9A7B233FB3E}"/>
              </a:ext>
            </a:extLst>
          </p:cNvPr>
          <p:cNvSpPr/>
          <p:nvPr/>
        </p:nvSpPr>
        <p:spPr>
          <a:xfrm>
            <a:off x="2284262" y="1715725"/>
            <a:ext cx="136196" cy="205601"/>
          </a:xfrm>
          <a:custGeom>
            <a:avLst/>
            <a:gdLst/>
            <a:ahLst/>
            <a:cxnLst/>
            <a:rect l="l" t="t" r="r" b="b"/>
            <a:pathLst>
              <a:path w="1772" h="2675" extrusionOk="0">
                <a:moveTo>
                  <a:pt x="951" y="492"/>
                </a:moveTo>
                <a:cubicBezTo>
                  <a:pt x="1124" y="772"/>
                  <a:pt x="1210" y="1107"/>
                  <a:pt x="1502" y="1291"/>
                </a:cubicBezTo>
                <a:cubicBezTo>
                  <a:pt x="1307" y="1615"/>
                  <a:pt x="1102" y="1939"/>
                  <a:pt x="908" y="2274"/>
                </a:cubicBezTo>
                <a:lnTo>
                  <a:pt x="875" y="2209"/>
                </a:lnTo>
                <a:cubicBezTo>
                  <a:pt x="757" y="1928"/>
                  <a:pt x="605" y="1680"/>
                  <a:pt x="411" y="1453"/>
                </a:cubicBezTo>
                <a:cubicBezTo>
                  <a:pt x="389" y="1431"/>
                  <a:pt x="400" y="1377"/>
                  <a:pt x="400" y="1356"/>
                </a:cubicBezTo>
                <a:cubicBezTo>
                  <a:pt x="411" y="1334"/>
                  <a:pt x="433" y="1313"/>
                  <a:pt x="443" y="1302"/>
                </a:cubicBezTo>
                <a:cubicBezTo>
                  <a:pt x="649" y="1053"/>
                  <a:pt x="821" y="772"/>
                  <a:pt x="951" y="492"/>
                </a:cubicBezTo>
                <a:close/>
                <a:moveTo>
                  <a:pt x="926" y="0"/>
                </a:moveTo>
                <a:cubicBezTo>
                  <a:pt x="824" y="0"/>
                  <a:pt x="727" y="56"/>
                  <a:pt x="681" y="157"/>
                </a:cubicBezTo>
                <a:cubicBezTo>
                  <a:pt x="573" y="373"/>
                  <a:pt x="465" y="600"/>
                  <a:pt x="346" y="805"/>
                </a:cubicBezTo>
                <a:cubicBezTo>
                  <a:pt x="249" y="978"/>
                  <a:pt x="141" y="1140"/>
                  <a:pt x="44" y="1302"/>
                </a:cubicBezTo>
                <a:cubicBezTo>
                  <a:pt x="1" y="1356"/>
                  <a:pt x="1" y="1431"/>
                  <a:pt x="44" y="1485"/>
                </a:cubicBezTo>
                <a:cubicBezTo>
                  <a:pt x="206" y="1701"/>
                  <a:pt x="346" y="1950"/>
                  <a:pt x="454" y="2198"/>
                </a:cubicBezTo>
                <a:cubicBezTo>
                  <a:pt x="497" y="2306"/>
                  <a:pt x="551" y="2414"/>
                  <a:pt x="605" y="2522"/>
                </a:cubicBezTo>
                <a:cubicBezTo>
                  <a:pt x="645" y="2612"/>
                  <a:pt x="741" y="2675"/>
                  <a:pt x="841" y="2675"/>
                </a:cubicBezTo>
                <a:cubicBezTo>
                  <a:pt x="849" y="2675"/>
                  <a:pt x="857" y="2674"/>
                  <a:pt x="865" y="2673"/>
                </a:cubicBezTo>
                <a:cubicBezTo>
                  <a:pt x="872" y="2674"/>
                  <a:pt x="879" y="2675"/>
                  <a:pt x="886" y="2675"/>
                </a:cubicBezTo>
                <a:cubicBezTo>
                  <a:pt x="974" y="2675"/>
                  <a:pt x="1051" y="2613"/>
                  <a:pt x="1081" y="2533"/>
                </a:cubicBezTo>
                <a:cubicBezTo>
                  <a:pt x="1081" y="2501"/>
                  <a:pt x="1091" y="2479"/>
                  <a:pt x="1113" y="2447"/>
                </a:cubicBezTo>
                <a:cubicBezTo>
                  <a:pt x="1275" y="2187"/>
                  <a:pt x="1437" y="1917"/>
                  <a:pt x="1588" y="1647"/>
                </a:cubicBezTo>
                <a:cubicBezTo>
                  <a:pt x="1653" y="1539"/>
                  <a:pt x="1707" y="1421"/>
                  <a:pt x="1761" y="1302"/>
                </a:cubicBezTo>
                <a:cubicBezTo>
                  <a:pt x="1772" y="1280"/>
                  <a:pt x="1761" y="1248"/>
                  <a:pt x="1750" y="1226"/>
                </a:cubicBezTo>
                <a:cubicBezTo>
                  <a:pt x="1729" y="1172"/>
                  <a:pt x="1685" y="1140"/>
                  <a:pt x="1664" y="1097"/>
                </a:cubicBezTo>
                <a:cubicBezTo>
                  <a:pt x="1459" y="783"/>
                  <a:pt x="1286" y="459"/>
                  <a:pt x="1135" y="124"/>
                </a:cubicBezTo>
                <a:cubicBezTo>
                  <a:pt x="1113" y="81"/>
                  <a:pt x="1081" y="49"/>
                  <a:pt x="1048" y="27"/>
                </a:cubicBezTo>
                <a:cubicBezTo>
                  <a:pt x="1008" y="9"/>
                  <a:pt x="967" y="0"/>
                  <a:pt x="92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845;p58">
            <a:extLst>
              <a:ext uri="{FF2B5EF4-FFF2-40B4-BE49-F238E27FC236}">
                <a16:creationId xmlns:a16="http://schemas.microsoft.com/office/drawing/2014/main" id="{E6A25CDC-304E-7920-A2A2-8C62B2932F92}"/>
              </a:ext>
            </a:extLst>
          </p:cNvPr>
          <p:cNvSpPr/>
          <p:nvPr/>
        </p:nvSpPr>
        <p:spPr>
          <a:xfrm>
            <a:off x="3769326" y="636098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846;p58">
            <a:extLst>
              <a:ext uri="{FF2B5EF4-FFF2-40B4-BE49-F238E27FC236}">
                <a16:creationId xmlns:a16="http://schemas.microsoft.com/office/drawing/2014/main" id="{D49BFCEC-D880-8B77-B536-9D184415DF70}"/>
              </a:ext>
            </a:extLst>
          </p:cNvPr>
          <p:cNvSpPr/>
          <p:nvPr/>
        </p:nvSpPr>
        <p:spPr>
          <a:xfrm>
            <a:off x="6081525" y="3555994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847;p58">
            <a:extLst>
              <a:ext uri="{FF2B5EF4-FFF2-40B4-BE49-F238E27FC236}">
                <a16:creationId xmlns:a16="http://schemas.microsoft.com/office/drawing/2014/main" id="{9EE7D9ED-E1FE-DC92-18BA-2923BE9A2513}"/>
              </a:ext>
            </a:extLst>
          </p:cNvPr>
          <p:cNvSpPr/>
          <p:nvPr/>
        </p:nvSpPr>
        <p:spPr>
          <a:xfrm>
            <a:off x="880631" y="843120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848;p58">
            <a:extLst>
              <a:ext uri="{FF2B5EF4-FFF2-40B4-BE49-F238E27FC236}">
                <a16:creationId xmlns:a16="http://schemas.microsoft.com/office/drawing/2014/main" id="{4C9A4FC7-5255-31F3-F63A-5C61DA145EA8}"/>
              </a:ext>
            </a:extLst>
          </p:cNvPr>
          <p:cNvSpPr/>
          <p:nvPr/>
        </p:nvSpPr>
        <p:spPr>
          <a:xfrm>
            <a:off x="6410706" y="1835246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8" name="Google Shape;2849;p58">
            <a:extLst>
              <a:ext uri="{FF2B5EF4-FFF2-40B4-BE49-F238E27FC236}">
                <a16:creationId xmlns:a16="http://schemas.microsoft.com/office/drawing/2014/main" id="{2A13A9EC-949D-10EB-DA83-4FF884941E86}"/>
              </a:ext>
            </a:extLst>
          </p:cNvPr>
          <p:cNvCxnSpPr/>
          <p:nvPr/>
        </p:nvCxnSpPr>
        <p:spPr>
          <a:xfrm>
            <a:off x="6889050" y="3435911"/>
            <a:ext cx="55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9" name="Google Shape;2850;p58">
            <a:extLst>
              <a:ext uri="{FF2B5EF4-FFF2-40B4-BE49-F238E27FC236}">
                <a16:creationId xmlns:a16="http://schemas.microsoft.com/office/drawing/2014/main" id="{1BEA8070-D291-FD76-FC8E-5EE52E6A1878}"/>
              </a:ext>
            </a:extLst>
          </p:cNvPr>
          <p:cNvSpPr/>
          <p:nvPr/>
        </p:nvSpPr>
        <p:spPr>
          <a:xfrm>
            <a:off x="7124987" y="3399847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" name="Google Shape;2851;p58">
            <a:extLst>
              <a:ext uri="{FF2B5EF4-FFF2-40B4-BE49-F238E27FC236}">
                <a16:creationId xmlns:a16="http://schemas.microsoft.com/office/drawing/2014/main" id="{482F44FF-F9F2-4965-0594-4ED77AAE0AB5}"/>
              </a:ext>
            </a:extLst>
          </p:cNvPr>
          <p:cNvCxnSpPr/>
          <p:nvPr/>
        </p:nvCxnSpPr>
        <p:spPr>
          <a:xfrm>
            <a:off x="2346287" y="3435911"/>
            <a:ext cx="55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31" name="Google Shape;2852;p58">
            <a:extLst>
              <a:ext uri="{FF2B5EF4-FFF2-40B4-BE49-F238E27FC236}">
                <a16:creationId xmlns:a16="http://schemas.microsoft.com/office/drawing/2014/main" id="{556B7455-A39E-49F7-FBC5-2AB582B0DDC3}"/>
              </a:ext>
            </a:extLst>
          </p:cNvPr>
          <p:cNvSpPr/>
          <p:nvPr/>
        </p:nvSpPr>
        <p:spPr>
          <a:xfrm>
            <a:off x="2585387" y="3397812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2853;p58">
            <a:extLst>
              <a:ext uri="{FF2B5EF4-FFF2-40B4-BE49-F238E27FC236}">
                <a16:creationId xmlns:a16="http://schemas.microsoft.com/office/drawing/2014/main" id="{846BA826-1951-E55D-0E6A-74AAA81A3BE6}"/>
              </a:ext>
            </a:extLst>
          </p:cNvPr>
          <p:cNvGrpSpPr/>
          <p:nvPr/>
        </p:nvGrpSpPr>
        <p:grpSpPr>
          <a:xfrm>
            <a:off x="185674" y="2340772"/>
            <a:ext cx="76200" cy="793200"/>
            <a:chOff x="1753350" y="2309963"/>
            <a:chExt cx="76200" cy="793200"/>
          </a:xfrm>
        </p:grpSpPr>
        <p:cxnSp>
          <p:nvCxnSpPr>
            <p:cNvPr id="33" name="Google Shape;2854;p58">
              <a:extLst>
                <a:ext uri="{FF2B5EF4-FFF2-40B4-BE49-F238E27FC236}">
                  <a16:creationId xmlns:a16="http://schemas.microsoft.com/office/drawing/2014/main" id="{0FDD496B-4169-3EEE-C10E-2D33012AD4A7}"/>
                </a:ext>
              </a:extLst>
            </p:cNvPr>
            <p:cNvCxnSpPr/>
            <p:nvPr/>
          </p:nvCxnSpPr>
          <p:spPr>
            <a:xfrm rot="5400000">
              <a:off x="1394850" y="2706563"/>
              <a:ext cx="7932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4" name="Google Shape;2855;p58">
              <a:extLst>
                <a:ext uri="{FF2B5EF4-FFF2-40B4-BE49-F238E27FC236}">
                  <a16:creationId xmlns:a16="http://schemas.microsoft.com/office/drawing/2014/main" id="{91BD4A32-F39C-1221-4A65-53B64A877E0E}"/>
                </a:ext>
              </a:extLst>
            </p:cNvPr>
            <p:cNvSpPr/>
            <p:nvPr/>
          </p:nvSpPr>
          <p:spPr>
            <a:xfrm rot="5400000">
              <a:off x="1753350" y="2668463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2856;p58">
            <a:extLst>
              <a:ext uri="{FF2B5EF4-FFF2-40B4-BE49-F238E27FC236}">
                <a16:creationId xmlns:a16="http://schemas.microsoft.com/office/drawing/2014/main" id="{0A59B615-1163-3983-2B6B-58B48FACA977}"/>
              </a:ext>
            </a:extLst>
          </p:cNvPr>
          <p:cNvGrpSpPr/>
          <p:nvPr/>
        </p:nvGrpSpPr>
        <p:grpSpPr>
          <a:xfrm>
            <a:off x="4346755" y="3949328"/>
            <a:ext cx="472441" cy="216749"/>
            <a:chOff x="3891900" y="3021138"/>
            <a:chExt cx="472441" cy="184500"/>
          </a:xfrm>
        </p:grpSpPr>
        <p:cxnSp>
          <p:nvCxnSpPr>
            <p:cNvPr id="36" name="Google Shape;2857;p58">
              <a:extLst>
                <a:ext uri="{FF2B5EF4-FFF2-40B4-BE49-F238E27FC236}">
                  <a16:creationId xmlns:a16="http://schemas.microsoft.com/office/drawing/2014/main" id="{7BB4A019-8BCE-2019-9DA6-B939CF4C8CFF}"/>
                </a:ext>
              </a:extLst>
            </p:cNvPr>
            <p:cNvCxnSpPr/>
            <p:nvPr/>
          </p:nvCxnSpPr>
          <p:spPr>
            <a:xfrm rot="10800000" flipH="1">
              <a:off x="3891900" y="3059238"/>
              <a:ext cx="253200" cy="14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7" name="Google Shape;2858;p58">
              <a:extLst>
                <a:ext uri="{FF2B5EF4-FFF2-40B4-BE49-F238E27FC236}">
                  <a16:creationId xmlns:a16="http://schemas.microsoft.com/office/drawing/2014/main" id="{8F5C55B6-DC3A-2B8F-9CA5-414A7578701F}"/>
                </a:ext>
              </a:extLst>
            </p:cNvPr>
            <p:cNvSpPr/>
            <p:nvPr/>
          </p:nvSpPr>
          <p:spPr>
            <a:xfrm>
              <a:off x="4099200" y="3021138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8" name="Google Shape;2859;p58">
              <a:extLst>
                <a:ext uri="{FF2B5EF4-FFF2-40B4-BE49-F238E27FC236}">
                  <a16:creationId xmlns:a16="http://schemas.microsoft.com/office/drawing/2014/main" id="{EC74220B-161C-C478-DD27-D74E3396EE12}"/>
                </a:ext>
              </a:extLst>
            </p:cNvPr>
            <p:cNvCxnSpPr>
              <a:endCxn id="37" idx="5"/>
            </p:cNvCxnSpPr>
            <p:nvPr/>
          </p:nvCxnSpPr>
          <p:spPr>
            <a:xfrm rot="10800000">
              <a:off x="4164241" y="3086178"/>
              <a:ext cx="200100" cy="115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cxnSp>
        <p:nvCxnSpPr>
          <p:cNvPr id="39" name="Google Shape;2860;p58">
            <a:extLst>
              <a:ext uri="{FF2B5EF4-FFF2-40B4-BE49-F238E27FC236}">
                <a16:creationId xmlns:a16="http://schemas.microsoft.com/office/drawing/2014/main" id="{B0E9259B-4BE6-DB65-20BB-8454A73561EA}"/>
              </a:ext>
            </a:extLst>
          </p:cNvPr>
          <p:cNvCxnSpPr>
            <a:cxnSpLocks/>
          </p:cNvCxnSpPr>
          <p:nvPr/>
        </p:nvCxnSpPr>
        <p:spPr>
          <a:xfrm flipH="1">
            <a:off x="6466361" y="1724305"/>
            <a:ext cx="224700" cy="144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40" name="Google Shape;2861;p58">
            <a:extLst>
              <a:ext uri="{FF2B5EF4-FFF2-40B4-BE49-F238E27FC236}">
                <a16:creationId xmlns:a16="http://schemas.microsoft.com/office/drawing/2014/main" id="{74627F7B-73E4-C090-6C5E-8FABDFF90D67}"/>
              </a:ext>
            </a:extLst>
          </p:cNvPr>
          <p:cNvCxnSpPr>
            <a:cxnSpLocks/>
          </p:cNvCxnSpPr>
          <p:nvPr/>
        </p:nvCxnSpPr>
        <p:spPr>
          <a:xfrm>
            <a:off x="6218550" y="1735705"/>
            <a:ext cx="212700" cy="133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41" name="Google Shape;2862;p58">
            <a:extLst>
              <a:ext uri="{FF2B5EF4-FFF2-40B4-BE49-F238E27FC236}">
                <a16:creationId xmlns:a16="http://schemas.microsoft.com/office/drawing/2014/main" id="{E56BD8FF-B074-7486-8CC0-95B990B01727}"/>
              </a:ext>
            </a:extLst>
          </p:cNvPr>
          <p:cNvCxnSpPr/>
          <p:nvPr/>
        </p:nvCxnSpPr>
        <p:spPr>
          <a:xfrm>
            <a:off x="3663662" y="2183171"/>
            <a:ext cx="55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2" name="Google Shape;2863;p58">
            <a:extLst>
              <a:ext uri="{FF2B5EF4-FFF2-40B4-BE49-F238E27FC236}">
                <a16:creationId xmlns:a16="http://schemas.microsoft.com/office/drawing/2014/main" id="{C4843403-5777-2DF5-1673-7E9EE350B95A}"/>
              </a:ext>
            </a:extLst>
          </p:cNvPr>
          <p:cNvSpPr/>
          <p:nvPr/>
        </p:nvSpPr>
        <p:spPr>
          <a:xfrm>
            <a:off x="6850950" y="1931498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2837;p58">
            <a:extLst>
              <a:ext uri="{FF2B5EF4-FFF2-40B4-BE49-F238E27FC236}">
                <a16:creationId xmlns:a16="http://schemas.microsoft.com/office/drawing/2014/main" id="{B601D3D0-2F55-CFC4-AC93-FB9E48DF05BE}"/>
              </a:ext>
            </a:extLst>
          </p:cNvPr>
          <p:cNvSpPr/>
          <p:nvPr/>
        </p:nvSpPr>
        <p:spPr>
          <a:xfrm>
            <a:off x="1858543" y="4014385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2837;p58">
            <a:extLst>
              <a:ext uri="{FF2B5EF4-FFF2-40B4-BE49-F238E27FC236}">
                <a16:creationId xmlns:a16="http://schemas.microsoft.com/office/drawing/2014/main" id="{2A74B11C-D10C-4FC7-4ADF-6327518773D7}"/>
              </a:ext>
            </a:extLst>
          </p:cNvPr>
          <p:cNvSpPr/>
          <p:nvPr/>
        </p:nvSpPr>
        <p:spPr>
          <a:xfrm>
            <a:off x="7378838" y="4089089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2836;p58">
            <a:extLst>
              <a:ext uri="{FF2B5EF4-FFF2-40B4-BE49-F238E27FC236}">
                <a16:creationId xmlns:a16="http://schemas.microsoft.com/office/drawing/2014/main" id="{36837D2A-E236-9DB9-8FC9-CF5F9C7540F9}"/>
              </a:ext>
            </a:extLst>
          </p:cNvPr>
          <p:cNvSpPr/>
          <p:nvPr/>
        </p:nvSpPr>
        <p:spPr>
          <a:xfrm>
            <a:off x="7569997" y="4277711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2836;p58">
            <a:extLst>
              <a:ext uri="{FF2B5EF4-FFF2-40B4-BE49-F238E27FC236}">
                <a16:creationId xmlns:a16="http://schemas.microsoft.com/office/drawing/2014/main" id="{588C3885-7438-93D8-341C-2C25FEC3DF03}"/>
              </a:ext>
            </a:extLst>
          </p:cNvPr>
          <p:cNvSpPr/>
          <p:nvPr/>
        </p:nvSpPr>
        <p:spPr>
          <a:xfrm>
            <a:off x="7508062" y="663788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2840;p58">
            <a:extLst>
              <a:ext uri="{FF2B5EF4-FFF2-40B4-BE49-F238E27FC236}">
                <a16:creationId xmlns:a16="http://schemas.microsoft.com/office/drawing/2014/main" id="{9AD374DF-9351-1AE9-FCB7-C72CCBBB4B1F}"/>
              </a:ext>
            </a:extLst>
          </p:cNvPr>
          <p:cNvSpPr/>
          <p:nvPr/>
        </p:nvSpPr>
        <p:spPr>
          <a:xfrm>
            <a:off x="7997120" y="1302474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2840;p58">
            <a:extLst>
              <a:ext uri="{FF2B5EF4-FFF2-40B4-BE49-F238E27FC236}">
                <a16:creationId xmlns:a16="http://schemas.microsoft.com/office/drawing/2014/main" id="{7E67A766-9214-EF94-1901-33E7FEC775A1}"/>
              </a:ext>
            </a:extLst>
          </p:cNvPr>
          <p:cNvSpPr/>
          <p:nvPr/>
        </p:nvSpPr>
        <p:spPr>
          <a:xfrm>
            <a:off x="1146880" y="1235438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2826;p58">
            <a:extLst>
              <a:ext uri="{FF2B5EF4-FFF2-40B4-BE49-F238E27FC236}">
                <a16:creationId xmlns:a16="http://schemas.microsoft.com/office/drawing/2014/main" id="{F88A7641-5F19-030B-01D8-F16022361EA6}"/>
              </a:ext>
            </a:extLst>
          </p:cNvPr>
          <p:cNvSpPr txBox="1">
            <a:spLocks/>
          </p:cNvSpPr>
          <p:nvPr/>
        </p:nvSpPr>
        <p:spPr>
          <a:xfrm>
            <a:off x="3990066" y="771620"/>
            <a:ext cx="1331400" cy="118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4800" dirty="0">
                <a:solidFill>
                  <a:schemeClr val="bg1"/>
                </a:solidFill>
                <a:latin typeface="Leckerli One" panose="020B0604020202020204" charset="0"/>
              </a:rPr>
              <a:t>02.</a:t>
            </a:r>
          </a:p>
        </p:txBody>
      </p:sp>
      <p:sp>
        <p:nvSpPr>
          <p:cNvPr id="53" name="Google Shape;2824;p58">
            <a:extLst>
              <a:ext uri="{FF2B5EF4-FFF2-40B4-BE49-F238E27FC236}">
                <a16:creationId xmlns:a16="http://schemas.microsoft.com/office/drawing/2014/main" id="{39916A9D-5897-BE54-955C-3E0728F30CEC}"/>
              </a:ext>
            </a:extLst>
          </p:cNvPr>
          <p:cNvSpPr txBox="1">
            <a:spLocks/>
          </p:cNvSpPr>
          <p:nvPr/>
        </p:nvSpPr>
        <p:spPr>
          <a:xfrm>
            <a:off x="-86936" y="2404144"/>
            <a:ext cx="9223142" cy="939701"/>
          </a:xfrm>
          <a:prstGeom prst="rect">
            <a:avLst/>
          </a:prstGeom>
          <a:noFill/>
          <a:ln>
            <a:noFill/>
          </a:ln>
          <a:effectLst>
            <a:outerShdw dist="47625" dir="840000" algn="bl" rotWithShape="0">
              <a:srgbClr val="000000">
                <a:alpha val="36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Leckerli One"/>
              <a:buNone/>
              <a:defRPr sz="7200" b="0" i="0" u="none" strike="noStrike" cap="none">
                <a:solidFill>
                  <a:schemeClr val="dk1"/>
                </a:solidFill>
                <a:latin typeface="Leckerli One"/>
                <a:ea typeface="Leckerli One"/>
                <a:cs typeface="Leckerli One"/>
                <a:sym typeface="Leckerli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atrick Hand SC"/>
              <a:buNone/>
              <a:defRPr sz="3600" b="0" i="0" u="none" strike="noStrike" cap="none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atrick Hand SC"/>
              <a:buNone/>
              <a:defRPr sz="3600" b="0" i="0" u="none" strike="noStrike" cap="none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atrick Hand SC"/>
              <a:buNone/>
              <a:defRPr sz="3600" b="0" i="0" u="none" strike="noStrike" cap="none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atrick Hand SC"/>
              <a:buNone/>
              <a:defRPr sz="3600" b="0" i="0" u="none" strike="noStrike" cap="none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atrick Hand SC"/>
              <a:buNone/>
              <a:defRPr sz="3600" b="0" i="0" u="none" strike="noStrike" cap="none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atrick Hand SC"/>
              <a:buNone/>
              <a:defRPr sz="3600" b="0" i="0" u="none" strike="noStrike" cap="none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atrick Hand SC"/>
              <a:buNone/>
              <a:defRPr sz="3600" b="0" i="0" u="none" strike="noStrike" cap="none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atrick Hand SC"/>
              <a:buNone/>
              <a:defRPr sz="3600" b="0" i="0" u="none" strike="noStrike" cap="none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r>
              <a:rPr lang="es-MX" sz="6000" dirty="0"/>
              <a:t>Programa Arquitectónico</a:t>
            </a:r>
          </a:p>
        </p:txBody>
      </p:sp>
    </p:spTree>
    <p:extLst>
      <p:ext uri="{BB962C8B-B14F-4D97-AF65-F5344CB8AC3E}">
        <p14:creationId xmlns:p14="http://schemas.microsoft.com/office/powerpoint/2010/main" val="2710067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3441;p65">
            <a:extLst>
              <a:ext uri="{FF2B5EF4-FFF2-40B4-BE49-F238E27FC236}">
                <a16:creationId xmlns:a16="http://schemas.microsoft.com/office/drawing/2014/main" id="{24CBEDCE-8334-6A97-A510-23FF24DAAF11}"/>
              </a:ext>
            </a:extLst>
          </p:cNvPr>
          <p:cNvGrpSpPr/>
          <p:nvPr/>
        </p:nvGrpSpPr>
        <p:grpSpPr>
          <a:xfrm>
            <a:off x="1838632" y="676968"/>
            <a:ext cx="5114922" cy="3266454"/>
            <a:chOff x="5506403" y="801425"/>
            <a:chExt cx="2945100" cy="3801646"/>
          </a:xfrm>
        </p:grpSpPr>
        <p:sp>
          <p:nvSpPr>
            <p:cNvPr id="5" name="Google Shape;3442;p65">
              <a:extLst>
                <a:ext uri="{FF2B5EF4-FFF2-40B4-BE49-F238E27FC236}">
                  <a16:creationId xmlns:a16="http://schemas.microsoft.com/office/drawing/2014/main" id="{B6E2F7CB-3A1C-416F-5597-3D2F73041594}"/>
                </a:ext>
              </a:extLst>
            </p:cNvPr>
            <p:cNvSpPr/>
            <p:nvPr/>
          </p:nvSpPr>
          <p:spPr>
            <a:xfrm>
              <a:off x="5570057" y="801425"/>
              <a:ext cx="2817793" cy="3786900"/>
            </a:xfrm>
            <a:prstGeom prst="rect">
              <a:avLst/>
            </a:prstGeom>
            <a:noFill/>
            <a:ln w="12700" cap="flat" cmpd="sng">
              <a:solidFill>
                <a:schemeClr val="accent5">
                  <a:lumMod val="75000"/>
                </a:schemeClr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" name="Google Shape;3443;p65">
              <a:extLst>
                <a:ext uri="{FF2B5EF4-FFF2-40B4-BE49-F238E27FC236}">
                  <a16:creationId xmlns:a16="http://schemas.microsoft.com/office/drawing/2014/main" id="{0E8ABDE7-38E5-9A7E-9B30-AC34D6808B55}"/>
                </a:ext>
              </a:extLst>
            </p:cNvPr>
            <p:cNvCxnSpPr/>
            <p:nvPr/>
          </p:nvCxnSpPr>
          <p:spPr>
            <a:xfrm>
              <a:off x="5506403" y="2093881"/>
              <a:ext cx="2945100" cy="0"/>
            </a:xfrm>
            <a:prstGeom prst="straightConnector1">
              <a:avLst/>
            </a:prstGeom>
            <a:noFill/>
            <a:ln w="12700" cap="flat" cmpd="sng">
              <a:solidFill>
                <a:schemeClr val="accent5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7" name="Google Shape;3444;p65">
              <a:extLst>
                <a:ext uri="{FF2B5EF4-FFF2-40B4-BE49-F238E27FC236}">
                  <a16:creationId xmlns:a16="http://schemas.microsoft.com/office/drawing/2014/main" id="{C9CFF316-AEBA-BC70-F61A-AB6978DE5652}"/>
                </a:ext>
              </a:extLst>
            </p:cNvPr>
            <p:cNvCxnSpPr/>
            <p:nvPr/>
          </p:nvCxnSpPr>
          <p:spPr>
            <a:xfrm>
              <a:off x="5506403" y="1490683"/>
              <a:ext cx="2945100" cy="0"/>
            </a:xfrm>
            <a:prstGeom prst="straightConnector1">
              <a:avLst/>
            </a:prstGeom>
            <a:noFill/>
            <a:ln w="12700" cap="flat" cmpd="sng">
              <a:solidFill>
                <a:schemeClr val="accent5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3445;p65">
              <a:extLst>
                <a:ext uri="{FF2B5EF4-FFF2-40B4-BE49-F238E27FC236}">
                  <a16:creationId xmlns:a16="http://schemas.microsoft.com/office/drawing/2014/main" id="{57B774D1-AA04-134A-FBC8-2BC9B5EF100E}"/>
                </a:ext>
              </a:extLst>
            </p:cNvPr>
            <p:cNvCxnSpPr>
              <a:cxnSpLocks/>
            </p:cNvCxnSpPr>
            <p:nvPr/>
          </p:nvCxnSpPr>
          <p:spPr>
            <a:xfrm>
              <a:off x="7430226" y="1119842"/>
              <a:ext cx="0" cy="3462596"/>
            </a:xfrm>
            <a:prstGeom prst="straightConnector1">
              <a:avLst/>
            </a:prstGeom>
            <a:noFill/>
            <a:ln w="12700" cap="flat" cmpd="sng">
              <a:solidFill>
                <a:schemeClr val="accent5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3446;p65">
              <a:extLst>
                <a:ext uri="{FF2B5EF4-FFF2-40B4-BE49-F238E27FC236}">
                  <a16:creationId xmlns:a16="http://schemas.microsoft.com/office/drawing/2014/main" id="{AD26243F-F24E-1FB0-6A0F-8D965DC01834}"/>
                </a:ext>
              </a:extLst>
            </p:cNvPr>
            <p:cNvCxnSpPr>
              <a:cxnSpLocks/>
            </p:cNvCxnSpPr>
            <p:nvPr/>
          </p:nvCxnSpPr>
          <p:spPr>
            <a:xfrm>
              <a:off x="6474288" y="1119842"/>
              <a:ext cx="0" cy="3483229"/>
            </a:xfrm>
            <a:prstGeom prst="straightConnector1">
              <a:avLst/>
            </a:prstGeom>
            <a:noFill/>
            <a:ln w="12700" cap="flat" cmpd="sng">
              <a:solidFill>
                <a:schemeClr val="accent5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3447;p65">
              <a:extLst>
                <a:ext uri="{FF2B5EF4-FFF2-40B4-BE49-F238E27FC236}">
                  <a16:creationId xmlns:a16="http://schemas.microsoft.com/office/drawing/2014/main" id="{C3B0DC00-47F9-9DD8-1264-366363749E59}"/>
                </a:ext>
              </a:extLst>
            </p:cNvPr>
            <p:cNvCxnSpPr/>
            <p:nvPr/>
          </p:nvCxnSpPr>
          <p:spPr>
            <a:xfrm>
              <a:off x="5506403" y="1729229"/>
              <a:ext cx="2945100" cy="0"/>
            </a:xfrm>
            <a:prstGeom prst="straightConnector1">
              <a:avLst/>
            </a:prstGeom>
            <a:noFill/>
            <a:ln w="12700" cap="flat" cmpd="sng">
              <a:solidFill>
                <a:schemeClr val="accent5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3448;p65">
              <a:extLst>
                <a:ext uri="{FF2B5EF4-FFF2-40B4-BE49-F238E27FC236}">
                  <a16:creationId xmlns:a16="http://schemas.microsoft.com/office/drawing/2014/main" id="{9DCE1510-992A-798B-28B2-1862A9E04D36}"/>
                </a:ext>
              </a:extLst>
            </p:cNvPr>
            <p:cNvCxnSpPr/>
            <p:nvPr/>
          </p:nvCxnSpPr>
          <p:spPr>
            <a:xfrm>
              <a:off x="5506403" y="1119842"/>
              <a:ext cx="2945100" cy="0"/>
            </a:xfrm>
            <a:prstGeom prst="straightConnector1">
              <a:avLst/>
            </a:prstGeom>
            <a:noFill/>
            <a:ln w="12700" cap="flat" cmpd="sng">
              <a:solidFill>
                <a:schemeClr val="accent5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0" name="Google Shape;3443;p65">
            <a:extLst>
              <a:ext uri="{FF2B5EF4-FFF2-40B4-BE49-F238E27FC236}">
                <a16:creationId xmlns:a16="http://schemas.microsoft.com/office/drawing/2014/main" id="{800B3F0F-F422-3E43-1D2B-21DBD2FDFE79}"/>
              </a:ext>
            </a:extLst>
          </p:cNvPr>
          <p:cNvCxnSpPr/>
          <p:nvPr/>
        </p:nvCxnSpPr>
        <p:spPr>
          <a:xfrm>
            <a:off x="1846301" y="2107105"/>
            <a:ext cx="5114922" cy="0"/>
          </a:xfrm>
          <a:prstGeom prst="straightConnector1">
            <a:avLst/>
          </a:prstGeom>
          <a:noFill/>
          <a:ln w="12700" cap="flat" cmpd="sng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" name="Google Shape;3443;p65">
            <a:extLst>
              <a:ext uri="{FF2B5EF4-FFF2-40B4-BE49-F238E27FC236}">
                <a16:creationId xmlns:a16="http://schemas.microsoft.com/office/drawing/2014/main" id="{2126B27E-2A9A-8B3D-1768-E7413EF253F4}"/>
              </a:ext>
            </a:extLst>
          </p:cNvPr>
          <p:cNvCxnSpPr/>
          <p:nvPr/>
        </p:nvCxnSpPr>
        <p:spPr>
          <a:xfrm>
            <a:off x="1838632" y="2380264"/>
            <a:ext cx="5114922" cy="0"/>
          </a:xfrm>
          <a:prstGeom prst="straightConnector1">
            <a:avLst/>
          </a:prstGeom>
          <a:noFill/>
          <a:ln w="12700" cap="flat" cmpd="sng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Google Shape;3246;p61">
            <a:extLst>
              <a:ext uri="{FF2B5EF4-FFF2-40B4-BE49-F238E27FC236}">
                <a16:creationId xmlns:a16="http://schemas.microsoft.com/office/drawing/2014/main" id="{9B868100-F425-14F2-5986-F880ECF3643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290677" y="645779"/>
            <a:ext cx="2312275" cy="28077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05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rt Stack" panose="020B0604020202020204" charset="0"/>
              </a:rPr>
              <a:t>PROGRAMA ARQUITECTÓNICO</a:t>
            </a:r>
          </a:p>
        </p:txBody>
      </p:sp>
      <p:sp>
        <p:nvSpPr>
          <p:cNvPr id="25" name="Google Shape;3246;p61">
            <a:extLst>
              <a:ext uri="{FF2B5EF4-FFF2-40B4-BE49-F238E27FC236}">
                <a16:creationId xmlns:a16="http://schemas.microsoft.com/office/drawing/2014/main" id="{59E95613-A08E-F723-A684-DB766E9B19C9}"/>
              </a:ext>
            </a:extLst>
          </p:cNvPr>
          <p:cNvSpPr txBox="1">
            <a:spLocks/>
          </p:cNvSpPr>
          <p:nvPr/>
        </p:nvSpPr>
        <p:spPr>
          <a:xfrm>
            <a:off x="1995302" y="969765"/>
            <a:ext cx="1424010" cy="2709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egoe Script" panose="030B0504020000000003" pitchFamily="66" charset="0"/>
              </a:rPr>
              <a:t>Área Social</a:t>
            </a:r>
          </a:p>
        </p:txBody>
      </p:sp>
      <p:sp>
        <p:nvSpPr>
          <p:cNvPr id="26" name="Google Shape;3246;p61">
            <a:extLst>
              <a:ext uri="{FF2B5EF4-FFF2-40B4-BE49-F238E27FC236}">
                <a16:creationId xmlns:a16="http://schemas.microsoft.com/office/drawing/2014/main" id="{CEA7984A-D055-DC3D-1653-C7CD84F0CA0F}"/>
              </a:ext>
            </a:extLst>
          </p:cNvPr>
          <p:cNvSpPr txBox="1">
            <a:spLocks/>
          </p:cNvSpPr>
          <p:nvPr/>
        </p:nvSpPr>
        <p:spPr>
          <a:xfrm>
            <a:off x="3606066" y="938304"/>
            <a:ext cx="1470128" cy="30047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700" dirty="0">
                <a:latin typeface="Segoe Script" panose="030B0504020000000003" pitchFamily="66" charset="0"/>
              </a:rPr>
              <a:t>Área Privada/ </a:t>
            </a:r>
          </a:p>
          <a:p>
            <a:pPr marL="0" indent="0">
              <a:buFont typeface="Arimo"/>
              <a:buNone/>
            </a:pPr>
            <a:r>
              <a:rPr lang="es-MX" sz="700" dirty="0">
                <a:latin typeface="Segoe Script" panose="030B0504020000000003" pitchFamily="66" charset="0"/>
              </a:rPr>
              <a:t>administrativa</a:t>
            </a:r>
          </a:p>
        </p:txBody>
      </p:sp>
      <p:sp>
        <p:nvSpPr>
          <p:cNvPr id="27" name="Google Shape;3246;p61">
            <a:extLst>
              <a:ext uri="{FF2B5EF4-FFF2-40B4-BE49-F238E27FC236}">
                <a16:creationId xmlns:a16="http://schemas.microsoft.com/office/drawing/2014/main" id="{E7ED8919-259B-911A-0471-BDB419429D4C}"/>
              </a:ext>
            </a:extLst>
          </p:cNvPr>
          <p:cNvSpPr txBox="1">
            <a:spLocks/>
          </p:cNvSpPr>
          <p:nvPr/>
        </p:nvSpPr>
        <p:spPr>
          <a:xfrm>
            <a:off x="5335333" y="951507"/>
            <a:ext cx="1346895" cy="2807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egoe Script" panose="030B0504020000000003" pitchFamily="66" charset="0"/>
              </a:rPr>
              <a:t>Área de Servicio</a:t>
            </a:r>
          </a:p>
        </p:txBody>
      </p:sp>
      <p:sp>
        <p:nvSpPr>
          <p:cNvPr id="28" name="Google Shape;2842;p58">
            <a:extLst>
              <a:ext uri="{FF2B5EF4-FFF2-40B4-BE49-F238E27FC236}">
                <a16:creationId xmlns:a16="http://schemas.microsoft.com/office/drawing/2014/main" id="{BFBFD305-48A8-5A28-60B2-45C117BB9AAD}"/>
              </a:ext>
            </a:extLst>
          </p:cNvPr>
          <p:cNvSpPr/>
          <p:nvPr/>
        </p:nvSpPr>
        <p:spPr>
          <a:xfrm>
            <a:off x="3856912" y="4760350"/>
            <a:ext cx="113251" cy="165284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843;p58">
            <a:extLst>
              <a:ext uri="{FF2B5EF4-FFF2-40B4-BE49-F238E27FC236}">
                <a16:creationId xmlns:a16="http://schemas.microsoft.com/office/drawing/2014/main" id="{D9BD498E-D8C8-CFC2-9401-0222824E4ABE}"/>
              </a:ext>
            </a:extLst>
          </p:cNvPr>
          <p:cNvSpPr/>
          <p:nvPr/>
        </p:nvSpPr>
        <p:spPr>
          <a:xfrm>
            <a:off x="4592147" y="4699993"/>
            <a:ext cx="175807" cy="292313"/>
          </a:xfrm>
          <a:custGeom>
            <a:avLst/>
            <a:gdLst/>
            <a:ahLst/>
            <a:cxnLst/>
            <a:rect l="l" t="t" r="r" b="b"/>
            <a:pathLst>
              <a:path w="1352" h="2248" extrusionOk="0">
                <a:moveTo>
                  <a:pt x="757" y="1"/>
                </a:moveTo>
                <a:cubicBezTo>
                  <a:pt x="681" y="1"/>
                  <a:pt x="649" y="44"/>
                  <a:pt x="627" y="98"/>
                </a:cubicBezTo>
                <a:cubicBezTo>
                  <a:pt x="595" y="184"/>
                  <a:pt x="573" y="260"/>
                  <a:pt x="541" y="346"/>
                </a:cubicBezTo>
                <a:cubicBezTo>
                  <a:pt x="433" y="627"/>
                  <a:pt x="325" y="919"/>
                  <a:pt x="66" y="1113"/>
                </a:cubicBezTo>
                <a:cubicBezTo>
                  <a:pt x="1" y="1167"/>
                  <a:pt x="1" y="1264"/>
                  <a:pt x="66" y="1318"/>
                </a:cubicBezTo>
                <a:cubicBezTo>
                  <a:pt x="87" y="1351"/>
                  <a:pt x="120" y="1372"/>
                  <a:pt x="152" y="1405"/>
                </a:cubicBezTo>
                <a:cubicBezTo>
                  <a:pt x="314" y="1545"/>
                  <a:pt x="433" y="1740"/>
                  <a:pt x="498" y="1945"/>
                </a:cubicBezTo>
                <a:cubicBezTo>
                  <a:pt x="519" y="2020"/>
                  <a:pt x="552" y="2096"/>
                  <a:pt x="573" y="2161"/>
                </a:cubicBezTo>
                <a:cubicBezTo>
                  <a:pt x="595" y="2215"/>
                  <a:pt x="638" y="2247"/>
                  <a:pt x="692" y="2247"/>
                </a:cubicBezTo>
                <a:cubicBezTo>
                  <a:pt x="757" y="2247"/>
                  <a:pt x="779" y="2204"/>
                  <a:pt x="800" y="2150"/>
                </a:cubicBezTo>
                <a:cubicBezTo>
                  <a:pt x="822" y="2064"/>
                  <a:pt x="833" y="1977"/>
                  <a:pt x="865" y="1891"/>
                </a:cubicBezTo>
                <a:cubicBezTo>
                  <a:pt x="930" y="1696"/>
                  <a:pt x="1005" y="1502"/>
                  <a:pt x="1211" y="1383"/>
                </a:cubicBezTo>
                <a:cubicBezTo>
                  <a:pt x="1243" y="1372"/>
                  <a:pt x="1265" y="1351"/>
                  <a:pt x="1286" y="1329"/>
                </a:cubicBezTo>
                <a:cubicBezTo>
                  <a:pt x="1308" y="1297"/>
                  <a:pt x="1329" y="1253"/>
                  <a:pt x="1351" y="1221"/>
                </a:cubicBezTo>
                <a:cubicBezTo>
                  <a:pt x="1329" y="1178"/>
                  <a:pt x="1308" y="1145"/>
                  <a:pt x="1286" y="1102"/>
                </a:cubicBezTo>
                <a:cubicBezTo>
                  <a:pt x="1232" y="994"/>
                  <a:pt x="1167" y="897"/>
                  <a:pt x="1103" y="789"/>
                </a:cubicBezTo>
                <a:cubicBezTo>
                  <a:pt x="962" y="595"/>
                  <a:pt x="876" y="357"/>
                  <a:pt x="854" y="119"/>
                </a:cubicBezTo>
                <a:cubicBezTo>
                  <a:pt x="854" y="55"/>
                  <a:pt x="811" y="11"/>
                  <a:pt x="75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2844;p58">
            <a:extLst>
              <a:ext uri="{FF2B5EF4-FFF2-40B4-BE49-F238E27FC236}">
                <a16:creationId xmlns:a16="http://schemas.microsoft.com/office/drawing/2014/main" id="{CF6A97BB-68E5-2C80-38CB-9091171420AC}"/>
              </a:ext>
            </a:extLst>
          </p:cNvPr>
          <p:cNvSpPr/>
          <p:nvPr/>
        </p:nvSpPr>
        <p:spPr>
          <a:xfrm>
            <a:off x="2918423" y="4522414"/>
            <a:ext cx="136196" cy="205601"/>
          </a:xfrm>
          <a:custGeom>
            <a:avLst/>
            <a:gdLst/>
            <a:ahLst/>
            <a:cxnLst/>
            <a:rect l="l" t="t" r="r" b="b"/>
            <a:pathLst>
              <a:path w="1772" h="2675" extrusionOk="0">
                <a:moveTo>
                  <a:pt x="951" y="492"/>
                </a:moveTo>
                <a:cubicBezTo>
                  <a:pt x="1124" y="772"/>
                  <a:pt x="1210" y="1107"/>
                  <a:pt x="1502" y="1291"/>
                </a:cubicBezTo>
                <a:cubicBezTo>
                  <a:pt x="1307" y="1615"/>
                  <a:pt x="1102" y="1939"/>
                  <a:pt x="908" y="2274"/>
                </a:cubicBezTo>
                <a:lnTo>
                  <a:pt x="875" y="2209"/>
                </a:lnTo>
                <a:cubicBezTo>
                  <a:pt x="757" y="1928"/>
                  <a:pt x="605" y="1680"/>
                  <a:pt x="411" y="1453"/>
                </a:cubicBezTo>
                <a:cubicBezTo>
                  <a:pt x="389" y="1431"/>
                  <a:pt x="400" y="1377"/>
                  <a:pt x="400" y="1356"/>
                </a:cubicBezTo>
                <a:cubicBezTo>
                  <a:pt x="411" y="1334"/>
                  <a:pt x="433" y="1313"/>
                  <a:pt x="443" y="1302"/>
                </a:cubicBezTo>
                <a:cubicBezTo>
                  <a:pt x="649" y="1053"/>
                  <a:pt x="821" y="772"/>
                  <a:pt x="951" y="492"/>
                </a:cubicBezTo>
                <a:close/>
                <a:moveTo>
                  <a:pt x="926" y="0"/>
                </a:moveTo>
                <a:cubicBezTo>
                  <a:pt x="824" y="0"/>
                  <a:pt x="727" y="56"/>
                  <a:pt x="681" y="157"/>
                </a:cubicBezTo>
                <a:cubicBezTo>
                  <a:pt x="573" y="373"/>
                  <a:pt x="465" y="600"/>
                  <a:pt x="346" y="805"/>
                </a:cubicBezTo>
                <a:cubicBezTo>
                  <a:pt x="249" y="978"/>
                  <a:pt x="141" y="1140"/>
                  <a:pt x="44" y="1302"/>
                </a:cubicBezTo>
                <a:cubicBezTo>
                  <a:pt x="1" y="1356"/>
                  <a:pt x="1" y="1431"/>
                  <a:pt x="44" y="1485"/>
                </a:cubicBezTo>
                <a:cubicBezTo>
                  <a:pt x="206" y="1701"/>
                  <a:pt x="346" y="1950"/>
                  <a:pt x="454" y="2198"/>
                </a:cubicBezTo>
                <a:cubicBezTo>
                  <a:pt x="497" y="2306"/>
                  <a:pt x="551" y="2414"/>
                  <a:pt x="605" y="2522"/>
                </a:cubicBezTo>
                <a:cubicBezTo>
                  <a:pt x="645" y="2612"/>
                  <a:pt x="741" y="2675"/>
                  <a:pt x="841" y="2675"/>
                </a:cubicBezTo>
                <a:cubicBezTo>
                  <a:pt x="849" y="2675"/>
                  <a:pt x="857" y="2674"/>
                  <a:pt x="865" y="2673"/>
                </a:cubicBezTo>
                <a:cubicBezTo>
                  <a:pt x="872" y="2674"/>
                  <a:pt x="879" y="2675"/>
                  <a:pt x="886" y="2675"/>
                </a:cubicBezTo>
                <a:cubicBezTo>
                  <a:pt x="974" y="2675"/>
                  <a:pt x="1051" y="2613"/>
                  <a:pt x="1081" y="2533"/>
                </a:cubicBezTo>
                <a:cubicBezTo>
                  <a:pt x="1081" y="2501"/>
                  <a:pt x="1091" y="2479"/>
                  <a:pt x="1113" y="2447"/>
                </a:cubicBezTo>
                <a:cubicBezTo>
                  <a:pt x="1275" y="2187"/>
                  <a:pt x="1437" y="1917"/>
                  <a:pt x="1588" y="1647"/>
                </a:cubicBezTo>
                <a:cubicBezTo>
                  <a:pt x="1653" y="1539"/>
                  <a:pt x="1707" y="1421"/>
                  <a:pt x="1761" y="1302"/>
                </a:cubicBezTo>
                <a:cubicBezTo>
                  <a:pt x="1772" y="1280"/>
                  <a:pt x="1761" y="1248"/>
                  <a:pt x="1750" y="1226"/>
                </a:cubicBezTo>
                <a:cubicBezTo>
                  <a:pt x="1729" y="1172"/>
                  <a:pt x="1685" y="1140"/>
                  <a:pt x="1664" y="1097"/>
                </a:cubicBezTo>
                <a:cubicBezTo>
                  <a:pt x="1459" y="783"/>
                  <a:pt x="1286" y="459"/>
                  <a:pt x="1135" y="124"/>
                </a:cubicBezTo>
                <a:cubicBezTo>
                  <a:pt x="1113" y="81"/>
                  <a:pt x="1081" y="49"/>
                  <a:pt x="1048" y="27"/>
                </a:cubicBezTo>
                <a:cubicBezTo>
                  <a:pt x="1008" y="9"/>
                  <a:pt x="967" y="0"/>
                  <a:pt x="92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2847;p58">
            <a:extLst>
              <a:ext uri="{FF2B5EF4-FFF2-40B4-BE49-F238E27FC236}">
                <a16:creationId xmlns:a16="http://schemas.microsoft.com/office/drawing/2014/main" id="{17C2CBAF-5D22-0AF0-E877-FC214E73EF0D}"/>
              </a:ext>
            </a:extLst>
          </p:cNvPr>
          <p:cNvSpPr/>
          <p:nvPr/>
        </p:nvSpPr>
        <p:spPr>
          <a:xfrm>
            <a:off x="487253" y="3647819"/>
            <a:ext cx="129224" cy="188622"/>
          </a:xfrm>
          <a:custGeom>
            <a:avLst/>
            <a:gdLst/>
            <a:ahLst/>
            <a:cxnLst/>
            <a:rect l="l" t="t" r="r" b="b"/>
            <a:pathLst>
              <a:path w="1837" h="2681" extrusionOk="0">
                <a:moveTo>
                  <a:pt x="963" y="0"/>
                </a:moveTo>
                <a:cubicBezTo>
                  <a:pt x="895" y="0"/>
                  <a:pt x="830" y="50"/>
                  <a:pt x="810" y="109"/>
                </a:cubicBezTo>
                <a:cubicBezTo>
                  <a:pt x="616" y="509"/>
                  <a:pt x="367" y="876"/>
                  <a:pt x="76" y="1211"/>
                </a:cubicBezTo>
                <a:cubicBezTo>
                  <a:pt x="43" y="1265"/>
                  <a:pt x="22" y="1319"/>
                  <a:pt x="0" y="1373"/>
                </a:cubicBezTo>
                <a:cubicBezTo>
                  <a:pt x="32" y="1438"/>
                  <a:pt x="65" y="1492"/>
                  <a:pt x="108" y="1557"/>
                </a:cubicBezTo>
                <a:cubicBezTo>
                  <a:pt x="389" y="1838"/>
                  <a:pt x="594" y="2183"/>
                  <a:pt x="724" y="2561"/>
                </a:cubicBezTo>
                <a:cubicBezTo>
                  <a:pt x="734" y="2626"/>
                  <a:pt x="788" y="2680"/>
                  <a:pt x="853" y="2680"/>
                </a:cubicBezTo>
                <a:cubicBezTo>
                  <a:pt x="940" y="2680"/>
                  <a:pt x="961" y="2626"/>
                  <a:pt x="994" y="2561"/>
                </a:cubicBezTo>
                <a:cubicBezTo>
                  <a:pt x="1059" y="2421"/>
                  <a:pt x="1113" y="2280"/>
                  <a:pt x="1188" y="2140"/>
                </a:cubicBezTo>
                <a:cubicBezTo>
                  <a:pt x="1318" y="1902"/>
                  <a:pt x="1501" y="1697"/>
                  <a:pt x="1728" y="1546"/>
                </a:cubicBezTo>
                <a:cubicBezTo>
                  <a:pt x="1815" y="1492"/>
                  <a:pt x="1836" y="1438"/>
                  <a:pt x="1771" y="1352"/>
                </a:cubicBezTo>
                <a:cubicBezTo>
                  <a:pt x="1728" y="1287"/>
                  <a:pt x="1663" y="1222"/>
                  <a:pt x="1599" y="1157"/>
                </a:cubicBezTo>
                <a:cubicBezTo>
                  <a:pt x="1447" y="995"/>
                  <a:pt x="1329" y="811"/>
                  <a:pt x="1253" y="595"/>
                </a:cubicBezTo>
                <a:cubicBezTo>
                  <a:pt x="1199" y="455"/>
                  <a:pt x="1156" y="304"/>
                  <a:pt x="1113" y="153"/>
                </a:cubicBezTo>
                <a:cubicBezTo>
                  <a:pt x="1102" y="77"/>
                  <a:pt x="1059" y="12"/>
                  <a:pt x="983" y="1"/>
                </a:cubicBezTo>
                <a:cubicBezTo>
                  <a:pt x="976" y="0"/>
                  <a:pt x="970" y="0"/>
                  <a:pt x="96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2840;p58">
            <a:extLst>
              <a:ext uri="{FF2B5EF4-FFF2-40B4-BE49-F238E27FC236}">
                <a16:creationId xmlns:a16="http://schemas.microsoft.com/office/drawing/2014/main" id="{C1D0A51C-6ACB-6F2A-9461-91309E7307BE}"/>
              </a:ext>
            </a:extLst>
          </p:cNvPr>
          <p:cNvSpPr/>
          <p:nvPr/>
        </p:nvSpPr>
        <p:spPr>
          <a:xfrm>
            <a:off x="753502" y="4040137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2856;p58">
            <a:extLst>
              <a:ext uri="{FF2B5EF4-FFF2-40B4-BE49-F238E27FC236}">
                <a16:creationId xmlns:a16="http://schemas.microsoft.com/office/drawing/2014/main" id="{9E993AA5-034F-D3FD-D67A-19A8D87A4B5F}"/>
              </a:ext>
            </a:extLst>
          </p:cNvPr>
          <p:cNvGrpSpPr/>
          <p:nvPr/>
        </p:nvGrpSpPr>
        <p:grpSpPr>
          <a:xfrm>
            <a:off x="7513861" y="792089"/>
            <a:ext cx="472441" cy="216749"/>
            <a:chOff x="3891900" y="3021138"/>
            <a:chExt cx="472441" cy="184500"/>
          </a:xfrm>
        </p:grpSpPr>
        <p:cxnSp>
          <p:nvCxnSpPr>
            <p:cNvPr id="34" name="Google Shape;2857;p58">
              <a:extLst>
                <a:ext uri="{FF2B5EF4-FFF2-40B4-BE49-F238E27FC236}">
                  <a16:creationId xmlns:a16="http://schemas.microsoft.com/office/drawing/2014/main" id="{89F26037-6B47-C21D-744D-6E500BB6FD65}"/>
                </a:ext>
              </a:extLst>
            </p:cNvPr>
            <p:cNvCxnSpPr/>
            <p:nvPr/>
          </p:nvCxnSpPr>
          <p:spPr>
            <a:xfrm rot="10800000" flipH="1">
              <a:off x="3891900" y="3059238"/>
              <a:ext cx="253200" cy="14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5" name="Google Shape;2858;p58">
              <a:extLst>
                <a:ext uri="{FF2B5EF4-FFF2-40B4-BE49-F238E27FC236}">
                  <a16:creationId xmlns:a16="http://schemas.microsoft.com/office/drawing/2014/main" id="{3BDA6AA6-AD87-AD14-181B-82AE2086B5E4}"/>
                </a:ext>
              </a:extLst>
            </p:cNvPr>
            <p:cNvSpPr/>
            <p:nvPr/>
          </p:nvSpPr>
          <p:spPr>
            <a:xfrm>
              <a:off x="4099200" y="3021138"/>
              <a:ext cx="76200" cy="762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6" name="Google Shape;2859;p58">
              <a:extLst>
                <a:ext uri="{FF2B5EF4-FFF2-40B4-BE49-F238E27FC236}">
                  <a16:creationId xmlns:a16="http://schemas.microsoft.com/office/drawing/2014/main" id="{9BC01FA5-1A5D-93C0-9A97-F8FB2B06796F}"/>
                </a:ext>
              </a:extLst>
            </p:cNvPr>
            <p:cNvCxnSpPr>
              <a:endCxn id="35" idx="5"/>
            </p:cNvCxnSpPr>
            <p:nvPr/>
          </p:nvCxnSpPr>
          <p:spPr>
            <a:xfrm rot="10800000">
              <a:off x="4164241" y="3086178"/>
              <a:ext cx="200100" cy="115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sp>
        <p:nvSpPr>
          <p:cNvPr id="37" name="Google Shape;2834;p58">
            <a:extLst>
              <a:ext uri="{FF2B5EF4-FFF2-40B4-BE49-F238E27FC236}">
                <a16:creationId xmlns:a16="http://schemas.microsoft.com/office/drawing/2014/main" id="{CDBBF0E3-392E-EEF0-745F-CF76FAB767D2}"/>
              </a:ext>
            </a:extLst>
          </p:cNvPr>
          <p:cNvSpPr/>
          <p:nvPr/>
        </p:nvSpPr>
        <p:spPr>
          <a:xfrm>
            <a:off x="1021336" y="550118"/>
            <a:ext cx="129241" cy="238751"/>
          </a:xfrm>
          <a:custGeom>
            <a:avLst/>
            <a:gdLst/>
            <a:ahLst/>
            <a:cxnLst/>
            <a:rect l="l" t="t" r="r" b="b"/>
            <a:pathLst>
              <a:path w="1665" h="3076" extrusionOk="0">
                <a:moveTo>
                  <a:pt x="876" y="1"/>
                </a:moveTo>
                <a:cubicBezTo>
                  <a:pt x="841" y="1"/>
                  <a:pt x="805" y="17"/>
                  <a:pt x="789" y="49"/>
                </a:cubicBezTo>
                <a:cubicBezTo>
                  <a:pt x="768" y="82"/>
                  <a:pt x="757" y="103"/>
                  <a:pt x="746" y="136"/>
                </a:cubicBezTo>
                <a:cubicBezTo>
                  <a:pt x="681" y="298"/>
                  <a:pt x="616" y="470"/>
                  <a:pt x="541" y="643"/>
                </a:cubicBezTo>
                <a:cubicBezTo>
                  <a:pt x="422" y="913"/>
                  <a:pt x="271" y="1162"/>
                  <a:pt x="87" y="1399"/>
                </a:cubicBezTo>
                <a:cubicBezTo>
                  <a:pt x="1" y="1518"/>
                  <a:pt x="12" y="1583"/>
                  <a:pt x="109" y="1691"/>
                </a:cubicBezTo>
                <a:cubicBezTo>
                  <a:pt x="390" y="2015"/>
                  <a:pt x="584" y="2415"/>
                  <a:pt x="670" y="2836"/>
                </a:cubicBezTo>
                <a:cubicBezTo>
                  <a:pt x="681" y="2890"/>
                  <a:pt x="692" y="2933"/>
                  <a:pt x="703" y="2987"/>
                </a:cubicBezTo>
                <a:cubicBezTo>
                  <a:pt x="714" y="3041"/>
                  <a:pt x="757" y="3073"/>
                  <a:pt x="800" y="3073"/>
                </a:cubicBezTo>
                <a:cubicBezTo>
                  <a:pt x="806" y="3075"/>
                  <a:pt x="811" y="3075"/>
                  <a:pt x="817" y="3075"/>
                </a:cubicBezTo>
                <a:cubicBezTo>
                  <a:pt x="865" y="3075"/>
                  <a:pt x="909" y="3035"/>
                  <a:pt x="919" y="2987"/>
                </a:cubicBezTo>
                <a:cubicBezTo>
                  <a:pt x="919" y="2976"/>
                  <a:pt x="930" y="2955"/>
                  <a:pt x="930" y="2933"/>
                </a:cubicBezTo>
                <a:cubicBezTo>
                  <a:pt x="1005" y="2566"/>
                  <a:pt x="1157" y="2209"/>
                  <a:pt x="1373" y="1896"/>
                </a:cubicBezTo>
                <a:cubicBezTo>
                  <a:pt x="1448" y="1788"/>
                  <a:pt x="1535" y="1702"/>
                  <a:pt x="1621" y="1605"/>
                </a:cubicBezTo>
                <a:cubicBezTo>
                  <a:pt x="1643" y="1583"/>
                  <a:pt x="1653" y="1561"/>
                  <a:pt x="1664" y="1540"/>
                </a:cubicBezTo>
                <a:cubicBezTo>
                  <a:pt x="1643" y="1475"/>
                  <a:pt x="1599" y="1410"/>
                  <a:pt x="1567" y="1356"/>
                </a:cubicBezTo>
                <a:cubicBezTo>
                  <a:pt x="1297" y="989"/>
                  <a:pt x="1103" y="578"/>
                  <a:pt x="994" y="136"/>
                </a:cubicBezTo>
                <a:cubicBezTo>
                  <a:pt x="984" y="114"/>
                  <a:pt x="973" y="82"/>
                  <a:pt x="962" y="49"/>
                </a:cubicBezTo>
                <a:cubicBezTo>
                  <a:pt x="946" y="17"/>
                  <a:pt x="911" y="1"/>
                  <a:pt x="87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2835;p58">
            <a:extLst>
              <a:ext uri="{FF2B5EF4-FFF2-40B4-BE49-F238E27FC236}">
                <a16:creationId xmlns:a16="http://schemas.microsoft.com/office/drawing/2014/main" id="{6C098F52-BFF2-5272-780A-0FFCE335EDCE}"/>
              </a:ext>
            </a:extLst>
          </p:cNvPr>
          <p:cNvSpPr/>
          <p:nvPr/>
        </p:nvSpPr>
        <p:spPr>
          <a:xfrm>
            <a:off x="1282483" y="466435"/>
            <a:ext cx="113251" cy="188843"/>
          </a:xfrm>
          <a:custGeom>
            <a:avLst/>
            <a:gdLst/>
            <a:ahLst/>
            <a:cxnLst/>
            <a:rect l="l" t="t" r="r" b="b"/>
            <a:pathLst>
              <a:path w="1459" h="2433" extrusionOk="0">
                <a:moveTo>
                  <a:pt x="775" y="0"/>
                </a:moveTo>
                <a:cubicBezTo>
                  <a:pt x="721" y="0"/>
                  <a:pt x="678" y="31"/>
                  <a:pt x="659" y="78"/>
                </a:cubicBezTo>
                <a:cubicBezTo>
                  <a:pt x="637" y="121"/>
                  <a:pt x="616" y="164"/>
                  <a:pt x="594" y="207"/>
                </a:cubicBezTo>
                <a:cubicBezTo>
                  <a:pt x="475" y="510"/>
                  <a:pt x="303" y="780"/>
                  <a:pt x="76" y="1007"/>
                </a:cubicBezTo>
                <a:cubicBezTo>
                  <a:pt x="43" y="1050"/>
                  <a:pt x="22" y="1093"/>
                  <a:pt x="0" y="1136"/>
                </a:cubicBezTo>
                <a:cubicBezTo>
                  <a:pt x="22" y="1180"/>
                  <a:pt x="43" y="1223"/>
                  <a:pt x="65" y="1255"/>
                </a:cubicBezTo>
                <a:cubicBezTo>
                  <a:pt x="238" y="1568"/>
                  <a:pt x="367" y="1903"/>
                  <a:pt x="443" y="2249"/>
                </a:cubicBezTo>
                <a:cubicBezTo>
                  <a:pt x="454" y="2281"/>
                  <a:pt x="465" y="2324"/>
                  <a:pt x="475" y="2357"/>
                </a:cubicBezTo>
                <a:cubicBezTo>
                  <a:pt x="508" y="2389"/>
                  <a:pt x="540" y="2432"/>
                  <a:pt x="573" y="2432"/>
                </a:cubicBezTo>
                <a:cubicBezTo>
                  <a:pt x="616" y="2432"/>
                  <a:pt x="648" y="2389"/>
                  <a:pt x="681" y="2357"/>
                </a:cubicBezTo>
                <a:cubicBezTo>
                  <a:pt x="702" y="2335"/>
                  <a:pt x="713" y="2303"/>
                  <a:pt x="713" y="2270"/>
                </a:cubicBezTo>
                <a:cubicBezTo>
                  <a:pt x="821" y="1957"/>
                  <a:pt x="1016" y="1687"/>
                  <a:pt x="1253" y="1471"/>
                </a:cubicBezTo>
                <a:cubicBezTo>
                  <a:pt x="1437" y="1288"/>
                  <a:pt x="1458" y="1277"/>
                  <a:pt x="1307" y="1050"/>
                </a:cubicBezTo>
                <a:cubicBezTo>
                  <a:pt x="1156" y="823"/>
                  <a:pt x="1037" y="585"/>
                  <a:pt x="951" y="326"/>
                </a:cubicBezTo>
                <a:cubicBezTo>
                  <a:pt x="929" y="261"/>
                  <a:pt x="918" y="175"/>
                  <a:pt x="897" y="110"/>
                </a:cubicBezTo>
                <a:cubicBezTo>
                  <a:pt x="886" y="56"/>
                  <a:pt x="864" y="13"/>
                  <a:pt x="799" y="2"/>
                </a:cubicBezTo>
                <a:cubicBezTo>
                  <a:pt x="791" y="1"/>
                  <a:pt x="783" y="0"/>
                  <a:pt x="77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2845;p58">
            <a:extLst>
              <a:ext uri="{FF2B5EF4-FFF2-40B4-BE49-F238E27FC236}">
                <a16:creationId xmlns:a16="http://schemas.microsoft.com/office/drawing/2014/main" id="{0FDDFAC1-133D-674D-E83B-2A850C83AE61}"/>
              </a:ext>
            </a:extLst>
          </p:cNvPr>
          <p:cNvSpPr/>
          <p:nvPr/>
        </p:nvSpPr>
        <p:spPr>
          <a:xfrm>
            <a:off x="418740" y="1408752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2848;p58">
            <a:extLst>
              <a:ext uri="{FF2B5EF4-FFF2-40B4-BE49-F238E27FC236}">
                <a16:creationId xmlns:a16="http://schemas.microsoft.com/office/drawing/2014/main" id="{E31E4E0F-5E84-1DB5-E77C-B194607825C5}"/>
              </a:ext>
            </a:extLst>
          </p:cNvPr>
          <p:cNvSpPr/>
          <p:nvPr/>
        </p:nvSpPr>
        <p:spPr>
          <a:xfrm>
            <a:off x="7226684" y="2985029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1" name="Google Shape;2849;p58">
            <a:extLst>
              <a:ext uri="{FF2B5EF4-FFF2-40B4-BE49-F238E27FC236}">
                <a16:creationId xmlns:a16="http://schemas.microsoft.com/office/drawing/2014/main" id="{91D98075-4BC5-EECB-F4EE-F11F51270967}"/>
              </a:ext>
            </a:extLst>
          </p:cNvPr>
          <p:cNvCxnSpPr/>
          <p:nvPr/>
        </p:nvCxnSpPr>
        <p:spPr>
          <a:xfrm>
            <a:off x="7691724" y="4478712"/>
            <a:ext cx="55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2" name="Google Shape;2850;p58">
            <a:extLst>
              <a:ext uri="{FF2B5EF4-FFF2-40B4-BE49-F238E27FC236}">
                <a16:creationId xmlns:a16="http://schemas.microsoft.com/office/drawing/2014/main" id="{7579CAE0-5B99-FBFC-17BB-267354B1289C}"/>
              </a:ext>
            </a:extLst>
          </p:cNvPr>
          <p:cNvSpPr/>
          <p:nvPr/>
        </p:nvSpPr>
        <p:spPr>
          <a:xfrm>
            <a:off x="7927661" y="4442648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" name="Google Shape;2860;p58">
            <a:extLst>
              <a:ext uri="{FF2B5EF4-FFF2-40B4-BE49-F238E27FC236}">
                <a16:creationId xmlns:a16="http://schemas.microsoft.com/office/drawing/2014/main" id="{2482BD34-4E6B-3939-9716-80C53FF06B89}"/>
              </a:ext>
            </a:extLst>
          </p:cNvPr>
          <p:cNvCxnSpPr>
            <a:cxnSpLocks/>
          </p:cNvCxnSpPr>
          <p:nvPr/>
        </p:nvCxnSpPr>
        <p:spPr>
          <a:xfrm flipH="1">
            <a:off x="7282339" y="2874088"/>
            <a:ext cx="224700" cy="144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44" name="Google Shape;2861;p58">
            <a:extLst>
              <a:ext uri="{FF2B5EF4-FFF2-40B4-BE49-F238E27FC236}">
                <a16:creationId xmlns:a16="http://schemas.microsoft.com/office/drawing/2014/main" id="{835C1788-802F-24E4-162F-983177894AFF}"/>
              </a:ext>
            </a:extLst>
          </p:cNvPr>
          <p:cNvCxnSpPr>
            <a:cxnSpLocks/>
          </p:cNvCxnSpPr>
          <p:nvPr/>
        </p:nvCxnSpPr>
        <p:spPr>
          <a:xfrm>
            <a:off x="7034528" y="2885488"/>
            <a:ext cx="212700" cy="133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45" name="Google Shape;2862;p58">
            <a:extLst>
              <a:ext uri="{FF2B5EF4-FFF2-40B4-BE49-F238E27FC236}">
                <a16:creationId xmlns:a16="http://schemas.microsoft.com/office/drawing/2014/main" id="{87D2ECF0-F104-803A-66C7-39912A892042}"/>
              </a:ext>
            </a:extLst>
          </p:cNvPr>
          <p:cNvCxnSpPr/>
          <p:nvPr/>
        </p:nvCxnSpPr>
        <p:spPr>
          <a:xfrm>
            <a:off x="753502" y="2778506"/>
            <a:ext cx="55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6" name="Google Shape;2863;p58">
            <a:extLst>
              <a:ext uri="{FF2B5EF4-FFF2-40B4-BE49-F238E27FC236}">
                <a16:creationId xmlns:a16="http://schemas.microsoft.com/office/drawing/2014/main" id="{BF4DD926-3A5A-5254-044A-87596A64CE93}"/>
              </a:ext>
            </a:extLst>
          </p:cNvPr>
          <p:cNvSpPr/>
          <p:nvPr/>
        </p:nvSpPr>
        <p:spPr>
          <a:xfrm>
            <a:off x="8275924" y="3496814"/>
            <a:ext cx="76200" cy="76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2840;p58">
            <a:extLst>
              <a:ext uri="{FF2B5EF4-FFF2-40B4-BE49-F238E27FC236}">
                <a16:creationId xmlns:a16="http://schemas.microsoft.com/office/drawing/2014/main" id="{D717FCA3-015D-AD52-94AC-4DC3E114F8AC}"/>
              </a:ext>
            </a:extLst>
          </p:cNvPr>
          <p:cNvSpPr/>
          <p:nvPr/>
        </p:nvSpPr>
        <p:spPr>
          <a:xfrm>
            <a:off x="8799794" y="2345275"/>
            <a:ext cx="137025" cy="173858"/>
          </a:xfrm>
          <a:custGeom>
            <a:avLst/>
            <a:gdLst/>
            <a:ahLst/>
            <a:cxnLst/>
            <a:rect l="l" t="t" r="r" b="b"/>
            <a:pathLst>
              <a:path w="1492" h="1893" extrusionOk="0">
                <a:moveTo>
                  <a:pt x="773" y="1"/>
                </a:moveTo>
                <a:cubicBezTo>
                  <a:pt x="768" y="1"/>
                  <a:pt x="762" y="1"/>
                  <a:pt x="757" y="2"/>
                </a:cubicBezTo>
                <a:cubicBezTo>
                  <a:pt x="703" y="2"/>
                  <a:pt x="692" y="46"/>
                  <a:pt x="692" y="89"/>
                </a:cubicBezTo>
                <a:lnTo>
                  <a:pt x="692" y="564"/>
                </a:lnTo>
                <a:lnTo>
                  <a:pt x="670" y="575"/>
                </a:lnTo>
                <a:cubicBezTo>
                  <a:pt x="649" y="542"/>
                  <a:pt x="616" y="521"/>
                  <a:pt x="584" y="499"/>
                </a:cubicBezTo>
                <a:cubicBezTo>
                  <a:pt x="444" y="402"/>
                  <a:pt x="292" y="305"/>
                  <a:pt x="152" y="218"/>
                </a:cubicBezTo>
                <a:cubicBezTo>
                  <a:pt x="134" y="214"/>
                  <a:pt x="116" y="211"/>
                  <a:pt x="99" y="211"/>
                </a:cubicBezTo>
                <a:cubicBezTo>
                  <a:pt x="75" y="211"/>
                  <a:pt x="52" y="217"/>
                  <a:pt x="33" y="229"/>
                </a:cubicBezTo>
                <a:cubicBezTo>
                  <a:pt x="1" y="272"/>
                  <a:pt x="33" y="326"/>
                  <a:pt x="55" y="348"/>
                </a:cubicBezTo>
                <a:cubicBezTo>
                  <a:pt x="87" y="370"/>
                  <a:pt x="109" y="391"/>
                  <a:pt x="130" y="413"/>
                </a:cubicBezTo>
                <a:lnTo>
                  <a:pt x="562" y="802"/>
                </a:lnTo>
                <a:lnTo>
                  <a:pt x="627" y="856"/>
                </a:lnTo>
                <a:cubicBezTo>
                  <a:pt x="454" y="1018"/>
                  <a:pt x="292" y="1169"/>
                  <a:pt x="130" y="1320"/>
                </a:cubicBezTo>
                <a:cubicBezTo>
                  <a:pt x="87" y="1353"/>
                  <a:pt x="22" y="1396"/>
                  <a:pt x="66" y="1450"/>
                </a:cubicBezTo>
                <a:cubicBezTo>
                  <a:pt x="79" y="1466"/>
                  <a:pt x="94" y="1473"/>
                  <a:pt x="110" y="1473"/>
                </a:cubicBezTo>
                <a:cubicBezTo>
                  <a:pt x="145" y="1473"/>
                  <a:pt x="183" y="1440"/>
                  <a:pt x="206" y="1417"/>
                </a:cubicBezTo>
                <a:cubicBezTo>
                  <a:pt x="336" y="1320"/>
                  <a:pt x="465" y="1223"/>
                  <a:pt x="595" y="1126"/>
                </a:cubicBezTo>
                <a:lnTo>
                  <a:pt x="681" y="1050"/>
                </a:lnTo>
                <a:cubicBezTo>
                  <a:pt x="692" y="1245"/>
                  <a:pt x="703" y="1428"/>
                  <a:pt x="714" y="1601"/>
                </a:cubicBezTo>
                <a:cubicBezTo>
                  <a:pt x="714" y="1677"/>
                  <a:pt x="724" y="1763"/>
                  <a:pt x="746" y="1839"/>
                </a:cubicBezTo>
                <a:cubicBezTo>
                  <a:pt x="757" y="1871"/>
                  <a:pt x="778" y="1893"/>
                  <a:pt x="800" y="1893"/>
                </a:cubicBezTo>
                <a:cubicBezTo>
                  <a:pt x="822" y="1893"/>
                  <a:pt x="854" y="1871"/>
                  <a:pt x="865" y="1849"/>
                </a:cubicBezTo>
                <a:cubicBezTo>
                  <a:pt x="876" y="1795"/>
                  <a:pt x="886" y="1752"/>
                  <a:pt x="886" y="1709"/>
                </a:cubicBezTo>
                <a:cubicBezTo>
                  <a:pt x="886" y="1525"/>
                  <a:pt x="897" y="1331"/>
                  <a:pt x="897" y="1147"/>
                </a:cubicBezTo>
                <a:cubicBezTo>
                  <a:pt x="908" y="1126"/>
                  <a:pt x="908" y="1104"/>
                  <a:pt x="908" y="1072"/>
                </a:cubicBezTo>
                <a:cubicBezTo>
                  <a:pt x="994" y="1137"/>
                  <a:pt x="1081" y="1212"/>
                  <a:pt x="1156" y="1277"/>
                </a:cubicBezTo>
                <a:cubicBezTo>
                  <a:pt x="1232" y="1331"/>
                  <a:pt x="1308" y="1374"/>
                  <a:pt x="1383" y="1417"/>
                </a:cubicBezTo>
                <a:cubicBezTo>
                  <a:pt x="1391" y="1423"/>
                  <a:pt x="1400" y="1425"/>
                  <a:pt x="1409" y="1425"/>
                </a:cubicBezTo>
                <a:cubicBezTo>
                  <a:pt x="1437" y="1425"/>
                  <a:pt x="1467" y="1407"/>
                  <a:pt x="1491" y="1407"/>
                </a:cubicBezTo>
                <a:cubicBezTo>
                  <a:pt x="1480" y="1374"/>
                  <a:pt x="1491" y="1331"/>
                  <a:pt x="1470" y="1309"/>
                </a:cubicBezTo>
                <a:cubicBezTo>
                  <a:pt x="1416" y="1245"/>
                  <a:pt x="1362" y="1191"/>
                  <a:pt x="1308" y="1147"/>
                </a:cubicBezTo>
                <a:lnTo>
                  <a:pt x="962" y="813"/>
                </a:lnTo>
                <a:cubicBezTo>
                  <a:pt x="1059" y="737"/>
                  <a:pt x="1146" y="661"/>
                  <a:pt x="1243" y="586"/>
                </a:cubicBezTo>
                <a:cubicBezTo>
                  <a:pt x="1308" y="521"/>
                  <a:pt x="1372" y="456"/>
                  <a:pt x="1437" y="391"/>
                </a:cubicBezTo>
                <a:cubicBezTo>
                  <a:pt x="1470" y="359"/>
                  <a:pt x="1459" y="316"/>
                  <a:pt x="1470" y="283"/>
                </a:cubicBezTo>
                <a:lnTo>
                  <a:pt x="1470" y="283"/>
                </a:lnTo>
                <a:cubicBezTo>
                  <a:pt x="1460" y="286"/>
                  <a:pt x="1450" y="287"/>
                  <a:pt x="1440" y="287"/>
                </a:cubicBezTo>
                <a:cubicBezTo>
                  <a:pt x="1423" y="287"/>
                  <a:pt x="1406" y="284"/>
                  <a:pt x="1391" y="284"/>
                </a:cubicBezTo>
                <a:cubicBezTo>
                  <a:pt x="1376" y="284"/>
                  <a:pt x="1363" y="286"/>
                  <a:pt x="1351" y="294"/>
                </a:cubicBezTo>
                <a:cubicBezTo>
                  <a:pt x="1254" y="359"/>
                  <a:pt x="1167" y="424"/>
                  <a:pt x="1070" y="499"/>
                </a:cubicBezTo>
                <a:cubicBezTo>
                  <a:pt x="1016" y="542"/>
                  <a:pt x="951" y="586"/>
                  <a:pt x="886" y="640"/>
                </a:cubicBezTo>
                <a:cubicBezTo>
                  <a:pt x="876" y="542"/>
                  <a:pt x="876" y="456"/>
                  <a:pt x="865" y="359"/>
                </a:cubicBezTo>
                <a:cubicBezTo>
                  <a:pt x="865" y="272"/>
                  <a:pt x="854" y="175"/>
                  <a:pt x="843" y="78"/>
                </a:cubicBezTo>
                <a:cubicBezTo>
                  <a:pt x="834" y="39"/>
                  <a:pt x="815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" name="Google Shape;3468;p65">
            <a:extLst>
              <a:ext uri="{FF2B5EF4-FFF2-40B4-BE49-F238E27FC236}">
                <a16:creationId xmlns:a16="http://schemas.microsoft.com/office/drawing/2014/main" id="{2EF02727-B807-D6B3-6A1C-A2DB3B9428E1}"/>
              </a:ext>
            </a:extLst>
          </p:cNvPr>
          <p:cNvGrpSpPr/>
          <p:nvPr/>
        </p:nvGrpSpPr>
        <p:grpSpPr>
          <a:xfrm rot="806606">
            <a:off x="309830" y="4408629"/>
            <a:ext cx="1795861" cy="673779"/>
            <a:chOff x="206935" y="3964491"/>
            <a:chExt cx="2067535" cy="775707"/>
          </a:xfrm>
        </p:grpSpPr>
        <p:sp>
          <p:nvSpPr>
            <p:cNvPr id="49" name="Google Shape;3469;p65">
              <a:extLst>
                <a:ext uri="{FF2B5EF4-FFF2-40B4-BE49-F238E27FC236}">
                  <a16:creationId xmlns:a16="http://schemas.microsoft.com/office/drawing/2014/main" id="{C39ACA9A-C791-6648-9BBB-BFC59CA189CA}"/>
                </a:ext>
              </a:extLst>
            </p:cNvPr>
            <p:cNvSpPr/>
            <p:nvPr/>
          </p:nvSpPr>
          <p:spPr>
            <a:xfrm>
              <a:off x="1011780" y="3964491"/>
              <a:ext cx="1262690" cy="445228"/>
            </a:xfrm>
            <a:custGeom>
              <a:avLst/>
              <a:gdLst/>
              <a:ahLst/>
              <a:cxnLst/>
              <a:rect l="l" t="t" r="r" b="b"/>
              <a:pathLst>
                <a:path w="13216" h="4660" extrusionOk="0">
                  <a:moveTo>
                    <a:pt x="12996" y="0"/>
                  </a:moveTo>
                  <a:cubicBezTo>
                    <a:pt x="12929" y="97"/>
                    <a:pt x="12849" y="184"/>
                    <a:pt x="12797" y="287"/>
                  </a:cubicBezTo>
                  <a:cubicBezTo>
                    <a:pt x="12314" y="1255"/>
                    <a:pt x="11589" y="1960"/>
                    <a:pt x="10500" y="2119"/>
                  </a:cubicBezTo>
                  <a:cubicBezTo>
                    <a:pt x="10187" y="2165"/>
                    <a:pt x="9866" y="2187"/>
                    <a:pt x="9545" y="2187"/>
                  </a:cubicBezTo>
                  <a:cubicBezTo>
                    <a:pt x="9181" y="2187"/>
                    <a:pt x="8817" y="2159"/>
                    <a:pt x="8465" y="2105"/>
                  </a:cubicBezTo>
                  <a:cubicBezTo>
                    <a:pt x="7539" y="1964"/>
                    <a:pt x="6633" y="1689"/>
                    <a:pt x="5718" y="1479"/>
                  </a:cubicBezTo>
                  <a:cubicBezTo>
                    <a:pt x="5208" y="1362"/>
                    <a:pt x="4709" y="1300"/>
                    <a:pt x="4223" y="1300"/>
                  </a:cubicBezTo>
                  <a:cubicBezTo>
                    <a:pt x="3079" y="1300"/>
                    <a:pt x="2003" y="1642"/>
                    <a:pt x="1016" y="2421"/>
                  </a:cubicBezTo>
                  <a:cubicBezTo>
                    <a:pt x="511" y="2821"/>
                    <a:pt x="119" y="3311"/>
                    <a:pt x="34" y="3977"/>
                  </a:cubicBezTo>
                  <a:cubicBezTo>
                    <a:pt x="1" y="4228"/>
                    <a:pt x="30" y="4478"/>
                    <a:pt x="193" y="4660"/>
                  </a:cubicBezTo>
                  <a:cubicBezTo>
                    <a:pt x="365" y="4306"/>
                    <a:pt x="477" y="3928"/>
                    <a:pt x="701" y="3637"/>
                  </a:cubicBezTo>
                  <a:cubicBezTo>
                    <a:pt x="1505" y="2591"/>
                    <a:pt x="2581" y="2149"/>
                    <a:pt x="3793" y="2149"/>
                  </a:cubicBezTo>
                  <a:cubicBezTo>
                    <a:pt x="4004" y="2149"/>
                    <a:pt x="4218" y="2162"/>
                    <a:pt x="4436" y="2188"/>
                  </a:cubicBezTo>
                  <a:cubicBezTo>
                    <a:pt x="5302" y="2289"/>
                    <a:pt x="6152" y="2550"/>
                    <a:pt x="7002" y="2765"/>
                  </a:cubicBezTo>
                  <a:cubicBezTo>
                    <a:pt x="8082" y="3039"/>
                    <a:pt x="9152" y="3330"/>
                    <a:pt x="10273" y="3330"/>
                  </a:cubicBezTo>
                  <a:cubicBezTo>
                    <a:pt x="10378" y="3330"/>
                    <a:pt x="10483" y="3327"/>
                    <a:pt x="10590" y="3322"/>
                  </a:cubicBezTo>
                  <a:cubicBezTo>
                    <a:pt x="11735" y="3262"/>
                    <a:pt x="12645" y="2606"/>
                    <a:pt x="13007" y="1517"/>
                  </a:cubicBezTo>
                  <a:cubicBezTo>
                    <a:pt x="13171" y="1034"/>
                    <a:pt x="13216" y="539"/>
                    <a:pt x="13086" y="41"/>
                  </a:cubicBezTo>
                  <a:cubicBezTo>
                    <a:pt x="13054" y="27"/>
                    <a:pt x="13028" y="16"/>
                    <a:pt x="129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470;p65">
              <a:extLst>
                <a:ext uri="{FF2B5EF4-FFF2-40B4-BE49-F238E27FC236}">
                  <a16:creationId xmlns:a16="http://schemas.microsoft.com/office/drawing/2014/main" id="{224F1357-E9D4-A292-93A5-0D82CCCED028}"/>
                </a:ext>
              </a:extLst>
            </p:cNvPr>
            <p:cNvSpPr/>
            <p:nvPr/>
          </p:nvSpPr>
          <p:spPr>
            <a:xfrm>
              <a:off x="206935" y="4132454"/>
              <a:ext cx="513254" cy="408444"/>
            </a:xfrm>
            <a:custGeom>
              <a:avLst/>
              <a:gdLst/>
              <a:ahLst/>
              <a:cxnLst/>
              <a:rect l="l" t="t" r="r" b="b"/>
              <a:pathLst>
                <a:path w="5372" h="4275" extrusionOk="0">
                  <a:moveTo>
                    <a:pt x="5280" y="0"/>
                  </a:moveTo>
                  <a:cubicBezTo>
                    <a:pt x="5193" y="97"/>
                    <a:pt x="5101" y="193"/>
                    <a:pt x="5016" y="291"/>
                  </a:cubicBezTo>
                  <a:cubicBezTo>
                    <a:pt x="4387" y="1025"/>
                    <a:pt x="3683" y="1680"/>
                    <a:pt x="2790" y="2074"/>
                  </a:cubicBezTo>
                  <a:cubicBezTo>
                    <a:pt x="2162" y="2354"/>
                    <a:pt x="1491" y="2541"/>
                    <a:pt x="846" y="2790"/>
                  </a:cubicBezTo>
                  <a:cubicBezTo>
                    <a:pt x="638" y="2870"/>
                    <a:pt x="430" y="2993"/>
                    <a:pt x="269" y="3148"/>
                  </a:cubicBezTo>
                  <a:cubicBezTo>
                    <a:pt x="1" y="3403"/>
                    <a:pt x="30" y="3765"/>
                    <a:pt x="307" y="4015"/>
                  </a:cubicBezTo>
                  <a:cubicBezTo>
                    <a:pt x="517" y="4204"/>
                    <a:pt x="761" y="4275"/>
                    <a:pt x="1021" y="4275"/>
                  </a:cubicBezTo>
                  <a:cubicBezTo>
                    <a:pt x="1089" y="4275"/>
                    <a:pt x="1157" y="4270"/>
                    <a:pt x="1227" y="4261"/>
                  </a:cubicBezTo>
                  <a:cubicBezTo>
                    <a:pt x="1846" y="4183"/>
                    <a:pt x="2372" y="3901"/>
                    <a:pt x="2864" y="3537"/>
                  </a:cubicBezTo>
                  <a:cubicBezTo>
                    <a:pt x="4012" y="2687"/>
                    <a:pt x="4747" y="1530"/>
                    <a:pt x="5340" y="260"/>
                  </a:cubicBezTo>
                  <a:cubicBezTo>
                    <a:pt x="5371" y="193"/>
                    <a:pt x="5354" y="103"/>
                    <a:pt x="5360" y="25"/>
                  </a:cubicBezTo>
                  <a:cubicBezTo>
                    <a:pt x="5331" y="16"/>
                    <a:pt x="5304" y="9"/>
                    <a:pt x="52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471;p65">
              <a:extLst>
                <a:ext uri="{FF2B5EF4-FFF2-40B4-BE49-F238E27FC236}">
                  <a16:creationId xmlns:a16="http://schemas.microsoft.com/office/drawing/2014/main" id="{5CCFEF19-0CEB-ACC4-8156-087AD0F6347C}"/>
                </a:ext>
              </a:extLst>
            </p:cNvPr>
            <p:cNvSpPr/>
            <p:nvPr/>
          </p:nvSpPr>
          <p:spPr>
            <a:xfrm>
              <a:off x="708339" y="4260479"/>
              <a:ext cx="199493" cy="479719"/>
            </a:xfrm>
            <a:custGeom>
              <a:avLst/>
              <a:gdLst/>
              <a:ahLst/>
              <a:cxnLst/>
              <a:rect l="l" t="t" r="r" b="b"/>
              <a:pathLst>
                <a:path w="2088" h="5021" extrusionOk="0">
                  <a:moveTo>
                    <a:pt x="725" y="0"/>
                  </a:moveTo>
                  <a:cubicBezTo>
                    <a:pt x="629" y="168"/>
                    <a:pt x="551" y="273"/>
                    <a:pt x="504" y="387"/>
                  </a:cubicBezTo>
                  <a:cubicBezTo>
                    <a:pt x="132" y="1421"/>
                    <a:pt x="0" y="2472"/>
                    <a:pt x="255" y="3550"/>
                  </a:cubicBezTo>
                  <a:cubicBezTo>
                    <a:pt x="372" y="4042"/>
                    <a:pt x="580" y="4492"/>
                    <a:pt x="985" y="4820"/>
                  </a:cubicBezTo>
                  <a:cubicBezTo>
                    <a:pt x="1148" y="4954"/>
                    <a:pt x="1339" y="5020"/>
                    <a:pt x="1512" y="5020"/>
                  </a:cubicBezTo>
                  <a:cubicBezTo>
                    <a:pt x="1629" y="5020"/>
                    <a:pt x="1739" y="4989"/>
                    <a:pt x="1826" y="4928"/>
                  </a:cubicBezTo>
                  <a:cubicBezTo>
                    <a:pt x="2027" y="4787"/>
                    <a:pt x="2087" y="4492"/>
                    <a:pt x="1958" y="4145"/>
                  </a:cubicBezTo>
                  <a:cubicBezTo>
                    <a:pt x="1844" y="3841"/>
                    <a:pt x="1707" y="3541"/>
                    <a:pt x="1568" y="3246"/>
                  </a:cubicBezTo>
                  <a:cubicBezTo>
                    <a:pt x="1117" y="2262"/>
                    <a:pt x="669" y="1277"/>
                    <a:pt x="786" y="148"/>
                  </a:cubicBezTo>
                  <a:cubicBezTo>
                    <a:pt x="790" y="128"/>
                    <a:pt x="770" y="103"/>
                    <a:pt x="7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472;p65">
              <a:extLst>
                <a:ext uri="{FF2B5EF4-FFF2-40B4-BE49-F238E27FC236}">
                  <a16:creationId xmlns:a16="http://schemas.microsoft.com/office/drawing/2014/main" id="{384FB4FC-5F67-E953-7885-39043E6CB28F}"/>
                </a:ext>
              </a:extLst>
            </p:cNvPr>
            <p:cNvSpPr/>
            <p:nvPr/>
          </p:nvSpPr>
          <p:spPr>
            <a:xfrm>
              <a:off x="471108" y="4453283"/>
              <a:ext cx="161276" cy="265035"/>
            </a:xfrm>
            <a:custGeom>
              <a:avLst/>
              <a:gdLst/>
              <a:ahLst/>
              <a:cxnLst/>
              <a:rect l="l" t="t" r="r" b="b"/>
              <a:pathLst>
                <a:path w="1688" h="2774" extrusionOk="0">
                  <a:moveTo>
                    <a:pt x="1582" y="0"/>
                  </a:moveTo>
                  <a:cubicBezTo>
                    <a:pt x="1569" y="0"/>
                    <a:pt x="1556" y="1"/>
                    <a:pt x="1544" y="2"/>
                  </a:cubicBezTo>
                  <a:cubicBezTo>
                    <a:pt x="1513" y="40"/>
                    <a:pt x="1477" y="76"/>
                    <a:pt x="1452" y="118"/>
                  </a:cubicBezTo>
                  <a:cubicBezTo>
                    <a:pt x="1150" y="593"/>
                    <a:pt x="851" y="1071"/>
                    <a:pt x="549" y="1545"/>
                  </a:cubicBezTo>
                  <a:cubicBezTo>
                    <a:pt x="412" y="1762"/>
                    <a:pt x="247" y="1959"/>
                    <a:pt x="126" y="2183"/>
                  </a:cubicBezTo>
                  <a:cubicBezTo>
                    <a:pt x="32" y="2360"/>
                    <a:pt x="1" y="2606"/>
                    <a:pt x="197" y="2709"/>
                  </a:cubicBezTo>
                  <a:cubicBezTo>
                    <a:pt x="275" y="2749"/>
                    <a:pt x="389" y="2773"/>
                    <a:pt x="496" y="2773"/>
                  </a:cubicBezTo>
                  <a:cubicBezTo>
                    <a:pt x="589" y="2773"/>
                    <a:pt x="677" y="2755"/>
                    <a:pt x="730" y="2713"/>
                  </a:cubicBezTo>
                  <a:cubicBezTo>
                    <a:pt x="985" y="2512"/>
                    <a:pt x="1229" y="2257"/>
                    <a:pt x="1383" y="1975"/>
                  </a:cubicBezTo>
                  <a:cubicBezTo>
                    <a:pt x="1656" y="1467"/>
                    <a:pt x="1687" y="892"/>
                    <a:pt x="1683" y="322"/>
                  </a:cubicBezTo>
                  <a:cubicBezTo>
                    <a:pt x="1680" y="215"/>
                    <a:pt x="1642" y="109"/>
                    <a:pt x="1620" y="2"/>
                  </a:cubicBezTo>
                  <a:cubicBezTo>
                    <a:pt x="1608" y="1"/>
                    <a:pt x="1595" y="0"/>
                    <a:pt x="15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3462;p65">
            <a:extLst>
              <a:ext uri="{FF2B5EF4-FFF2-40B4-BE49-F238E27FC236}">
                <a16:creationId xmlns:a16="http://schemas.microsoft.com/office/drawing/2014/main" id="{A1575E4E-9AFB-50A6-2606-F4A654D4AA06}"/>
              </a:ext>
            </a:extLst>
          </p:cNvPr>
          <p:cNvGrpSpPr/>
          <p:nvPr/>
        </p:nvGrpSpPr>
        <p:grpSpPr>
          <a:xfrm rot="1027830">
            <a:off x="7385698" y="-14842"/>
            <a:ext cx="1437365" cy="869136"/>
            <a:chOff x="6198147" y="2228439"/>
            <a:chExt cx="1605994" cy="971102"/>
          </a:xfrm>
        </p:grpSpPr>
        <p:sp>
          <p:nvSpPr>
            <p:cNvPr id="54" name="Google Shape;3463;p65">
              <a:extLst>
                <a:ext uri="{FF2B5EF4-FFF2-40B4-BE49-F238E27FC236}">
                  <a16:creationId xmlns:a16="http://schemas.microsoft.com/office/drawing/2014/main" id="{A3AF44DB-C408-88A3-7B7A-225F4704F19C}"/>
                </a:ext>
              </a:extLst>
            </p:cNvPr>
            <p:cNvSpPr/>
            <p:nvPr/>
          </p:nvSpPr>
          <p:spPr>
            <a:xfrm>
              <a:off x="6198147" y="2857116"/>
              <a:ext cx="938705" cy="342424"/>
            </a:xfrm>
            <a:custGeom>
              <a:avLst/>
              <a:gdLst/>
              <a:ahLst/>
              <a:cxnLst/>
              <a:rect l="l" t="t" r="r" b="b"/>
              <a:pathLst>
                <a:path w="9825" h="3584" extrusionOk="0">
                  <a:moveTo>
                    <a:pt x="9650" y="1"/>
                  </a:moveTo>
                  <a:cubicBezTo>
                    <a:pt x="9585" y="68"/>
                    <a:pt x="9520" y="137"/>
                    <a:pt x="9455" y="204"/>
                  </a:cubicBezTo>
                  <a:cubicBezTo>
                    <a:pt x="9274" y="397"/>
                    <a:pt x="9104" y="607"/>
                    <a:pt x="8905" y="781"/>
                  </a:cubicBezTo>
                  <a:cubicBezTo>
                    <a:pt x="8062" y="1510"/>
                    <a:pt x="7039" y="1714"/>
                    <a:pt x="5961" y="1748"/>
                  </a:cubicBezTo>
                  <a:cubicBezTo>
                    <a:pt x="4834" y="1781"/>
                    <a:pt x="3707" y="1803"/>
                    <a:pt x="2584" y="1868"/>
                  </a:cubicBezTo>
                  <a:cubicBezTo>
                    <a:pt x="1837" y="1911"/>
                    <a:pt x="1141" y="2150"/>
                    <a:pt x="530" y="2597"/>
                  </a:cubicBezTo>
                  <a:cubicBezTo>
                    <a:pt x="233" y="2821"/>
                    <a:pt x="36" y="3112"/>
                    <a:pt x="0" y="3584"/>
                  </a:cubicBezTo>
                  <a:cubicBezTo>
                    <a:pt x="123" y="3501"/>
                    <a:pt x="206" y="3470"/>
                    <a:pt x="246" y="3412"/>
                  </a:cubicBezTo>
                  <a:cubicBezTo>
                    <a:pt x="593" y="2908"/>
                    <a:pt x="1094" y="2644"/>
                    <a:pt x="1667" y="2495"/>
                  </a:cubicBezTo>
                  <a:cubicBezTo>
                    <a:pt x="2219" y="2349"/>
                    <a:pt x="2775" y="2303"/>
                    <a:pt x="3333" y="2303"/>
                  </a:cubicBezTo>
                  <a:cubicBezTo>
                    <a:pt x="3835" y="2303"/>
                    <a:pt x="4338" y="2340"/>
                    <a:pt x="4841" y="2374"/>
                  </a:cubicBezTo>
                  <a:cubicBezTo>
                    <a:pt x="5337" y="2408"/>
                    <a:pt x="5833" y="2447"/>
                    <a:pt x="6328" y="2447"/>
                  </a:cubicBezTo>
                  <a:cubicBezTo>
                    <a:pt x="6813" y="2447"/>
                    <a:pt x="7296" y="2409"/>
                    <a:pt x="7777" y="2291"/>
                  </a:cubicBezTo>
                  <a:cubicBezTo>
                    <a:pt x="8368" y="2146"/>
                    <a:pt x="8896" y="1891"/>
                    <a:pt x="9314" y="1437"/>
                  </a:cubicBezTo>
                  <a:cubicBezTo>
                    <a:pt x="9683" y="1034"/>
                    <a:pt x="9824" y="569"/>
                    <a:pt x="9721" y="36"/>
                  </a:cubicBezTo>
                  <a:cubicBezTo>
                    <a:pt x="9697" y="25"/>
                    <a:pt x="9672" y="14"/>
                    <a:pt x="96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5" name="Google Shape;3464;p65">
              <a:extLst>
                <a:ext uri="{FF2B5EF4-FFF2-40B4-BE49-F238E27FC236}">
                  <a16:creationId xmlns:a16="http://schemas.microsoft.com/office/drawing/2014/main" id="{FCA48EF4-E49B-FA3E-A53B-C68EABFCC66F}"/>
                </a:ext>
              </a:extLst>
            </p:cNvPr>
            <p:cNvGrpSpPr/>
            <p:nvPr/>
          </p:nvGrpSpPr>
          <p:grpSpPr>
            <a:xfrm>
              <a:off x="7209302" y="2228439"/>
              <a:ext cx="594840" cy="757352"/>
              <a:chOff x="1560210" y="3198871"/>
              <a:chExt cx="183853" cy="234083"/>
            </a:xfrm>
          </p:grpSpPr>
          <p:sp>
            <p:nvSpPr>
              <p:cNvPr id="56" name="Google Shape;3465;p65">
                <a:extLst>
                  <a:ext uri="{FF2B5EF4-FFF2-40B4-BE49-F238E27FC236}">
                    <a16:creationId xmlns:a16="http://schemas.microsoft.com/office/drawing/2014/main" id="{2DB01A18-EA53-EEC0-81BA-96E0BEDC4631}"/>
                  </a:ext>
                </a:extLst>
              </p:cNvPr>
              <p:cNvSpPr/>
              <p:nvPr/>
            </p:nvSpPr>
            <p:spPr>
              <a:xfrm>
                <a:off x="1560210" y="3198871"/>
                <a:ext cx="55782" cy="176146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5965" extrusionOk="0">
                    <a:moveTo>
                      <a:pt x="720" y="1"/>
                    </a:moveTo>
                    <a:cubicBezTo>
                      <a:pt x="403" y="1"/>
                      <a:pt x="120" y="213"/>
                      <a:pt x="77" y="567"/>
                    </a:cubicBezTo>
                    <a:cubicBezTo>
                      <a:pt x="54" y="766"/>
                      <a:pt x="65" y="979"/>
                      <a:pt x="117" y="1171"/>
                    </a:cubicBezTo>
                    <a:cubicBezTo>
                      <a:pt x="206" y="1516"/>
                      <a:pt x="325" y="1849"/>
                      <a:pt x="446" y="2180"/>
                    </a:cubicBezTo>
                    <a:cubicBezTo>
                      <a:pt x="882" y="3394"/>
                      <a:pt x="768" y="4546"/>
                      <a:pt x="88" y="5645"/>
                    </a:cubicBezTo>
                    <a:cubicBezTo>
                      <a:pt x="41" y="5723"/>
                      <a:pt x="30" y="5826"/>
                      <a:pt x="1" y="5920"/>
                    </a:cubicBezTo>
                    <a:cubicBezTo>
                      <a:pt x="27" y="5933"/>
                      <a:pt x="52" y="5951"/>
                      <a:pt x="77" y="5964"/>
                    </a:cubicBezTo>
                    <a:cubicBezTo>
                      <a:pt x="233" y="5817"/>
                      <a:pt x="410" y="5683"/>
                      <a:pt x="544" y="5515"/>
                    </a:cubicBezTo>
                    <a:cubicBezTo>
                      <a:pt x="1522" y="4291"/>
                      <a:pt x="1888" y="2880"/>
                      <a:pt x="1763" y="1337"/>
                    </a:cubicBezTo>
                    <a:cubicBezTo>
                      <a:pt x="1723" y="880"/>
                      <a:pt x="1580" y="449"/>
                      <a:pt x="1182" y="158"/>
                    </a:cubicBezTo>
                    <a:cubicBezTo>
                      <a:pt x="1035" y="51"/>
                      <a:pt x="873" y="1"/>
                      <a:pt x="72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466;p65">
                <a:extLst>
                  <a:ext uri="{FF2B5EF4-FFF2-40B4-BE49-F238E27FC236}">
                    <a16:creationId xmlns:a16="http://schemas.microsoft.com/office/drawing/2014/main" id="{9F4BA9A9-ACD5-2A99-579D-1935A3320B9A}"/>
                  </a:ext>
                </a:extLst>
              </p:cNvPr>
              <p:cNvSpPr/>
              <p:nvPr/>
            </p:nvSpPr>
            <p:spPr>
              <a:xfrm>
                <a:off x="1563724" y="3379918"/>
                <a:ext cx="167789" cy="53036"/>
              </a:xfrm>
              <a:custGeom>
                <a:avLst/>
                <a:gdLst/>
                <a:ahLst/>
                <a:cxnLst/>
                <a:rect l="l" t="t" r="r" b="b"/>
                <a:pathLst>
                  <a:path w="5682" h="1796" extrusionOk="0">
                    <a:moveTo>
                      <a:pt x="3286" y="0"/>
                    </a:moveTo>
                    <a:cubicBezTo>
                      <a:pt x="2907" y="0"/>
                      <a:pt x="2527" y="38"/>
                      <a:pt x="2147" y="95"/>
                    </a:cubicBezTo>
                    <a:cubicBezTo>
                      <a:pt x="1499" y="194"/>
                      <a:pt x="895" y="424"/>
                      <a:pt x="367" y="818"/>
                    </a:cubicBezTo>
                    <a:cubicBezTo>
                      <a:pt x="224" y="923"/>
                      <a:pt x="121" y="1086"/>
                      <a:pt x="0" y="1223"/>
                    </a:cubicBezTo>
                    <a:cubicBezTo>
                      <a:pt x="25" y="1252"/>
                      <a:pt x="54" y="1276"/>
                      <a:pt x="78" y="1303"/>
                    </a:cubicBezTo>
                    <a:cubicBezTo>
                      <a:pt x="137" y="1290"/>
                      <a:pt x="193" y="1274"/>
                      <a:pt x="251" y="1263"/>
                    </a:cubicBezTo>
                    <a:cubicBezTo>
                      <a:pt x="679" y="1179"/>
                      <a:pt x="1111" y="1010"/>
                      <a:pt x="1533" y="1010"/>
                    </a:cubicBezTo>
                    <a:cubicBezTo>
                      <a:pt x="1563" y="1010"/>
                      <a:pt x="1592" y="1011"/>
                      <a:pt x="1622" y="1012"/>
                    </a:cubicBezTo>
                    <a:cubicBezTo>
                      <a:pt x="2248" y="1053"/>
                      <a:pt x="2868" y="1240"/>
                      <a:pt x="3487" y="1388"/>
                    </a:cubicBezTo>
                    <a:cubicBezTo>
                      <a:pt x="3950" y="1498"/>
                      <a:pt x="4404" y="1659"/>
                      <a:pt x="4867" y="1771"/>
                    </a:cubicBezTo>
                    <a:cubicBezTo>
                      <a:pt x="4934" y="1787"/>
                      <a:pt x="5000" y="1796"/>
                      <a:pt x="5065" y="1796"/>
                    </a:cubicBezTo>
                    <a:cubicBezTo>
                      <a:pt x="5256" y="1796"/>
                      <a:pt x="5431" y="1716"/>
                      <a:pt x="5538" y="1516"/>
                    </a:cubicBezTo>
                    <a:cubicBezTo>
                      <a:pt x="5682" y="1247"/>
                      <a:pt x="5630" y="985"/>
                      <a:pt x="5451" y="744"/>
                    </a:cubicBezTo>
                    <a:cubicBezTo>
                      <a:pt x="5192" y="397"/>
                      <a:pt x="4820" y="234"/>
                      <a:pt x="4420" y="133"/>
                    </a:cubicBezTo>
                    <a:cubicBezTo>
                      <a:pt x="4044" y="38"/>
                      <a:pt x="3666" y="0"/>
                      <a:pt x="328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3467;p65">
                <a:extLst>
                  <a:ext uri="{FF2B5EF4-FFF2-40B4-BE49-F238E27FC236}">
                    <a16:creationId xmlns:a16="http://schemas.microsoft.com/office/drawing/2014/main" id="{FD708966-7DC3-CDDA-6287-3356EEC4FDDD}"/>
                  </a:ext>
                </a:extLst>
              </p:cNvPr>
              <p:cNvSpPr/>
              <p:nvPr/>
            </p:nvSpPr>
            <p:spPr>
              <a:xfrm>
                <a:off x="1606985" y="3273257"/>
                <a:ext cx="137078" cy="86818"/>
              </a:xfrm>
              <a:custGeom>
                <a:avLst/>
                <a:gdLst/>
                <a:ahLst/>
                <a:cxnLst/>
                <a:rect l="l" t="t" r="r" b="b"/>
                <a:pathLst>
                  <a:path w="4642" h="2940" extrusionOk="0">
                    <a:moveTo>
                      <a:pt x="3333" y="0"/>
                    </a:moveTo>
                    <a:cubicBezTo>
                      <a:pt x="2909" y="0"/>
                      <a:pt x="2498" y="124"/>
                      <a:pt x="2105" y="327"/>
                    </a:cubicBezTo>
                    <a:cubicBezTo>
                      <a:pt x="1098" y="851"/>
                      <a:pt x="450" y="1694"/>
                      <a:pt x="36" y="2734"/>
                    </a:cubicBezTo>
                    <a:cubicBezTo>
                      <a:pt x="14" y="2795"/>
                      <a:pt x="11" y="2862"/>
                      <a:pt x="0" y="2922"/>
                    </a:cubicBezTo>
                    <a:cubicBezTo>
                      <a:pt x="20" y="2929"/>
                      <a:pt x="36" y="2933"/>
                      <a:pt x="47" y="2940"/>
                    </a:cubicBezTo>
                    <a:cubicBezTo>
                      <a:pt x="233" y="2774"/>
                      <a:pt x="403" y="2593"/>
                      <a:pt x="602" y="2452"/>
                    </a:cubicBezTo>
                    <a:cubicBezTo>
                      <a:pt x="1199" y="2036"/>
                      <a:pt x="1872" y="1788"/>
                      <a:pt x="2586" y="1661"/>
                    </a:cubicBezTo>
                    <a:cubicBezTo>
                      <a:pt x="3085" y="1571"/>
                      <a:pt x="3590" y="1526"/>
                      <a:pt x="4085" y="1432"/>
                    </a:cubicBezTo>
                    <a:cubicBezTo>
                      <a:pt x="4449" y="1363"/>
                      <a:pt x="4642" y="1083"/>
                      <a:pt x="4612" y="739"/>
                    </a:cubicBezTo>
                    <a:cubicBezTo>
                      <a:pt x="4586" y="383"/>
                      <a:pt x="4331" y="218"/>
                      <a:pt x="4035" y="117"/>
                    </a:cubicBezTo>
                    <a:cubicBezTo>
                      <a:pt x="3798" y="37"/>
                      <a:pt x="3563" y="0"/>
                      <a:pt x="33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0" name="Google Shape;3513;p67">
            <a:extLst>
              <a:ext uri="{FF2B5EF4-FFF2-40B4-BE49-F238E27FC236}">
                <a16:creationId xmlns:a16="http://schemas.microsoft.com/office/drawing/2014/main" id="{80F23AD4-C796-EE0C-2069-1E7278A359C4}"/>
              </a:ext>
            </a:extLst>
          </p:cNvPr>
          <p:cNvGrpSpPr/>
          <p:nvPr/>
        </p:nvGrpSpPr>
        <p:grpSpPr>
          <a:xfrm>
            <a:off x="1179213" y="166136"/>
            <a:ext cx="6441734" cy="4533857"/>
            <a:chOff x="607400" y="381900"/>
            <a:chExt cx="3745500" cy="4379700"/>
          </a:xfrm>
        </p:grpSpPr>
        <p:cxnSp>
          <p:nvCxnSpPr>
            <p:cNvPr id="61" name="Google Shape;3514;p67">
              <a:extLst>
                <a:ext uri="{FF2B5EF4-FFF2-40B4-BE49-F238E27FC236}">
                  <a16:creationId xmlns:a16="http://schemas.microsoft.com/office/drawing/2014/main" id="{DD9A8EB8-F5EE-DBA7-5EC2-E8C7BE61D272}"/>
                </a:ext>
              </a:extLst>
            </p:cNvPr>
            <p:cNvCxnSpPr/>
            <p:nvPr/>
          </p:nvCxnSpPr>
          <p:spPr>
            <a:xfrm>
              <a:off x="8201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2" name="Google Shape;3515;p67">
              <a:extLst>
                <a:ext uri="{FF2B5EF4-FFF2-40B4-BE49-F238E27FC236}">
                  <a16:creationId xmlns:a16="http://schemas.microsoft.com/office/drawing/2014/main" id="{9DCE4562-2D5B-2E2F-F462-CD18DD8C7B02}"/>
                </a:ext>
              </a:extLst>
            </p:cNvPr>
            <p:cNvCxnSpPr/>
            <p:nvPr/>
          </p:nvCxnSpPr>
          <p:spPr>
            <a:xfrm>
              <a:off x="607400" y="6147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3" name="Google Shape;3516;p67">
              <a:extLst>
                <a:ext uri="{FF2B5EF4-FFF2-40B4-BE49-F238E27FC236}">
                  <a16:creationId xmlns:a16="http://schemas.microsoft.com/office/drawing/2014/main" id="{488EAD68-D987-6252-EF4B-268D15B0C5A8}"/>
                </a:ext>
              </a:extLst>
            </p:cNvPr>
            <p:cNvCxnSpPr/>
            <p:nvPr/>
          </p:nvCxnSpPr>
          <p:spPr>
            <a:xfrm>
              <a:off x="4128200" y="381900"/>
              <a:ext cx="0" cy="43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3517;p67">
              <a:extLst>
                <a:ext uri="{FF2B5EF4-FFF2-40B4-BE49-F238E27FC236}">
                  <a16:creationId xmlns:a16="http://schemas.microsoft.com/office/drawing/2014/main" id="{15F13798-A1C9-1B24-593D-4A4AD8D0AC25}"/>
                </a:ext>
              </a:extLst>
            </p:cNvPr>
            <p:cNvCxnSpPr/>
            <p:nvPr/>
          </p:nvCxnSpPr>
          <p:spPr>
            <a:xfrm>
              <a:off x="607400" y="4528800"/>
              <a:ext cx="3745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59" name="Google Shape;3246;p61">
            <a:extLst>
              <a:ext uri="{FF2B5EF4-FFF2-40B4-BE49-F238E27FC236}">
                <a16:creationId xmlns:a16="http://schemas.microsoft.com/office/drawing/2014/main" id="{C5B7C349-0490-F104-10CF-A6A47685E665}"/>
              </a:ext>
            </a:extLst>
          </p:cNvPr>
          <p:cNvSpPr txBox="1">
            <a:spLocks/>
          </p:cNvSpPr>
          <p:nvPr/>
        </p:nvSpPr>
        <p:spPr>
          <a:xfrm>
            <a:off x="1617999" y="1209310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Estacionamiento</a:t>
            </a:r>
          </a:p>
        </p:txBody>
      </p:sp>
      <p:sp>
        <p:nvSpPr>
          <p:cNvPr id="66" name="Google Shape;3246;p61">
            <a:extLst>
              <a:ext uri="{FF2B5EF4-FFF2-40B4-BE49-F238E27FC236}">
                <a16:creationId xmlns:a16="http://schemas.microsoft.com/office/drawing/2014/main" id="{E468528A-ABF9-986B-EC9C-5C1DA90ED8CB}"/>
              </a:ext>
            </a:extLst>
          </p:cNvPr>
          <p:cNvSpPr txBox="1">
            <a:spLocks/>
          </p:cNvSpPr>
          <p:nvPr/>
        </p:nvSpPr>
        <p:spPr>
          <a:xfrm>
            <a:off x="1632585" y="1454442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Exposición de autos</a:t>
            </a:r>
          </a:p>
        </p:txBody>
      </p:sp>
      <p:sp>
        <p:nvSpPr>
          <p:cNvPr id="67" name="Google Shape;3246;p61">
            <a:extLst>
              <a:ext uri="{FF2B5EF4-FFF2-40B4-BE49-F238E27FC236}">
                <a16:creationId xmlns:a16="http://schemas.microsoft.com/office/drawing/2014/main" id="{3F34F7E5-50DE-32CC-CB8D-A74F09993E6F}"/>
              </a:ext>
            </a:extLst>
          </p:cNvPr>
          <p:cNvSpPr txBox="1">
            <a:spLocks/>
          </p:cNvSpPr>
          <p:nvPr/>
        </p:nvSpPr>
        <p:spPr>
          <a:xfrm>
            <a:off x="1611623" y="1794187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Área de ventas</a:t>
            </a:r>
          </a:p>
        </p:txBody>
      </p:sp>
      <p:sp>
        <p:nvSpPr>
          <p:cNvPr id="68" name="Google Shape;3246;p61">
            <a:extLst>
              <a:ext uri="{FF2B5EF4-FFF2-40B4-BE49-F238E27FC236}">
                <a16:creationId xmlns:a16="http://schemas.microsoft.com/office/drawing/2014/main" id="{D3D15825-DAC2-D87F-DE4A-9813117A8114}"/>
              </a:ext>
            </a:extLst>
          </p:cNvPr>
          <p:cNvSpPr txBox="1">
            <a:spLocks/>
          </p:cNvSpPr>
          <p:nvPr/>
        </p:nvSpPr>
        <p:spPr>
          <a:xfrm>
            <a:off x="1603779" y="2072422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Recepción</a:t>
            </a:r>
          </a:p>
        </p:txBody>
      </p:sp>
      <p:cxnSp>
        <p:nvCxnSpPr>
          <p:cNvPr id="69" name="Google Shape;3443;p65">
            <a:extLst>
              <a:ext uri="{FF2B5EF4-FFF2-40B4-BE49-F238E27FC236}">
                <a16:creationId xmlns:a16="http://schemas.microsoft.com/office/drawing/2014/main" id="{BED04C48-BBC1-892F-1AB2-A96F6731BB52}"/>
              </a:ext>
            </a:extLst>
          </p:cNvPr>
          <p:cNvCxnSpPr/>
          <p:nvPr/>
        </p:nvCxnSpPr>
        <p:spPr>
          <a:xfrm>
            <a:off x="1838632" y="2672055"/>
            <a:ext cx="5114922" cy="0"/>
          </a:xfrm>
          <a:prstGeom prst="straightConnector1">
            <a:avLst/>
          </a:prstGeom>
          <a:noFill/>
          <a:ln w="12700" cap="flat" cmpd="sng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0" name="Google Shape;3443;p65">
            <a:extLst>
              <a:ext uri="{FF2B5EF4-FFF2-40B4-BE49-F238E27FC236}">
                <a16:creationId xmlns:a16="http://schemas.microsoft.com/office/drawing/2014/main" id="{450CEB08-6B76-E3B9-1940-48AB69BF23B4}"/>
              </a:ext>
            </a:extLst>
          </p:cNvPr>
          <p:cNvCxnSpPr/>
          <p:nvPr/>
        </p:nvCxnSpPr>
        <p:spPr>
          <a:xfrm>
            <a:off x="1838632" y="2946388"/>
            <a:ext cx="5114922" cy="0"/>
          </a:xfrm>
          <a:prstGeom prst="straightConnector1">
            <a:avLst/>
          </a:prstGeom>
          <a:noFill/>
          <a:ln w="12700" cap="flat" cmpd="sng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1" name="Google Shape;3443;p65">
            <a:extLst>
              <a:ext uri="{FF2B5EF4-FFF2-40B4-BE49-F238E27FC236}">
                <a16:creationId xmlns:a16="http://schemas.microsoft.com/office/drawing/2014/main" id="{97219C13-6295-11F7-7244-ECEB93DB8773}"/>
              </a:ext>
            </a:extLst>
          </p:cNvPr>
          <p:cNvCxnSpPr/>
          <p:nvPr/>
        </p:nvCxnSpPr>
        <p:spPr>
          <a:xfrm>
            <a:off x="1846301" y="3252754"/>
            <a:ext cx="5114922" cy="0"/>
          </a:xfrm>
          <a:prstGeom prst="straightConnector1">
            <a:avLst/>
          </a:prstGeom>
          <a:noFill/>
          <a:ln w="12700" cap="flat" cmpd="sng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2" name="Google Shape;3443;p65">
            <a:extLst>
              <a:ext uri="{FF2B5EF4-FFF2-40B4-BE49-F238E27FC236}">
                <a16:creationId xmlns:a16="http://schemas.microsoft.com/office/drawing/2014/main" id="{53D22122-8C1F-62D3-AF47-68641F4B91B5}"/>
              </a:ext>
            </a:extLst>
          </p:cNvPr>
          <p:cNvCxnSpPr/>
          <p:nvPr/>
        </p:nvCxnSpPr>
        <p:spPr>
          <a:xfrm>
            <a:off x="1919606" y="3594888"/>
            <a:ext cx="5114922" cy="0"/>
          </a:xfrm>
          <a:prstGeom prst="straightConnector1">
            <a:avLst/>
          </a:prstGeom>
          <a:noFill/>
          <a:ln w="12700" cap="flat" cmpd="sng">
            <a:solidFill>
              <a:schemeClr val="accent5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3" name="Google Shape;3246;p61">
            <a:extLst>
              <a:ext uri="{FF2B5EF4-FFF2-40B4-BE49-F238E27FC236}">
                <a16:creationId xmlns:a16="http://schemas.microsoft.com/office/drawing/2014/main" id="{B1F7D925-8AD7-A714-3CAC-0CFFCCE32F74}"/>
              </a:ext>
            </a:extLst>
          </p:cNvPr>
          <p:cNvSpPr txBox="1">
            <a:spLocks/>
          </p:cNvSpPr>
          <p:nvPr/>
        </p:nvSpPr>
        <p:spPr>
          <a:xfrm>
            <a:off x="1619466" y="2384778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Sala de espera</a:t>
            </a:r>
          </a:p>
        </p:txBody>
      </p:sp>
      <p:sp>
        <p:nvSpPr>
          <p:cNvPr id="74" name="Google Shape;3246;p61">
            <a:extLst>
              <a:ext uri="{FF2B5EF4-FFF2-40B4-BE49-F238E27FC236}">
                <a16:creationId xmlns:a16="http://schemas.microsoft.com/office/drawing/2014/main" id="{85B15734-4B35-06F5-3667-F1C608C7C9E4}"/>
              </a:ext>
            </a:extLst>
          </p:cNvPr>
          <p:cNvSpPr txBox="1">
            <a:spLocks/>
          </p:cNvSpPr>
          <p:nvPr/>
        </p:nvSpPr>
        <p:spPr>
          <a:xfrm>
            <a:off x="3195287" y="1817704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700" dirty="0">
                <a:latin typeface="Short Stack" panose="020B0604020202020204" charset="0"/>
              </a:rPr>
              <a:t>Área de gestiones y tramites</a:t>
            </a:r>
          </a:p>
        </p:txBody>
      </p:sp>
      <p:sp>
        <p:nvSpPr>
          <p:cNvPr id="75" name="Google Shape;3246;p61">
            <a:extLst>
              <a:ext uri="{FF2B5EF4-FFF2-40B4-BE49-F238E27FC236}">
                <a16:creationId xmlns:a16="http://schemas.microsoft.com/office/drawing/2014/main" id="{4528C664-59DE-FAFD-6540-91B08E3232AF}"/>
              </a:ext>
            </a:extLst>
          </p:cNvPr>
          <p:cNvSpPr txBox="1">
            <a:spLocks/>
          </p:cNvSpPr>
          <p:nvPr/>
        </p:nvSpPr>
        <p:spPr>
          <a:xfrm>
            <a:off x="3170191" y="2078159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Área de entrega</a:t>
            </a:r>
          </a:p>
        </p:txBody>
      </p:sp>
      <p:sp>
        <p:nvSpPr>
          <p:cNvPr id="76" name="Google Shape;3246;p61">
            <a:extLst>
              <a:ext uri="{FF2B5EF4-FFF2-40B4-BE49-F238E27FC236}">
                <a16:creationId xmlns:a16="http://schemas.microsoft.com/office/drawing/2014/main" id="{AAECBD1E-9D03-F6A0-C6A4-8AD2972C94A7}"/>
              </a:ext>
            </a:extLst>
          </p:cNvPr>
          <p:cNvSpPr txBox="1">
            <a:spLocks/>
          </p:cNvSpPr>
          <p:nvPr/>
        </p:nvSpPr>
        <p:spPr>
          <a:xfrm>
            <a:off x="1619465" y="2636848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Sanitarios</a:t>
            </a:r>
          </a:p>
        </p:txBody>
      </p:sp>
      <p:sp>
        <p:nvSpPr>
          <p:cNvPr id="77" name="Google Shape;3246;p61">
            <a:extLst>
              <a:ext uri="{FF2B5EF4-FFF2-40B4-BE49-F238E27FC236}">
                <a16:creationId xmlns:a16="http://schemas.microsoft.com/office/drawing/2014/main" id="{42389C0E-EC00-1B19-DCDD-4152F0F1C9AF}"/>
              </a:ext>
            </a:extLst>
          </p:cNvPr>
          <p:cNvSpPr txBox="1">
            <a:spLocks/>
          </p:cNvSpPr>
          <p:nvPr/>
        </p:nvSpPr>
        <p:spPr>
          <a:xfrm>
            <a:off x="3231940" y="1201224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Archivo de ventas</a:t>
            </a:r>
          </a:p>
        </p:txBody>
      </p:sp>
      <p:sp>
        <p:nvSpPr>
          <p:cNvPr id="78" name="Google Shape;3246;p61">
            <a:extLst>
              <a:ext uri="{FF2B5EF4-FFF2-40B4-BE49-F238E27FC236}">
                <a16:creationId xmlns:a16="http://schemas.microsoft.com/office/drawing/2014/main" id="{C35DB47C-6CFD-EF3D-FF5E-C425C3821162}"/>
              </a:ext>
            </a:extLst>
          </p:cNvPr>
          <p:cNvSpPr txBox="1">
            <a:spLocks/>
          </p:cNvSpPr>
          <p:nvPr/>
        </p:nvSpPr>
        <p:spPr>
          <a:xfrm>
            <a:off x="3220860" y="1457975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Cubículos</a:t>
            </a:r>
          </a:p>
        </p:txBody>
      </p:sp>
      <p:sp>
        <p:nvSpPr>
          <p:cNvPr id="79" name="Google Shape;3246;p61">
            <a:extLst>
              <a:ext uri="{FF2B5EF4-FFF2-40B4-BE49-F238E27FC236}">
                <a16:creationId xmlns:a16="http://schemas.microsoft.com/office/drawing/2014/main" id="{005C975B-B5ED-8457-9A54-769A4C372004}"/>
              </a:ext>
            </a:extLst>
          </p:cNvPr>
          <p:cNvSpPr txBox="1">
            <a:spLocks/>
          </p:cNvSpPr>
          <p:nvPr/>
        </p:nvSpPr>
        <p:spPr>
          <a:xfrm>
            <a:off x="3168675" y="2396643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Zona secretarial</a:t>
            </a:r>
          </a:p>
        </p:txBody>
      </p:sp>
      <p:sp>
        <p:nvSpPr>
          <p:cNvPr id="80" name="Google Shape;3246;p61">
            <a:extLst>
              <a:ext uri="{FF2B5EF4-FFF2-40B4-BE49-F238E27FC236}">
                <a16:creationId xmlns:a16="http://schemas.microsoft.com/office/drawing/2014/main" id="{76185D77-AEFD-03E6-B0A9-FFD79A9AF8F6}"/>
              </a:ext>
            </a:extLst>
          </p:cNvPr>
          <p:cNvSpPr txBox="1">
            <a:spLocks/>
          </p:cNvSpPr>
          <p:nvPr/>
        </p:nvSpPr>
        <p:spPr>
          <a:xfrm>
            <a:off x="3239955" y="2664091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Oficinas</a:t>
            </a:r>
          </a:p>
        </p:txBody>
      </p:sp>
      <p:sp>
        <p:nvSpPr>
          <p:cNvPr id="81" name="Google Shape;3246;p61">
            <a:extLst>
              <a:ext uri="{FF2B5EF4-FFF2-40B4-BE49-F238E27FC236}">
                <a16:creationId xmlns:a16="http://schemas.microsoft.com/office/drawing/2014/main" id="{7A0C3662-AB20-6F58-C40D-CDC2A8DBB684}"/>
              </a:ext>
            </a:extLst>
          </p:cNvPr>
          <p:cNvSpPr txBox="1">
            <a:spLocks/>
          </p:cNvSpPr>
          <p:nvPr/>
        </p:nvSpPr>
        <p:spPr>
          <a:xfrm>
            <a:off x="3235355" y="2953688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Gerencia administrativa</a:t>
            </a:r>
          </a:p>
        </p:txBody>
      </p:sp>
      <p:sp>
        <p:nvSpPr>
          <p:cNvPr id="82" name="Google Shape;3246;p61">
            <a:extLst>
              <a:ext uri="{FF2B5EF4-FFF2-40B4-BE49-F238E27FC236}">
                <a16:creationId xmlns:a16="http://schemas.microsoft.com/office/drawing/2014/main" id="{0CDACEFD-F5AF-5514-26D7-C5444D9E67F6}"/>
              </a:ext>
            </a:extLst>
          </p:cNvPr>
          <p:cNvSpPr txBox="1">
            <a:spLocks/>
          </p:cNvSpPr>
          <p:nvPr/>
        </p:nvSpPr>
        <p:spPr>
          <a:xfrm>
            <a:off x="1603779" y="2975649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Zonas de información</a:t>
            </a:r>
          </a:p>
        </p:txBody>
      </p:sp>
      <p:sp>
        <p:nvSpPr>
          <p:cNvPr id="83" name="Google Shape;3246;p61">
            <a:extLst>
              <a:ext uri="{FF2B5EF4-FFF2-40B4-BE49-F238E27FC236}">
                <a16:creationId xmlns:a16="http://schemas.microsoft.com/office/drawing/2014/main" id="{480B7A2F-616B-1562-EC68-C93217F2B049}"/>
              </a:ext>
            </a:extLst>
          </p:cNvPr>
          <p:cNvSpPr txBox="1">
            <a:spLocks/>
          </p:cNvSpPr>
          <p:nvPr/>
        </p:nvSpPr>
        <p:spPr>
          <a:xfrm>
            <a:off x="4912616" y="1208974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Cocina/cocineta</a:t>
            </a:r>
          </a:p>
        </p:txBody>
      </p:sp>
      <p:sp>
        <p:nvSpPr>
          <p:cNvPr id="84" name="Google Shape;3246;p61">
            <a:extLst>
              <a:ext uri="{FF2B5EF4-FFF2-40B4-BE49-F238E27FC236}">
                <a16:creationId xmlns:a16="http://schemas.microsoft.com/office/drawing/2014/main" id="{E80CB4B0-1B6F-3429-0A79-D378C2697C8D}"/>
              </a:ext>
            </a:extLst>
          </p:cNvPr>
          <p:cNvSpPr txBox="1">
            <a:spLocks/>
          </p:cNvSpPr>
          <p:nvPr/>
        </p:nvSpPr>
        <p:spPr>
          <a:xfrm>
            <a:off x="4834504" y="1468974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Comedor</a:t>
            </a:r>
          </a:p>
        </p:txBody>
      </p:sp>
      <p:sp>
        <p:nvSpPr>
          <p:cNvPr id="85" name="Google Shape;3246;p61">
            <a:extLst>
              <a:ext uri="{FF2B5EF4-FFF2-40B4-BE49-F238E27FC236}">
                <a16:creationId xmlns:a16="http://schemas.microsoft.com/office/drawing/2014/main" id="{92B72FAB-D171-E353-2475-88E460FB3F45}"/>
              </a:ext>
            </a:extLst>
          </p:cNvPr>
          <p:cNvSpPr txBox="1">
            <a:spLocks/>
          </p:cNvSpPr>
          <p:nvPr/>
        </p:nvSpPr>
        <p:spPr>
          <a:xfrm>
            <a:off x="4904507" y="2088068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Cuarto de aseo</a:t>
            </a:r>
          </a:p>
        </p:txBody>
      </p:sp>
      <p:sp>
        <p:nvSpPr>
          <p:cNvPr id="86" name="Google Shape;3246;p61">
            <a:extLst>
              <a:ext uri="{FF2B5EF4-FFF2-40B4-BE49-F238E27FC236}">
                <a16:creationId xmlns:a16="http://schemas.microsoft.com/office/drawing/2014/main" id="{885C4989-6A7D-0427-129F-BB8F677333AC}"/>
              </a:ext>
            </a:extLst>
          </p:cNvPr>
          <p:cNvSpPr txBox="1">
            <a:spLocks/>
          </p:cNvSpPr>
          <p:nvPr/>
        </p:nvSpPr>
        <p:spPr>
          <a:xfrm>
            <a:off x="4880586" y="2356950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Sanitarios</a:t>
            </a:r>
          </a:p>
        </p:txBody>
      </p:sp>
      <p:sp>
        <p:nvSpPr>
          <p:cNvPr id="87" name="Google Shape;3246;p61">
            <a:extLst>
              <a:ext uri="{FF2B5EF4-FFF2-40B4-BE49-F238E27FC236}">
                <a16:creationId xmlns:a16="http://schemas.microsoft.com/office/drawing/2014/main" id="{38010033-BC90-79FD-7BE0-53120971EA21}"/>
              </a:ext>
            </a:extLst>
          </p:cNvPr>
          <p:cNvSpPr txBox="1">
            <a:spLocks/>
          </p:cNvSpPr>
          <p:nvPr/>
        </p:nvSpPr>
        <p:spPr>
          <a:xfrm>
            <a:off x="4868645" y="2651229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Cuarto de maquinas</a:t>
            </a:r>
          </a:p>
        </p:txBody>
      </p:sp>
      <p:sp>
        <p:nvSpPr>
          <p:cNvPr id="88" name="Google Shape;3246;p61">
            <a:extLst>
              <a:ext uri="{FF2B5EF4-FFF2-40B4-BE49-F238E27FC236}">
                <a16:creationId xmlns:a16="http://schemas.microsoft.com/office/drawing/2014/main" id="{37268A09-A27B-553C-FCCA-325E63B04B02}"/>
              </a:ext>
            </a:extLst>
          </p:cNvPr>
          <p:cNvSpPr txBox="1">
            <a:spLocks/>
          </p:cNvSpPr>
          <p:nvPr/>
        </p:nvSpPr>
        <p:spPr>
          <a:xfrm>
            <a:off x="4851090" y="2934008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Bodega</a:t>
            </a:r>
          </a:p>
        </p:txBody>
      </p:sp>
      <p:sp>
        <p:nvSpPr>
          <p:cNvPr id="89" name="Google Shape;3246;p61">
            <a:extLst>
              <a:ext uri="{FF2B5EF4-FFF2-40B4-BE49-F238E27FC236}">
                <a16:creationId xmlns:a16="http://schemas.microsoft.com/office/drawing/2014/main" id="{B65E724F-FF8D-39D1-4282-E62993965EB6}"/>
              </a:ext>
            </a:extLst>
          </p:cNvPr>
          <p:cNvSpPr txBox="1">
            <a:spLocks/>
          </p:cNvSpPr>
          <p:nvPr/>
        </p:nvSpPr>
        <p:spPr>
          <a:xfrm>
            <a:off x="4853832" y="3605690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Área de mantenimiento</a:t>
            </a:r>
          </a:p>
        </p:txBody>
      </p:sp>
      <p:sp>
        <p:nvSpPr>
          <p:cNvPr id="90" name="Google Shape;3246;p61">
            <a:extLst>
              <a:ext uri="{FF2B5EF4-FFF2-40B4-BE49-F238E27FC236}">
                <a16:creationId xmlns:a16="http://schemas.microsoft.com/office/drawing/2014/main" id="{05DE9C12-6EF9-3363-C5A8-163162F856CB}"/>
              </a:ext>
            </a:extLst>
          </p:cNvPr>
          <p:cNvSpPr txBox="1">
            <a:spLocks/>
          </p:cNvSpPr>
          <p:nvPr/>
        </p:nvSpPr>
        <p:spPr>
          <a:xfrm>
            <a:off x="4897050" y="3261272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Lavado de autos</a:t>
            </a:r>
          </a:p>
        </p:txBody>
      </p:sp>
      <p:sp>
        <p:nvSpPr>
          <p:cNvPr id="91" name="Google Shape;3246;p61">
            <a:extLst>
              <a:ext uri="{FF2B5EF4-FFF2-40B4-BE49-F238E27FC236}">
                <a16:creationId xmlns:a16="http://schemas.microsoft.com/office/drawing/2014/main" id="{11AEDFC9-32AE-3AA9-2378-CF66DC66E1C8}"/>
              </a:ext>
            </a:extLst>
          </p:cNvPr>
          <p:cNvSpPr txBox="1">
            <a:spLocks/>
          </p:cNvSpPr>
          <p:nvPr/>
        </p:nvSpPr>
        <p:spPr>
          <a:xfrm>
            <a:off x="3235355" y="3288971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Estacionamiento</a:t>
            </a:r>
          </a:p>
        </p:txBody>
      </p:sp>
      <p:sp>
        <p:nvSpPr>
          <p:cNvPr id="92" name="Google Shape;3246;p61">
            <a:extLst>
              <a:ext uri="{FF2B5EF4-FFF2-40B4-BE49-F238E27FC236}">
                <a16:creationId xmlns:a16="http://schemas.microsoft.com/office/drawing/2014/main" id="{1D63C029-651A-1656-CA4A-A3006E92412D}"/>
              </a:ext>
            </a:extLst>
          </p:cNvPr>
          <p:cNvSpPr txBox="1">
            <a:spLocks/>
          </p:cNvSpPr>
          <p:nvPr/>
        </p:nvSpPr>
        <p:spPr>
          <a:xfrm>
            <a:off x="1577310" y="3277895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Crédito y cobranza</a:t>
            </a:r>
          </a:p>
        </p:txBody>
      </p:sp>
      <p:sp>
        <p:nvSpPr>
          <p:cNvPr id="93" name="Google Shape;3246;p61">
            <a:extLst>
              <a:ext uri="{FF2B5EF4-FFF2-40B4-BE49-F238E27FC236}">
                <a16:creationId xmlns:a16="http://schemas.microsoft.com/office/drawing/2014/main" id="{6CDECC6D-7230-9E18-E472-F143056ACB0A}"/>
              </a:ext>
            </a:extLst>
          </p:cNvPr>
          <p:cNvSpPr txBox="1">
            <a:spLocks/>
          </p:cNvSpPr>
          <p:nvPr/>
        </p:nvSpPr>
        <p:spPr>
          <a:xfrm>
            <a:off x="4864266" y="1778397"/>
            <a:ext cx="2312275" cy="2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Arimo"/>
              <a:buChar char="●"/>
              <a:defRPr sz="14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●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○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mo"/>
              <a:buChar char="■"/>
              <a:defRPr sz="21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  <a:sym typeface="Arimo"/>
              </a:defRPr>
            </a:lvl9pPr>
          </a:lstStyle>
          <a:p>
            <a:pPr marL="0" indent="0">
              <a:buFont typeface="Arimo"/>
              <a:buNone/>
            </a:pPr>
            <a:r>
              <a:rPr lang="es-MX" sz="900" dirty="0">
                <a:latin typeface="Short Stack" panose="020B0604020202020204" charset="0"/>
              </a:rPr>
              <a:t>Alacena</a:t>
            </a:r>
          </a:p>
        </p:txBody>
      </p:sp>
    </p:spTree>
    <p:extLst>
      <p:ext uri="{BB962C8B-B14F-4D97-AF65-F5344CB8AC3E}">
        <p14:creationId xmlns:p14="http://schemas.microsoft.com/office/powerpoint/2010/main" val="67885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ettering Grid MK Plan XL by Slidesgo">
  <a:themeElements>
    <a:clrScheme name="Simple Light">
      <a:dk1>
        <a:srgbClr val="000000"/>
      </a:dk1>
      <a:lt1>
        <a:srgbClr val="FFFFFF"/>
      </a:lt1>
      <a:dk2>
        <a:srgbClr val="EFEFEF"/>
      </a:dk2>
      <a:lt2>
        <a:srgbClr val="FFD966"/>
      </a:lt2>
      <a:accent1>
        <a:srgbClr val="EA9999"/>
      </a:accent1>
      <a:accent2>
        <a:srgbClr val="E06666"/>
      </a:accent2>
      <a:accent3>
        <a:srgbClr val="EFEFEF"/>
      </a:accent3>
      <a:accent4>
        <a:srgbClr val="FFD966"/>
      </a:accent4>
      <a:accent5>
        <a:srgbClr val="EA9999"/>
      </a:accent5>
      <a:accent6>
        <a:srgbClr val="E06666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370</Words>
  <Application>Microsoft Office PowerPoint</Application>
  <PresentationFormat>Presentación en pantalla (16:9)</PresentationFormat>
  <Paragraphs>91</Paragraphs>
  <Slides>6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Arial</vt:lpstr>
      <vt:lpstr>Leckerli One</vt:lpstr>
      <vt:lpstr>Arimo</vt:lpstr>
      <vt:lpstr>Segoe Script</vt:lpstr>
      <vt:lpstr>Short Stack</vt:lpstr>
      <vt:lpstr>Patrick Hand SC</vt:lpstr>
      <vt:lpstr>Lettering Grid MK Plan XL by Slidesgo</vt:lpstr>
      <vt:lpstr>Casos de Referencia </vt:lpstr>
      <vt:lpstr>TOYOTA (Osaka, Japón)</vt:lpstr>
      <vt:lpstr>MERCEDES BENZ (Valladolid, España)</vt:lpstr>
      <vt:lpstr>NISSAN (Zaragoza)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 of contents</dc:title>
  <dc:creator>Ana Fabiola</dc:creator>
  <cp:lastModifiedBy>Ana Fabiola</cp:lastModifiedBy>
  <cp:revision>7</cp:revision>
  <dcterms:modified xsi:type="dcterms:W3CDTF">2024-06-27T18:44:56Z</dcterms:modified>
</cp:coreProperties>
</file>