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MX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305E1F-1A6B-4418-B4F0-60BCF0F15C8A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71416A-4449-4E30-AF40-F5295D495C2B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" Target="slide4.xml"/><Relationship Id="rId7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619672" y="620688"/>
            <a:ext cx="8062664" cy="1323578"/>
          </a:xfrm>
        </p:spPr>
        <p:txBody>
          <a:bodyPr>
            <a:normAutofit/>
          </a:bodyPr>
          <a:lstStyle/>
          <a:p>
            <a:r>
              <a:rPr lang="es-MX" sz="4800" b="1" dirty="0" smtClean="0"/>
              <a:t>Alfredo Olivas</a:t>
            </a:r>
            <a:endParaRPr lang="es-MX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0632" y1="57800" x2="34167" y2="22733"/>
                        <a14:foregroundMark x1="63043" y1="26433" x2="82650" y2="54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998" y="2204864"/>
            <a:ext cx="3888432" cy="375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1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hlinkClick r:id="rId2" action="ppaction://hlinksldjump"/>
              </a:rPr>
              <a:t>Su nacimiento </a:t>
            </a:r>
            <a:endParaRPr lang="es-MX" dirty="0" smtClean="0"/>
          </a:p>
          <a:p>
            <a:r>
              <a:rPr lang="es-MX" dirty="0" smtClean="0">
                <a:hlinkClick r:id="rId3" action="ppaction://hlinksldjump"/>
              </a:rPr>
              <a:t>Nombre del cantante</a:t>
            </a:r>
            <a:endParaRPr lang="es-MX" dirty="0" smtClean="0"/>
          </a:p>
          <a:p>
            <a:r>
              <a:rPr lang="es-MX" dirty="0" smtClean="0">
                <a:hlinkClick r:id="rId4" action="ppaction://hlinksldjump"/>
              </a:rPr>
              <a:t>Nominaciones</a:t>
            </a:r>
            <a:r>
              <a:rPr lang="es-MX" dirty="0" smtClean="0"/>
              <a:t>  </a:t>
            </a:r>
          </a:p>
          <a:p>
            <a:r>
              <a:rPr lang="es-MX" dirty="0" smtClean="0">
                <a:hlinkClick r:id="rId5" action="ppaction://hlinksldjump"/>
              </a:rPr>
              <a:t>Primera canción</a:t>
            </a:r>
            <a:endParaRPr lang="es-MX" dirty="0" smtClean="0"/>
          </a:p>
          <a:p>
            <a:r>
              <a:rPr lang="es-MX" dirty="0" smtClean="0">
                <a:hlinkClick r:id="rId6" action="ppaction://hlinksldjump"/>
              </a:rPr>
              <a:t>Instrumentos que utiliza </a:t>
            </a:r>
            <a:endParaRPr lang="es-MX" dirty="0" smtClean="0"/>
          </a:p>
          <a:p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881" l="2000" r="97000">
                        <a14:foregroundMark x1="46000" y1="13690" x2="46000" y2="0"/>
                        <a14:foregroundMark x1="9000" y1="42262" x2="15000" y2="15476"/>
                        <a14:foregroundMark x1="22667" y1="14881" x2="25667" y2="38690"/>
                        <a14:foregroundMark x1="35667" y1="18452" x2="35667" y2="35714"/>
                        <a14:foregroundMark x1="34000" y1="18452" x2="41667" y2="11310"/>
                        <a14:foregroundMark x1="58667" y1="17262" x2="60667" y2="39881"/>
                        <a14:foregroundMark x1="68333" y1="14881" x2="73000" y2="41667"/>
                        <a14:foregroundMark x1="84667" y1="20833" x2="86667" y2="42262"/>
                        <a14:foregroundMark x1="27667" y1="53571" x2="30000" y2="85119"/>
                        <a14:foregroundMark x1="39667" y1="56548" x2="39667" y2="83333"/>
                        <a14:foregroundMark x1="47333" y1="52976" x2="53667" y2="75595"/>
                        <a14:foregroundMark x1="64000" y1="83333" x2="69667" y2="54762"/>
                        <a14:foregroundMark x1="84667" y1="59524" x2="90000" y2="85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48680"/>
            <a:ext cx="2857500" cy="112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458112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39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40466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Su nacimiento 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88840"/>
            <a:ext cx="8686800" cy="2522910"/>
          </a:xfrm>
        </p:spPr>
        <p:txBody>
          <a:bodyPr>
            <a:normAutofit fontScale="92500" lnSpcReduction="10000"/>
          </a:bodyPr>
          <a:lstStyle/>
          <a:p>
            <a:r>
              <a:rPr lang="es-MX" dirty="0" smtClean="0"/>
              <a:t>Nació en la ciudad de obregón, sonora, México. </a:t>
            </a:r>
          </a:p>
          <a:p>
            <a:endParaRPr lang="es-MX" dirty="0" smtClean="0"/>
          </a:p>
          <a:p>
            <a:endParaRPr lang="es-MX" dirty="0"/>
          </a:p>
          <a:p>
            <a:r>
              <a:rPr lang="es-MX" dirty="0" smtClean="0"/>
              <a:t>El 1 de octubre de 1993 con 30 años actualmente.</a:t>
            </a:r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8112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18" b="98182" l="9836" r="896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38625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1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40466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Nombre del cantante</a:t>
            </a:r>
            <a:br>
              <a:rPr lang="es-MX" dirty="0">
                <a:hlinkClick r:id="rId2" action="ppaction://hlinksldjump"/>
              </a:rPr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 smtClean="0"/>
              <a:t>El nombre completo del cantante es: </a:t>
            </a:r>
          </a:p>
          <a:p>
            <a:pPr marL="0" indent="0">
              <a:buNone/>
            </a:pPr>
            <a:r>
              <a:rPr lang="es-MX" b="1" dirty="0" smtClean="0"/>
              <a:t>         JOSE ALFREDO OLIVAS ROJAS  </a:t>
            </a:r>
            <a:endParaRPr lang="es-MX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29000"/>
            <a:ext cx="3541956" cy="21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0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hlinkClick r:id="rId2" action="ppaction://hlinksldjump"/>
              </a:rPr>
              <a:t>NOMINACIONES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Premio lo nuestro ala canción norteña del año regional- mexicano 2024,2023,2022</a:t>
            </a:r>
          </a:p>
          <a:p>
            <a:r>
              <a:rPr lang="es-MX" dirty="0" smtClean="0"/>
              <a:t>Premio del año colaboración 2020</a:t>
            </a:r>
          </a:p>
          <a:p>
            <a:r>
              <a:rPr lang="es-MX" dirty="0" smtClean="0"/>
              <a:t>Premio lo nuestro ala canción del año (yo todo lo doy) 2019</a:t>
            </a:r>
          </a:p>
          <a:p>
            <a:r>
              <a:rPr lang="es-MX" dirty="0" smtClean="0"/>
              <a:t>Premio billboard de la música latina  2018</a:t>
            </a:r>
          </a:p>
          <a:p>
            <a:endParaRPr lang="es-MX" dirty="0" smtClean="0"/>
          </a:p>
          <a:p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023" y="4869160"/>
            <a:ext cx="2160240" cy="184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6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Primera canción</a:t>
            </a:r>
            <a:br>
              <a:rPr lang="es-MX" dirty="0">
                <a:hlinkClick r:id="rId2" action="ppaction://hlinksldjump"/>
              </a:rPr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 smtClean="0"/>
              <a:t>Su primera grabación la realizo a los 12 años con su proyecto </a:t>
            </a:r>
            <a:r>
              <a:rPr lang="es-MX" b="1" dirty="0" smtClean="0"/>
              <a:t>Alfredito </a:t>
            </a:r>
            <a:r>
              <a:rPr lang="es-MX" b="1" dirty="0" err="1" smtClean="0"/>
              <a:t>sierreño</a:t>
            </a:r>
            <a:endParaRPr lang="es-MX" b="1" dirty="0" smtClean="0"/>
          </a:p>
          <a:p>
            <a:pPr marL="0" indent="0">
              <a:buNone/>
            </a:pPr>
            <a:r>
              <a:rPr lang="es-MX" dirty="0" smtClean="0"/>
              <a:t>A los 17 años de edad lanzo su primer álbum de estudio el patroncito  donde sorprende con el éxito la novedad</a:t>
            </a:r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49080"/>
            <a:ext cx="36004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31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Instrumentos que utiliza 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El acordeón </a:t>
            </a:r>
            <a:endParaRPr lang="es-MX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24944"/>
            <a:ext cx="3429744" cy="342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16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</TotalTime>
  <Words>133</Words>
  <Application>Microsoft Office PowerPoint</Application>
  <PresentationFormat>Presentación en pantalla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Viajes</vt:lpstr>
      <vt:lpstr>Alfredo Olivas</vt:lpstr>
      <vt:lpstr>índice</vt:lpstr>
      <vt:lpstr>Su nacimiento  </vt:lpstr>
      <vt:lpstr>Nombre del cantante </vt:lpstr>
      <vt:lpstr>NOMINACIONES </vt:lpstr>
      <vt:lpstr>Primera canción </vt:lpstr>
      <vt:lpstr>Instrumentos que utiliza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Alfredo Olivas</dc:title>
  <dc:creator>Maq1</dc:creator>
  <cp:lastModifiedBy>Maq1</cp:lastModifiedBy>
  <cp:revision>5</cp:revision>
  <dcterms:created xsi:type="dcterms:W3CDTF">2024-03-06T18:19:32Z</dcterms:created>
  <dcterms:modified xsi:type="dcterms:W3CDTF">2024-03-06T19:07:49Z</dcterms:modified>
</cp:coreProperties>
</file>