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54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35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43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36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521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223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83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055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9399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147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93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CE92E-82E3-421D-A1C1-ACC8A975AE3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F74293E-EC20-45D2-9C49-5083B82E0A2C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30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ristiano_Ronaldo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allpaperflare.com/cristiano-ronaldo-juventus-soccer-real-madrid-sports-jerseys-wallpaper-hgkaj/download/1920x108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ansided.com/es/posts/quienes-son-hermanos-cristiano-ronaldo#_wm8354n3s" TargetMode="External"/><Relationship Id="rId7" Type="http://schemas.openxmlformats.org/officeDocument/2006/relationships/hyperlink" Target="https://cova-do-urso.blogspot.com/2010/07/cristiano-ronaldo-ja-e-pai.html" TargetMode="External"/><Relationship Id="rId2" Type="http://schemas.openxmlformats.org/officeDocument/2006/relationships/hyperlink" Target="https://fansided.com/es/posts/quienes-son-hermanos-cristiano-ronaldo#_70qpnndv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slide" Target="slide2.xml"/><Relationship Id="rId4" Type="http://schemas.openxmlformats.org/officeDocument/2006/relationships/hyperlink" Target="https://fansided.com/es/posts/quienes-son-hermanos-cristiano-ronaldo#_upx74lk6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.wikipedia.org/wiki/Cristiano_Ronald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uardolamas.blogspot.com/2018/04/da-bicicleta-de-cristiano-ronaldo-ao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nsideworldsoccer.com/2014/01/cristiano-ronaldo-dreams-league-title-sporting-lisbon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fmlab.com/item/2034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allpaperflare.com/soccer-liverpool-fc-steven-gerrard-hd-wallpaper-uvvzn/cro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AE84F-3502-4DC7-94A5-095A407F00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CRISTIANO RONALDO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5C23E09-F145-4D8E-8C5D-CD1A584BCE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MARIA JOSE LOPEZ GUILLEN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BB47D5-9C5F-4714-AB4E-D2CCC778A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298107" y="0"/>
            <a:ext cx="1513489" cy="254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5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4D5178-C262-46D3-BBCC-A001A7FED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INDICE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6BDFBD-B37F-4F72-A602-38FA14670F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1800" dirty="0">
                <a:hlinkClick r:id="rId2" action="ppaction://hlinksldjump"/>
              </a:rPr>
              <a:t>CUANDO NACIO</a:t>
            </a:r>
            <a:endParaRPr lang="es-MX" sz="1800" dirty="0"/>
          </a:p>
          <a:p>
            <a:r>
              <a:rPr lang="es-MX" sz="1800" dirty="0">
                <a:hlinkClick r:id="rId3" action="ppaction://hlinksldjump"/>
              </a:rPr>
              <a:t>HERMANOS DE CRISTIANO</a:t>
            </a:r>
            <a:endParaRPr lang="es-MX" sz="1800" dirty="0"/>
          </a:p>
          <a:p>
            <a:r>
              <a:rPr lang="es-MX" sz="1800" dirty="0">
                <a:hlinkClick r:id="rId4" action="ppaction://hlinksldjump"/>
              </a:rPr>
              <a:t>CUANTO MIDE Y PESA</a:t>
            </a:r>
            <a:endParaRPr lang="es-MX" sz="1800" dirty="0"/>
          </a:p>
          <a:p>
            <a:r>
              <a:rPr lang="es-MX" sz="1800" dirty="0">
                <a:hlinkClick r:id="rId5" action="ppaction://hlinksldjump"/>
              </a:rPr>
              <a:t>MEJOR GOL</a:t>
            </a:r>
            <a:endParaRPr lang="es-MX" sz="1800" dirty="0"/>
          </a:p>
          <a:p>
            <a:r>
              <a:rPr lang="es-MX" sz="1800" dirty="0">
                <a:hlinkClick r:id="rId6" action="ppaction://hlinksldjump"/>
              </a:rPr>
              <a:t>PRIMER EQUIPO</a:t>
            </a:r>
            <a:endParaRPr lang="es-MX" sz="1800" dirty="0"/>
          </a:p>
          <a:p>
            <a:r>
              <a:rPr lang="es-MX" sz="1800" dirty="0">
                <a:hlinkClick r:id="rId7" action="ppaction://hlinksldjump"/>
              </a:rPr>
              <a:t>GOLES EN CHAMPIONS </a:t>
            </a:r>
            <a:endParaRPr lang="es-MX" sz="1800" dirty="0"/>
          </a:p>
          <a:p>
            <a:r>
              <a:rPr lang="es-MX" sz="1800" dirty="0">
                <a:hlinkClick r:id="rId8" action="ppaction://hlinksldjump"/>
              </a:rPr>
              <a:t>COPAS GANADAS </a:t>
            </a:r>
            <a:endParaRPr lang="es-MX" sz="1800" dirty="0"/>
          </a:p>
          <a:p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60428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EFE0F4-AA06-462B-A209-16B16D556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CUANDO NACIO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E08D15B-E377-4CC5-8322-003BA7766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5 DE FEBRERO DE 1985 HOSPITAL DR.NELIO PORTUGAL</a:t>
            </a:r>
          </a:p>
        </p:txBody>
      </p:sp>
      <p:pic>
        <p:nvPicPr>
          <p:cNvPr id="5" name="Imagen 4">
            <a:hlinkClick r:id="rId2" action="ppaction://hlinksldjump"/>
            <a:extLst>
              <a:ext uri="{FF2B5EF4-FFF2-40B4-BE49-F238E27FC236}">
                <a16:creationId xmlns:a16="http://schemas.microsoft.com/office/drawing/2014/main" id="{CB4C1B2B-E365-4E98-AE0E-0C5F1658F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65628" y="2444511"/>
            <a:ext cx="2617075" cy="329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28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CCA79A-3916-4F60-B1DE-84F3411E6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HERMANOS DE CRISTIANO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B6F0F8-61F1-4715-A417-ABCC36B9E0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b="1" i="0" dirty="0">
              <a:solidFill>
                <a:srgbClr val="073759"/>
              </a:solidFill>
              <a:effectLst/>
              <a:latin typeface="Montserrat" panose="020B0604020202020204" pitchFamily="2" charset="0"/>
            </a:endParaRPr>
          </a:p>
          <a:p>
            <a:pPr algn="l">
              <a:buFont typeface="+mj-lt"/>
              <a:buAutoNum type="arabicPeriod"/>
            </a:pPr>
            <a:r>
              <a:rPr lang="pt-BR" b="1" i="0" u="none" strike="noStrike" dirty="0">
                <a:solidFill>
                  <a:srgbClr val="5A97C1"/>
                </a:solidFill>
                <a:effectLst/>
                <a:latin typeface="Montserrat" panose="020B0604020202020204" pitchFamily="2" charset="0"/>
                <a:hlinkClick r:id="rId2"/>
              </a:rPr>
              <a:t>Elma dos Santos Aveiro</a:t>
            </a:r>
            <a:endParaRPr lang="pt-BR" b="1" i="0" dirty="0">
              <a:solidFill>
                <a:srgbClr val="5A97C1"/>
              </a:solidFill>
              <a:effectLst/>
              <a:latin typeface="Montserrat" panose="020B0604020202020204" pitchFamily="2" charset="0"/>
            </a:endParaRPr>
          </a:p>
          <a:p>
            <a:pPr algn="l">
              <a:buFont typeface="+mj-lt"/>
              <a:buAutoNum type="arabicPeriod"/>
            </a:pPr>
            <a:r>
              <a:rPr lang="pt-BR" b="1" i="0" u="none" strike="noStrike" dirty="0">
                <a:solidFill>
                  <a:srgbClr val="5A97C1"/>
                </a:solidFill>
                <a:effectLst/>
                <a:latin typeface="Montserrat" panose="020B0604020202020204" pitchFamily="2" charset="0"/>
                <a:hlinkClick r:id="rId3"/>
              </a:rPr>
              <a:t>Hugo dos Santos Aveiro</a:t>
            </a:r>
            <a:endParaRPr lang="pt-BR" b="1" i="0" dirty="0">
              <a:solidFill>
                <a:srgbClr val="5A97C1"/>
              </a:solidFill>
              <a:effectLst/>
              <a:latin typeface="Montserrat" panose="020B0604020202020204" pitchFamily="2" charset="0"/>
            </a:endParaRPr>
          </a:p>
          <a:p>
            <a:pPr algn="l">
              <a:buFont typeface="+mj-lt"/>
              <a:buAutoNum type="arabicPeriod"/>
            </a:pPr>
            <a:r>
              <a:rPr lang="pt-BR" b="1" i="0" u="none" strike="noStrike" dirty="0">
                <a:solidFill>
                  <a:srgbClr val="5A97C1"/>
                </a:solidFill>
                <a:effectLst/>
                <a:latin typeface="Montserrat" panose="020B0604020202020204" pitchFamily="2" charset="0"/>
                <a:hlinkClick r:id="rId4"/>
              </a:rPr>
              <a:t>Kátia dos Santos Aveiro</a:t>
            </a:r>
            <a:endParaRPr lang="pt-BR" b="1" i="0" dirty="0">
              <a:solidFill>
                <a:srgbClr val="5A97C1"/>
              </a:solidFill>
              <a:effectLst/>
              <a:latin typeface="Montserrat" panose="020B0604020202020204" pitchFamily="2" charset="0"/>
            </a:endParaRPr>
          </a:p>
          <a:p>
            <a:endParaRPr lang="es-MX" dirty="0"/>
          </a:p>
        </p:txBody>
      </p:sp>
      <p:pic>
        <p:nvPicPr>
          <p:cNvPr id="5" name="Imagen 4">
            <a:hlinkClick r:id="rId5" action="ppaction://hlinksldjump"/>
            <a:extLst>
              <a:ext uri="{FF2B5EF4-FFF2-40B4-BE49-F238E27FC236}">
                <a16:creationId xmlns:a16="http://schemas.microsoft.com/office/drawing/2014/main" id="{AA029AF0-0B5F-4669-A083-98D5771901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507874" y="2181839"/>
            <a:ext cx="4000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345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5968E8-FB79-4AA0-BA4E-5200A3EC2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CUANTO MIDE  y pesa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5A8ABCD-64CE-40A9-A362-E4336E2D9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Mide 1.87 m y pesa </a:t>
            </a:r>
            <a:r>
              <a:rPr lang="es-MX" b="1" i="0" dirty="0">
                <a:solidFill>
                  <a:srgbClr val="202124"/>
                </a:solidFill>
                <a:effectLst/>
                <a:latin typeface="Google Sans"/>
              </a:rPr>
              <a:t>83 kg (183 lb)</a:t>
            </a:r>
            <a:endParaRPr lang="es-MX" dirty="0"/>
          </a:p>
        </p:txBody>
      </p:sp>
      <p:pic>
        <p:nvPicPr>
          <p:cNvPr id="5" name="Imagen 4">
            <a:hlinkClick r:id="rId2" action="ppaction://hlinksldjump"/>
            <a:extLst>
              <a:ext uri="{FF2B5EF4-FFF2-40B4-BE49-F238E27FC236}">
                <a16:creationId xmlns:a16="http://schemas.microsoft.com/office/drawing/2014/main" id="{A6735715-20D4-4726-BE84-8228EB529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77464" y="2015732"/>
            <a:ext cx="2641738" cy="375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10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9A7C51-D155-43F3-B40B-396557D49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Mejor gol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695B3C-43EF-4D2C-BFE8-31F647742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El mejor gol de Cristiano Ronaldo en su carrera cumple cinco años: “Buffon me felicitó” La víctima del tanto de chilena fue Juventus,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en la caída 0-3 ante el Real Madrid por la Champions League 2017/18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.</a:t>
            </a:r>
            <a:endParaRPr lang="es-MX" dirty="0"/>
          </a:p>
        </p:txBody>
      </p:sp>
      <p:pic>
        <p:nvPicPr>
          <p:cNvPr id="5" name="Imagen 4">
            <a:hlinkClick r:id="rId2" action="ppaction://hlinksldjump"/>
            <a:extLst>
              <a:ext uri="{FF2B5EF4-FFF2-40B4-BE49-F238E27FC236}">
                <a16:creationId xmlns:a16="http://schemas.microsoft.com/office/drawing/2014/main" id="{940E3568-E4E8-48AD-885D-EFEA56FE09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96799" y="2784846"/>
            <a:ext cx="4209807" cy="317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4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95DFB3-0985-4723-9300-9768EDBA0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Primer equipo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3C504F-C8BF-4C7F-BF43-FE2D181E9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202124"/>
                </a:solidFill>
                <a:effectLst/>
                <a:latin typeface="Google Sans"/>
              </a:rPr>
              <a:t>Sus inicios. Su carrera profesional comenzó en el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Club Deportivo Nacional</a:t>
            </a:r>
            <a:r>
              <a:rPr lang="es-MX" b="0" i="0" dirty="0">
                <a:solidFill>
                  <a:srgbClr val="202124"/>
                </a:solidFill>
                <a:effectLst/>
                <a:latin typeface="Google Sans"/>
              </a:rPr>
              <a:t> de su localidad y más tarde se incorporó al Sporting de Lisboa, con el que debutó en la máxima categoría del fútbol portugués en 2001.</a:t>
            </a:r>
            <a:endParaRPr lang="es-MX" dirty="0"/>
          </a:p>
        </p:txBody>
      </p:sp>
      <p:pic>
        <p:nvPicPr>
          <p:cNvPr id="8" name="Imagen 7">
            <a:hlinkClick r:id="rId2" action="ppaction://hlinksldjump"/>
            <a:extLst>
              <a:ext uri="{FF2B5EF4-FFF2-40B4-BE49-F238E27FC236}">
                <a16:creationId xmlns:a16="http://schemas.microsoft.com/office/drawing/2014/main" id="{E9D6355B-9733-4617-9ED4-1C94E8725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63148" y="2811636"/>
            <a:ext cx="3660474" cy="245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72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5E92AA-D114-495B-844C-C7F2D4EAC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Goles en </a:t>
            </a:r>
            <a:r>
              <a:rPr lang="es-MX" dirty="0" err="1"/>
              <a:t>champions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EE0D06-7F98-443D-AD73-AAA76F45E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Cristiano Ronaldo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 es el máximo goleador de todos los tiempos de la Champions League y de la competición de clubes de la UEFA, así como el más prolífico de la historia del fútbol internacional a nivel de selecciones.</a:t>
            </a:r>
            <a:endParaRPr lang="es-MX" dirty="0"/>
          </a:p>
        </p:txBody>
      </p:sp>
      <p:pic>
        <p:nvPicPr>
          <p:cNvPr id="5" name="Imagen 4">
            <a:hlinkClick r:id="rId2" action="ppaction://hlinksldjump"/>
            <a:extLst>
              <a:ext uri="{FF2B5EF4-FFF2-40B4-BE49-F238E27FC236}">
                <a16:creationId xmlns:a16="http://schemas.microsoft.com/office/drawing/2014/main" id="{6668853D-073A-4A95-8CC8-9772940C18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65228" y="3075625"/>
            <a:ext cx="4093122" cy="272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17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8D2402-95CF-464E-A4C0-B8F5491C5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Copas ganadas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B22E94-E279-4C8D-9648-EAEA56777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4 Copas de Europa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3 Mundial de Clubes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3 Supercopa de Europa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2 Ligas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2 Copas del Rey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2 Supercopas de España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Con la selección portuguesa: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RMNeue"/>
              </a:rPr>
              <a:t>1 Eurocopa</a:t>
            </a:r>
          </a:p>
          <a:p>
            <a:endParaRPr lang="es-MX" dirty="0"/>
          </a:p>
        </p:txBody>
      </p:sp>
      <p:pic>
        <p:nvPicPr>
          <p:cNvPr id="5" name="Imagen 4">
            <a:hlinkClick r:id="rId2" action="ppaction://hlinksldjump"/>
            <a:extLst>
              <a:ext uri="{FF2B5EF4-FFF2-40B4-BE49-F238E27FC236}">
                <a16:creationId xmlns:a16="http://schemas.microsoft.com/office/drawing/2014/main" id="{02F7E593-7192-4ED3-BE61-B1A8E1458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127241" y="2264663"/>
            <a:ext cx="52482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34567"/>
      </p:ext>
    </p:extLst>
  </p:cSld>
  <p:clrMapOvr>
    <a:masterClrMapping/>
  </p:clrMapOvr>
</p:sld>
</file>

<file path=ppt/theme/theme1.xml><?xml version="1.0" encoding="utf-8"?>
<a:theme xmlns:a="http://schemas.openxmlformats.org/drawingml/2006/main" name="Galería">
  <a:themeElements>
    <a:clrScheme name="Galerí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í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í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32</TotalTime>
  <Words>226</Words>
  <Application>Microsoft Office PowerPoint</Application>
  <PresentationFormat>Panorámica</PresentationFormat>
  <Paragraphs>34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Arial</vt:lpstr>
      <vt:lpstr>Gill Sans MT</vt:lpstr>
      <vt:lpstr>Google Sans</vt:lpstr>
      <vt:lpstr>Montserrat</vt:lpstr>
      <vt:lpstr>RMNeue</vt:lpstr>
      <vt:lpstr>Galería</vt:lpstr>
      <vt:lpstr>CRISTIANO RONALDO</vt:lpstr>
      <vt:lpstr>INDICE</vt:lpstr>
      <vt:lpstr>CUANDO NACIO </vt:lpstr>
      <vt:lpstr>HERMANOS DE CRISTIANO</vt:lpstr>
      <vt:lpstr>CUANTO MIDE  y pesa </vt:lpstr>
      <vt:lpstr>Mejor gol</vt:lpstr>
      <vt:lpstr>Primer equipo </vt:lpstr>
      <vt:lpstr>Goles en champions</vt:lpstr>
      <vt:lpstr>Copas ganadas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CRISTIANO RONALDO</dc:title>
  <dc:creator>Usuario</dc:creator>
  <cp:lastModifiedBy>Usuario</cp:lastModifiedBy>
  <cp:revision>4</cp:revision>
  <dcterms:created xsi:type="dcterms:W3CDTF">2024-03-06T18:22:12Z</dcterms:created>
  <dcterms:modified xsi:type="dcterms:W3CDTF">2024-03-06T18:55:01Z</dcterms:modified>
</cp:coreProperties>
</file>