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B16094A-624A-41D4-8E39-E0D0A2A04AEE}" type="datetimeFigureOut">
              <a:rPr lang="es-ES" smtClean="0"/>
              <a:t>05/03/2024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006029A-B6EE-4806-B897-EA15D2D1CDDD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microsoft.com/office/2007/relationships/hdphoto" Target="../media/hdphoto1.wdp"/><Relationship Id="rId7" Type="http://schemas.openxmlformats.org/officeDocument/2006/relationships/slide" Target="slide6.xml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6.png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06304" y="908719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PSICOLOGÌA</a:t>
            </a:r>
            <a:endParaRPr lang="es-ES" sz="4400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9471" y="2528900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488" y="2709081"/>
            <a:ext cx="1656184" cy="140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55735" y="2528900"/>
            <a:ext cx="3888432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639" y="2632496"/>
            <a:ext cx="3292624" cy="188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76" t="18175" r="19357" b="20904"/>
          <a:stretch/>
        </p:blipFill>
        <p:spPr bwMode="auto">
          <a:xfrm>
            <a:off x="251520" y="134328"/>
            <a:ext cx="1500341" cy="126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26250" y1="42969" x2="32656" y2="53438"/>
                        <a14:foregroundMark x1="21250" y1="70781" x2="31406" y2="66563"/>
                        <a14:foregroundMark x1="62031" y1="41094" x2="63125" y2="454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911" b="23241"/>
          <a:stretch/>
        </p:blipFill>
        <p:spPr bwMode="auto">
          <a:xfrm>
            <a:off x="7357569" y="5291633"/>
            <a:ext cx="1463824" cy="97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16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s-ES" sz="2400" dirty="0" err="1" smtClean="0">
                <a:solidFill>
                  <a:schemeClr val="accent5">
                    <a:lumMod val="50000"/>
                  </a:schemeClr>
                </a:solidFill>
                <a:latin typeface="Andalus" pitchFamily="18" charset="-78"/>
                <a:cs typeface="Andalus" pitchFamily="18" charset="-78"/>
                <a:hlinkClick r:id="rId4" action="ppaction://hlinksldjump"/>
              </a:rPr>
              <a:t>Definiciòn</a:t>
            </a:r>
            <a:endParaRPr lang="es-ES" sz="2400" dirty="0" smtClean="0">
              <a:solidFill>
                <a:schemeClr val="accent5">
                  <a:lumMod val="5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5" action="ppaction://hlinksldjump"/>
              </a:rPr>
              <a:t>Origen</a:t>
            </a:r>
            <a:endParaRPr lang="es-ES" sz="2400" dirty="0" smtClean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6" action="ppaction://hlinksldjump"/>
              </a:rPr>
              <a:t>Importancia</a:t>
            </a:r>
            <a:endParaRPr lang="es-ES" sz="2400" dirty="0" smtClean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7" action="ppaction://hlinksldjump"/>
              </a:rPr>
              <a:t>Su objetivo</a:t>
            </a:r>
            <a:endParaRPr lang="es-ES" sz="2400" dirty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8" action="ppaction://hlinksldjump"/>
              </a:rPr>
              <a:t>¿De </a:t>
            </a:r>
            <a:r>
              <a:rPr lang="es-ES" sz="2400" dirty="0" err="1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8" action="ppaction://hlinksldjump"/>
              </a:rPr>
              <a:t>què</a:t>
            </a: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8" action="ppaction://hlinksldjump"/>
              </a:rPr>
              <a:t> se encarga?</a:t>
            </a:r>
            <a:endParaRPr lang="es-ES" sz="2400" dirty="0" smtClean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9" action="ppaction://hlinksldjump"/>
              </a:rPr>
              <a:t>Ramas</a:t>
            </a:r>
            <a:endParaRPr lang="es-ES" sz="2400" dirty="0" smtClean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s-ES" sz="2400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Andalus" pitchFamily="18" charset="-78"/>
                <a:hlinkClick r:id="rId10" action="ppaction://hlinksldjump"/>
              </a:rPr>
              <a:t>Autores</a:t>
            </a:r>
            <a:endParaRPr lang="es-ES" sz="2400" dirty="0" smtClean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13270" y="764704"/>
            <a:ext cx="4762531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ÌNDICE</a:t>
            </a:r>
            <a:endParaRPr lang="es-ES" sz="6600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553" y="1772816"/>
            <a:ext cx="2280993" cy="405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72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6552728" cy="1304822"/>
          </a:xfrm>
        </p:spPr>
        <p:txBody>
          <a:bodyPr/>
          <a:lstStyle/>
          <a:p>
            <a:pPr marL="182880" indent="0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	</a:t>
            </a:r>
            <a:r>
              <a:rPr lang="es-ES" sz="6600" dirty="0" smtClean="0">
                <a:solidFill>
                  <a:schemeClr val="tx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DEFINICIÒN</a:t>
            </a:r>
            <a:endParaRPr lang="es-ES" sz="6600" dirty="0">
              <a:solidFill>
                <a:schemeClr val="tx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03848" y="2695853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La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Psicologìa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es la cie4ncia que estudia los `procesos mentales. La palabra proviene del griego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(alma o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actividd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mentl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) y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logìa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(estudio). Esta disciplina analiza las tres dimensiones de los mencionados procesos: cognitiva, afectiva y conductual.</a:t>
            </a:r>
            <a:endParaRPr lang="es-ES" dirty="0">
              <a:solidFill>
                <a:schemeClr val="bg1">
                  <a:lumMod val="10000"/>
                </a:schemeClr>
              </a:solidFill>
              <a:latin typeface="Harlow Solid Italic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94682"/>
            <a:ext cx="1656183" cy="135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87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5716" y="764704"/>
            <a:ext cx="4284476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	</a:t>
            </a:r>
            <a:r>
              <a:rPr lang="es-ES" sz="6600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ORIGEN</a:t>
            </a:r>
            <a:endParaRPr lang="es-ES" sz="6600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583099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La psicología es una ciencia relativamente nueva, desprendida de la filosofía a partir del siglo XVIII, a raíz de las doctrinas filosóficas del empirismo, que empezó a comprender la conducta humana como una serie de estímulos y respuestas determinadas por nuestra biología.</a:t>
            </a:r>
          </a:p>
          <a:p>
            <a:pPr algn="just"/>
            <a:endParaRPr lang="es-ES" dirty="0" smtClean="0">
              <a:solidFill>
                <a:schemeClr val="bg1">
                  <a:lumMod val="10000"/>
                </a:schemeClr>
              </a:solidFill>
              <a:latin typeface="Harlow Solid Italic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95195"/>
            <a:ext cx="1656184" cy="139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67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6984776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	</a:t>
            </a:r>
            <a:r>
              <a:rPr lang="es-ES" sz="6600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importancia</a:t>
            </a:r>
            <a:endParaRPr lang="es-ES" sz="6600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583099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la Psicología es una herramienta esencial para entender y abordar muchos de los desafíos que enfrentamos como sociedad. Desde la salud mental hasta el comportamiento humano en distintos contextos, la Psicología nos brinda un conocimiento profundo y una perspectiva única para analizar y resolver problemas.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748" y="2745116"/>
            <a:ext cx="1715935" cy="133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29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6984776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	</a:t>
            </a:r>
            <a:r>
              <a:rPr lang="es-ES" sz="6600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OBJETIVO</a:t>
            </a:r>
            <a:endParaRPr lang="es-ES" sz="6600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695853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R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ecopilar hechos sobre la conducta y la experiencia humana, organizándolos en forma sistemática y elaborando teorías para su comprensión. Estos estudios permiten explicar el comportamiento de los seres humanos y hasta predecir sus acciones futuras.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28849"/>
            <a:ext cx="1656184" cy="124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41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00608" y="774683"/>
            <a:ext cx="9756576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	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¿DE QUÈ SE ENGARGA?</a:t>
            </a:r>
            <a:endParaRPr lang="es-ES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828849"/>
            <a:ext cx="46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La psicología se ocupa del estudio del comportamiento de los organismos individuales en su interacción con el ambiente, los procesos afectivos e intelectuales subjetivos y el sistema psíquico.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097" y="2828848"/>
            <a:ext cx="1573238" cy="110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78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664" y="764704"/>
            <a:ext cx="5040560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</a:rPr>
              <a:t>	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ramas</a:t>
            </a:r>
            <a:endParaRPr lang="es-ES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611552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Clínica.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del Desarrollo.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Educativa.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Organizacional e Industrial.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Social.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Psicología de la Salud.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ETC.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24880" y="2839801"/>
            <a:ext cx="1446920" cy="130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5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8988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4216" y="2276872"/>
            <a:ext cx="4464496" cy="3384376"/>
          </a:xfrm>
        </p:spPr>
        <p:txBody>
          <a:bodyPr>
            <a:normAutofit/>
          </a:bodyPr>
          <a:lstStyle/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es-E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664" y="764704"/>
            <a:ext cx="5040560" cy="1304822"/>
          </a:xfrm>
        </p:spPr>
        <p:txBody>
          <a:bodyPr/>
          <a:lstStyle/>
          <a:p>
            <a:pPr marL="182880" indent="0" algn="ctr">
              <a:buNone/>
            </a:pPr>
            <a:r>
              <a:rPr lang="es-ES" sz="6600" dirty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	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Showcard Gothic" pitchFamily="82" charset="0"/>
                <a:hlinkClick r:id="rId4" action="ppaction://hlinksldjump"/>
              </a:rPr>
              <a:t>AUTORERES </a:t>
            </a:r>
            <a:endParaRPr lang="es-ES" dirty="0">
              <a:solidFill>
                <a:schemeClr val="bg1">
                  <a:lumMod val="10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3848" y="2528900"/>
            <a:ext cx="475252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Box 4"/>
          <p:cNvSpPr txBox="1"/>
          <p:nvPr/>
        </p:nvSpPr>
        <p:spPr>
          <a:xfrm>
            <a:off x="3275856" y="2611552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Wilhelm Wundt (1832-1920)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William James (1842-1910)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Sigmund Freud (1856-1939)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Lev Vygotsky (1896-1934)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Jean Piaget (1896-1980)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B. F. </a:t>
            </a:r>
            <a:r>
              <a:rPr lang="es-ES" dirty="0" err="1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Skinner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 (1904-1990)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s-ES" dirty="0" smtClean="0">
                <a:solidFill>
                  <a:schemeClr val="bg1">
                    <a:lumMod val="10000"/>
                  </a:schemeClr>
                </a:solidFill>
                <a:latin typeface="Harlow Solid Italic" pitchFamily="82" charset="0"/>
              </a:rPr>
              <a:t>ETC.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608" y="2583099"/>
            <a:ext cx="1944216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02" y="2814784"/>
            <a:ext cx="1510427" cy="1156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57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13">
      <a:dk1>
        <a:srgbClr val="FAC190"/>
      </a:dk1>
      <a:lt1>
        <a:srgbClr val="FCD9BB"/>
      </a:lt1>
      <a:dk2>
        <a:srgbClr val="FCD9BB"/>
      </a:dk2>
      <a:lt2>
        <a:srgbClr val="FCD9BB"/>
      </a:lt2>
      <a:accent1>
        <a:srgbClr val="FCD9BB"/>
      </a:accent1>
      <a:accent2>
        <a:srgbClr val="FCD9BB"/>
      </a:accent2>
      <a:accent3>
        <a:srgbClr val="FCD9BB"/>
      </a:accent3>
      <a:accent4>
        <a:srgbClr val="FCD9BB"/>
      </a:accent4>
      <a:accent5>
        <a:srgbClr val="FCD9BB"/>
      </a:accent5>
      <a:accent6>
        <a:srgbClr val="FAC08F"/>
      </a:accent6>
      <a:hlink>
        <a:srgbClr val="2A1401"/>
      </a:hlink>
      <a:folHlink>
        <a:srgbClr val="2A140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284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Slipstream</vt:lpstr>
      <vt:lpstr>PowerPoint Presentation</vt:lpstr>
      <vt:lpstr>ÌNDICE</vt:lpstr>
      <vt:lpstr> DEFINICIÒN</vt:lpstr>
      <vt:lpstr> ORIGEN</vt:lpstr>
      <vt:lpstr> importancia</vt:lpstr>
      <vt:lpstr> OBJETIVO</vt:lpstr>
      <vt:lpstr> ¿DE QUÈ SE ENGARGA?</vt:lpstr>
      <vt:lpstr> ramas</vt:lpstr>
      <vt:lpstr> AUTORERES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Maq18</dc:creator>
  <cp:lastModifiedBy>Maq18</cp:lastModifiedBy>
  <cp:revision>6</cp:revision>
  <dcterms:created xsi:type="dcterms:W3CDTF">2024-03-06T00:32:39Z</dcterms:created>
  <dcterms:modified xsi:type="dcterms:W3CDTF">2024-03-06T01:25:45Z</dcterms:modified>
</cp:coreProperties>
</file>