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2" r:id="rId1"/>
  </p:sldMasterIdLst>
  <p:sldIdLst>
    <p:sldId id="256" r:id="rId2"/>
    <p:sldId id="257" r:id="rId3"/>
    <p:sldId id="258" r:id="rId4"/>
    <p:sldId id="259" r:id="rId5"/>
    <p:sldId id="260" r:id="rId6"/>
    <p:sldId id="261" r:id="rId7"/>
    <p:sldId id="262" r:id="rId8"/>
    <p:sldId id="263" r:id="rId9"/>
    <p:sldId id="264"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4660"/>
  </p:normalViewPr>
  <p:slideViewPr>
    <p:cSldViewPr snapToGrid="0">
      <p:cViewPr varScale="1">
        <p:scale>
          <a:sx n="90" d="100"/>
          <a:sy n="90" d="100"/>
        </p:scale>
        <p:origin x="576"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595269" y="1122363"/>
            <a:ext cx="9001462" cy="2387600"/>
          </a:xfrm>
        </p:spPr>
        <p:txBody>
          <a:bodyPr anchor="b">
            <a:normAutofit/>
          </a:bodyPr>
          <a:lstStyle>
            <a:lvl1pPr algn="ctr">
              <a:defRPr sz="480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595269" y="3602038"/>
            <a:ext cx="900146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D605C01D-99BE-41A5-BF68-C3B506C27336}" type="datetimeFigureOut">
              <a:rPr lang="es-MX" smtClean="0"/>
              <a:t>06/03/2024</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3FB58CCA-8326-467F-AD3B-306F9251ABA0}" type="slidenum">
              <a:rPr lang="es-MX" smtClean="0"/>
              <a:t>‹Nº›</a:t>
            </a:fld>
            <a:endParaRPr lang="es-MX"/>
          </a:p>
        </p:txBody>
      </p:sp>
    </p:spTree>
    <p:extLst>
      <p:ext uri="{BB962C8B-B14F-4D97-AF65-F5344CB8AC3E}">
        <p14:creationId xmlns:p14="http://schemas.microsoft.com/office/powerpoint/2010/main" val="23915375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n panorámic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913806" y="4289372"/>
            <a:ext cx="10367564" cy="819355"/>
          </a:xfrm>
        </p:spPr>
        <p:txBody>
          <a:bodyPr anchor="b">
            <a:normAutofit/>
          </a:bodyPr>
          <a:lstStyle>
            <a:lvl1pPr>
              <a:defRPr sz="280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913806" y="621321"/>
            <a:ext cx="10367564" cy="3379735"/>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913795" y="5108728"/>
            <a:ext cx="10365998" cy="682472"/>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D605C01D-99BE-41A5-BF68-C3B506C27336}" type="datetimeFigureOut">
              <a:rPr lang="es-MX" smtClean="0"/>
              <a:t>06/03/2024</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3FB58CCA-8326-467F-AD3B-306F9251ABA0}" type="slidenum">
              <a:rPr lang="es-MX" smtClean="0"/>
              <a:t>‹Nº›</a:t>
            </a:fld>
            <a:endParaRPr lang="es-MX"/>
          </a:p>
        </p:txBody>
      </p:sp>
    </p:spTree>
    <p:extLst>
      <p:ext uri="{BB962C8B-B14F-4D97-AF65-F5344CB8AC3E}">
        <p14:creationId xmlns:p14="http://schemas.microsoft.com/office/powerpoint/2010/main" val="15781918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2" cy="3424859"/>
          </a:xfrm>
        </p:spPr>
        <p:txBody>
          <a:bodyPr anchor="ctr"/>
          <a:lstStyle>
            <a:lvl1pPr>
              <a:defRPr sz="3200"/>
            </a:lvl1pPr>
          </a:lstStyle>
          <a:p>
            <a:r>
              <a:rPr lang="es-ES"/>
              <a:t>Haga clic para modificar el estilo de título del patrón</a:t>
            </a:r>
            <a:endParaRPr lang="en-US" dirty="0"/>
          </a:p>
        </p:txBody>
      </p:sp>
      <p:sp>
        <p:nvSpPr>
          <p:cNvPr id="4" name="Text Placeholder 3"/>
          <p:cNvSpPr>
            <a:spLocks noGrp="1"/>
          </p:cNvSpPr>
          <p:nvPr>
            <p:ph type="body" sz="half" idx="2"/>
          </p:nvPr>
        </p:nvSpPr>
        <p:spPr>
          <a:xfrm>
            <a:off x="913795" y="4204820"/>
            <a:ext cx="10353761" cy="159218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D605C01D-99BE-41A5-BF68-C3B506C27336}" type="datetimeFigureOut">
              <a:rPr lang="es-MX" smtClean="0"/>
              <a:t>06/03/2024</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3FB58CCA-8326-467F-AD3B-306F9251ABA0}" type="slidenum">
              <a:rPr lang="es-MX" smtClean="0"/>
              <a:t>‹Nº›</a:t>
            </a:fld>
            <a:endParaRPr lang="es-MX"/>
          </a:p>
        </p:txBody>
      </p:sp>
    </p:spTree>
    <p:extLst>
      <p:ext uri="{BB962C8B-B14F-4D97-AF65-F5344CB8AC3E}">
        <p14:creationId xmlns:p14="http://schemas.microsoft.com/office/powerpoint/2010/main" val="12505618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es-ES"/>
              <a:t>Haga clic para modificar el estilo de título del patrón</a:t>
            </a:r>
            <a:endParaRPr lang="en-US" dirty="0"/>
          </a:p>
        </p:txBody>
      </p:sp>
      <p:sp>
        <p:nvSpPr>
          <p:cNvPr id="12" name="Text Placeholder 3"/>
          <p:cNvSpPr>
            <a:spLocks noGrp="1"/>
          </p:cNvSpPr>
          <p:nvPr>
            <p:ph type="body" sz="half" idx="13"/>
          </p:nvPr>
        </p:nvSpPr>
        <p:spPr>
          <a:xfrm>
            <a:off x="1720644" y="3610032"/>
            <a:ext cx="8752299" cy="426812"/>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4" name="Text Placeholder 3"/>
          <p:cNvSpPr>
            <a:spLocks noGrp="1"/>
          </p:cNvSpPr>
          <p:nvPr>
            <p:ph type="body" sz="half" idx="2"/>
          </p:nvPr>
        </p:nvSpPr>
        <p:spPr>
          <a:xfrm>
            <a:off x="913794" y="4204821"/>
            <a:ext cx="10353762" cy="1586380"/>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D605C01D-99BE-41A5-BF68-C3B506C27336}" type="datetimeFigureOut">
              <a:rPr lang="es-MX" smtClean="0"/>
              <a:t>06/03/2024</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3FB58CCA-8326-467F-AD3B-306F9251ABA0}" type="slidenum">
              <a:rPr lang="es-MX" smtClean="0"/>
              <a:t>‹Nº›</a:t>
            </a:fld>
            <a:endParaRPr lang="es-MX"/>
          </a:p>
        </p:txBody>
      </p:sp>
      <p:sp>
        <p:nvSpPr>
          <p:cNvPr id="11" name="TextBox 10"/>
          <p:cNvSpPr txBox="1"/>
          <p:nvPr/>
        </p:nvSpPr>
        <p:spPr>
          <a:xfrm>
            <a:off x="836612" y="735241"/>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657956" y="297209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30192839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913806" y="2126942"/>
            <a:ext cx="10355327" cy="2511835"/>
          </a:xfrm>
        </p:spPr>
        <p:txBody>
          <a:bodyPr anchor="b"/>
          <a:lstStyle>
            <a:lvl1pPr>
              <a:defRPr sz="3200"/>
            </a:lvl1pPr>
          </a:lstStyle>
          <a:p>
            <a:r>
              <a:rPr lang="es-ES"/>
              <a:t>Haga clic para modificar el estilo de título del patrón</a:t>
            </a:r>
            <a:endParaRPr lang="en-US" dirty="0"/>
          </a:p>
        </p:txBody>
      </p:sp>
      <p:sp>
        <p:nvSpPr>
          <p:cNvPr id="4" name="Text Placeholder 3"/>
          <p:cNvSpPr>
            <a:spLocks noGrp="1"/>
          </p:cNvSpPr>
          <p:nvPr>
            <p:ph type="body" sz="half" idx="2"/>
          </p:nvPr>
        </p:nvSpPr>
        <p:spPr>
          <a:xfrm>
            <a:off x="913794" y="4650556"/>
            <a:ext cx="10353763"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D605C01D-99BE-41A5-BF68-C3B506C27336}" type="datetimeFigureOut">
              <a:rPr lang="es-MX" smtClean="0"/>
              <a:t>06/03/2024</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3FB58CCA-8326-467F-AD3B-306F9251ABA0}" type="slidenum">
              <a:rPr lang="es-MX" smtClean="0"/>
              <a:t>‹Nº›</a:t>
            </a:fld>
            <a:endParaRPr lang="es-MX"/>
          </a:p>
        </p:txBody>
      </p:sp>
    </p:spTree>
    <p:extLst>
      <p:ext uri="{BB962C8B-B14F-4D97-AF65-F5344CB8AC3E}">
        <p14:creationId xmlns:p14="http://schemas.microsoft.com/office/powerpoint/2010/main" val="3202688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lumna 3">
    <p:spTree>
      <p:nvGrpSpPr>
        <p:cNvPr id="1" name=""/>
        <p:cNvGrpSpPr/>
        <p:nvPr/>
      </p:nvGrpSpPr>
      <p:grpSpPr>
        <a:xfrm>
          <a:off x="0" y="0"/>
          <a:ext cx="0" cy="0"/>
          <a:chOff x="0" y="0"/>
          <a:chExt cx="0" cy="0"/>
        </a:xfrm>
      </p:grpSpPr>
      <p:sp>
        <p:nvSpPr>
          <p:cNvPr id="15" name="Title 1"/>
          <p:cNvSpPr>
            <a:spLocks noGrp="1"/>
          </p:cNvSpPr>
          <p:nvPr>
            <p:ph type="title"/>
          </p:nvPr>
        </p:nvSpPr>
        <p:spPr>
          <a:xfrm>
            <a:off x="913794" y="609600"/>
            <a:ext cx="10353762" cy="1325563"/>
          </a:xfrm>
        </p:spPr>
        <p:txBody>
          <a:bodyPr/>
          <a:lstStyle/>
          <a:p>
            <a:r>
              <a:rPr lang="es-ES"/>
              <a:t>Haga clic para modificar el estilo de título del patrón</a:t>
            </a:r>
            <a:endParaRPr lang="en-US" dirty="0"/>
          </a:p>
        </p:txBody>
      </p:sp>
      <p:sp>
        <p:nvSpPr>
          <p:cNvPr id="7" name="Text Placeholder 2"/>
          <p:cNvSpPr>
            <a:spLocks noGrp="1"/>
          </p:cNvSpPr>
          <p:nvPr>
            <p:ph type="body" idx="1"/>
          </p:nvPr>
        </p:nvSpPr>
        <p:spPr>
          <a:xfrm>
            <a:off x="913794" y="2088319"/>
            <a:ext cx="3298956" cy="823305"/>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8" name="Text Placeholder 3"/>
          <p:cNvSpPr>
            <a:spLocks noGrp="1"/>
          </p:cNvSpPr>
          <p:nvPr>
            <p:ph type="body" sz="half" idx="15"/>
          </p:nvPr>
        </p:nvSpPr>
        <p:spPr>
          <a:xfrm>
            <a:off x="913794" y="2911624"/>
            <a:ext cx="3298956"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9" name="Text Placeholder 4"/>
          <p:cNvSpPr>
            <a:spLocks noGrp="1"/>
          </p:cNvSpPr>
          <p:nvPr>
            <p:ph type="body" sz="quarter" idx="3"/>
          </p:nvPr>
        </p:nvSpPr>
        <p:spPr>
          <a:xfrm>
            <a:off x="4444878" y="2088320"/>
            <a:ext cx="3298558"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10" name="Text Placeholder 3"/>
          <p:cNvSpPr>
            <a:spLocks noGrp="1"/>
          </p:cNvSpPr>
          <p:nvPr>
            <p:ph type="body" sz="half" idx="16"/>
          </p:nvPr>
        </p:nvSpPr>
        <p:spPr>
          <a:xfrm>
            <a:off x="4444878" y="2911624"/>
            <a:ext cx="329982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11" name="Text Placeholder 4"/>
          <p:cNvSpPr>
            <a:spLocks noGrp="1"/>
          </p:cNvSpPr>
          <p:nvPr>
            <p:ph type="body" sz="quarter" idx="13"/>
          </p:nvPr>
        </p:nvSpPr>
        <p:spPr>
          <a:xfrm>
            <a:off x="7973298" y="2088320"/>
            <a:ext cx="3291211"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12" name="Text Placeholder 3"/>
          <p:cNvSpPr>
            <a:spLocks noGrp="1"/>
          </p:cNvSpPr>
          <p:nvPr>
            <p:ph type="body" sz="half" idx="17"/>
          </p:nvPr>
        </p:nvSpPr>
        <p:spPr>
          <a:xfrm>
            <a:off x="7976346" y="2911624"/>
            <a:ext cx="329121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3" name="Date Placeholder 2"/>
          <p:cNvSpPr>
            <a:spLocks noGrp="1"/>
          </p:cNvSpPr>
          <p:nvPr>
            <p:ph type="dt" sz="half" idx="10"/>
          </p:nvPr>
        </p:nvSpPr>
        <p:spPr/>
        <p:txBody>
          <a:bodyPr/>
          <a:lstStyle/>
          <a:p>
            <a:fld id="{D605C01D-99BE-41A5-BF68-C3B506C27336}" type="datetimeFigureOut">
              <a:rPr lang="es-MX" smtClean="0"/>
              <a:t>06/03/2024</a:t>
            </a:fld>
            <a:endParaRPr lang="es-MX"/>
          </a:p>
        </p:txBody>
      </p:sp>
      <p:sp>
        <p:nvSpPr>
          <p:cNvPr id="4" name="Footer Placeholder 3"/>
          <p:cNvSpPr>
            <a:spLocks noGrp="1"/>
          </p:cNvSpPr>
          <p:nvPr>
            <p:ph type="ftr" sz="quarter" idx="11"/>
          </p:nvPr>
        </p:nvSpPr>
        <p:spPr/>
        <p:txBody>
          <a:bodyPr/>
          <a:lstStyle/>
          <a:p>
            <a:endParaRPr lang="es-MX"/>
          </a:p>
        </p:txBody>
      </p:sp>
      <p:sp>
        <p:nvSpPr>
          <p:cNvPr id="5" name="Slide Number Placeholder 4"/>
          <p:cNvSpPr>
            <a:spLocks noGrp="1"/>
          </p:cNvSpPr>
          <p:nvPr>
            <p:ph type="sldNum" sz="quarter" idx="12"/>
          </p:nvPr>
        </p:nvSpPr>
        <p:spPr/>
        <p:txBody>
          <a:bodyPr/>
          <a:lstStyle/>
          <a:p>
            <a:fld id="{3FB58CCA-8326-467F-AD3B-306F9251ABA0}" type="slidenum">
              <a:rPr lang="es-MX" smtClean="0"/>
              <a:t>‹Nº›</a:t>
            </a:fld>
            <a:endParaRPr lang="es-MX"/>
          </a:p>
        </p:txBody>
      </p:sp>
    </p:spTree>
    <p:extLst>
      <p:ext uri="{BB962C8B-B14F-4D97-AF65-F5344CB8AC3E}">
        <p14:creationId xmlns:p14="http://schemas.microsoft.com/office/powerpoint/2010/main" val="9095954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lumna de imagen 3">
    <p:spTree>
      <p:nvGrpSpPr>
        <p:cNvPr id="1" name=""/>
        <p:cNvGrpSpPr/>
        <p:nvPr/>
      </p:nvGrpSpPr>
      <p:grpSpPr>
        <a:xfrm>
          <a:off x="0" y="0"/>
          <a:ext cx="0" cy="0"/>
          <a:chOff x="0" y="0"/>
          <a:chExt cx="0" cy="0"/>
        </a:xfrm>
      </p:grpSpPr>
      <p:sp>
        <p:nvSpPr>
          <p:cNvPr id="30" name="Title 1"/>
          <p:cNvSpPr>
            <a:spLocks noGrp="1"/>
          </p:cNvSpPr>
          <p:nvPr>
            <p:ph type="title"/>
          </p:nvPr>
        </p:nvSpPr>
        <p:spPr>
          <a:xfrm>
            <a:off x="913795" y="609600"/>
            <a:ext cx="10353762" cy="1325563"/>
          </a:xfrm>
        </p:spPr>
        <p:txBody>
          <a:bodyPr/>
          <a:lstStyle/>
          <a:p>
            <a:r>
              <a:rPr lang="es-ES"/>
              <a:t>Haga clic para modificar el estilo de título del patrón</a:t>
            </a:r>
            <a:endParaRPr lang="en-US" dirty="0"/>
          </a:p>
        </p:txBody>
      </p:sp>
      <p:sp>
        <p:nvSpPr>
          <p:cNvPr id="19" name="Text Placeholder 2"/>
          <p:cNvSpPr>
            <a:spLocks noGrp="1"/>
          </p:cNvSpPr>
          <p:nvPr>
            <p:ph type="body" idx="1"/>
          </p:nvPr>
        </p:nvSpPr>
        <p:spPr>
          <a:xfrm>
            <a:off x="913795" y="4195899"/>
            <a:ext cx="3298955"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20" name="Picture Placeholder 2"/>
          <p:cNvSpPr>
            <a:spLocks noGrp="1" noChangeAspect="1"/>
          </p:cNvSpPr>
          <p:nvPr>
            <p:ph type="pic" idx="15"/>
          </p:nvPr>
        </p:nvSpPr>
        <p:spPr>
          <a:xfrm>
            <a:off x="1092020" y="2298987"/>
            <a:ext cx="2940050"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21" name="Text Placeholder 3"/>
          <p:cNvSpPr>
            <a:spLocks noGrp="1"/>
          </p:cNvSpPr>
          <p:nvPr>
            <p:ph type="body" sz="half" idx="18"/>
          </p:nvPr>
        </p:nvSpPr>
        <p:spPr>
          <a:xfrm>
            <a:off x="913795" y="4772161"/>
            <a:ext cx="3298955"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22" name="Text Placeholder 4"/>
          <p:cNvSpPr>
            <a:spLocks noGrp="1"/>
          </p:cNvSpPr>
          <p:nvPr>
            <p:ph type="body" sz="quarter" idx="3"/>
          </p:nvPr>
        </p:nvSpPr>
        <p:spPr>
          <a:xfrm>
            <a:off x="4442701" y="4195899"/>
            <a:ext cx="3298983"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23" name="Picture Placeholder 2"/>
          <p:cNvSpPr>
            <a:spLocks noGrp="1" noChangeAspect="1"/>
          </p:cNvSpPr>
          <p:nvPr>
            <p:ph type="pic" idx="21"/>
          </p:nvPr>
        </p:nvSpPr>
        <p:spPr>
          <a:xfrm>
            <a:off x="4568996" y="2298987"/>
            <a:ext cx="2930525"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24" name="Text Placeholder 3"/>
          <p:cNvSpPr>
            <a:spLocks noGrp="1"/>
          </p:cNvSpPr>
          <p:nvPr>
            <p:ph type="body" sz="half" idx="19"/>
          </p:nvPr>
        </p:nvSpPr>
        <p:spPr>
          <a:xfrm>
            <a:off x="4441348" y="4772160"/>
            <a:ext cx="3300336"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25" name="Text Placeholder 4"/>
          <p:cNvSpPr>
            <a:spLocks noGrp="1"/>
          </p:cNvSpPr>
          <p:nvPr>
            <p:ph type="body" sz="quarter" idx="13"/>
          </p:nvPr>
        </p:nvSpPr>
        <p:spPr>
          <a:xfrm>
            <a:off x="7973423" y="4195899"/>
            <a:ext cx="3289900"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26" name="Picture Placeholder 2"/>
          <p:cNvSpPr>
            <a:spLocks noGrp="1" noChangeAspect="1"/>
          </p:cNvSpPr>
          <p:nvPr>
            <p:ph type="pic" idx="22"/>
          </p:nvPr>
        </p:nvSpPr>
        <p:spPr>
          <a:xfrm>
            <a:off x="8152803" y="2298987"/>
            <a:ext cx="2932113"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27" name="Text Placeholder 3"/>
          <p:cNvSpPr>
            <a:spLocks noGrp="1"/>
          </p:cNvSpPr>
          <p:nvPr>
            <p:ph type="body" sz="half" idx="20"/>
          </p:nvPr>
        </p:nvSpPr>
        <p:spPr>
          <a:xfrm>
            <a:off x="7973298" y="4772161"/>
            <a:ext cx="3294258" cy="1019037"/>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3" name="Date Placeholder 2"/>
          <p:cNvSpPr>
            <a:spLocks noGrp="1"/>
          </p:cNvSpPr>
          <p:nvPr>
            <p:ph type="dt" sz="half" idx="10"/>
          </p:nvPr>
        </p:nvSpPr>
        <p:spPr/>
        <p:txBody>
          <a:bodyPr/>
          <a:lstStyle/>
          <a:p>
            <a:fld id="{D605C01D-99BE-41A5-BF68-C3B506C27336}" type="datetimeFigureOut">
              <a:rPr lang="es-MX" smtClean="0"/>
              <a:t>06/03/2024</a:t>
            </a:fld>
            <a:endParaRPr lang="es-MX"/>
          </a:p>
        </p:txBody>
      </p:sp>
      <p:sp>
        <p:nvSpPr>
          <p:cNvPr id="4" name="Footer Placeholder 3"/>
          <p:cNvSpPr>
            <a:spLocks noGrp="1"/>
          </p:cNvSpPr>
          <p:nvPr>
            <p:ph type="ftr" sz="quarter" idx="11"/>
          </p:nvPr>
        </p:nvSpPr>
        <p:spPr/>
        <p:txBody>
          <a:bodyPr/>
          <a:lstStyle/>
          <a:p>
            <a:endParaRPr lang="es-MX"/>
          </a:p>
        </p:txBody>
      </p:sp>
      <p:sp>
        <p:nvSpPr>
          <p:cNvPr id="5" name="Slide Number Placeholder 4"/>
          <p:cNvSpPr>
            <a:spLocks noGrp="1"/>
          </p:cNvSpPr>
          <p:nvPr>
            <p:ph type="sldNum" sz="quarter" idx="12"/>
          </p:nvPr>
        </p:nvSpPr>
        <p:spPr/>
        <p:txBody>
          <a:bodyPr/>
          <a:lstStyle/>
          <a:p>
            <a:fld id="{3FB58CCA-8326-467F-AD3B-306F9251ABA0}" type="slidenum">
              <a:rPr lang="es-MX" smtClean="0"/>
              <a:t>‹Nº›</a:t>
            </a:fld>
            <a:endParaRPr lang="es-MX"/>
          </a:p>
        </p:txBody>
      </p:sp>
    </p:spTree>
    <p:extLst>
      <p:ext uri="{BB962C8B-B14F-4D97-AF65-F5344CB8AC3E}">
        <p14:creationId xmlns:p14="http://schemas.microsoft.com/office/powerpoint/2010/main" val="9657864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D605C01D-99BE-41A5-BF68-C3B506C27336}" type="datetimeFigureOut">
              <a:rPr lang="es-MX" smtClean="0"/>
              <a:t>06/03/2024</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3FB58CCA-8326-467F-AD3B-306F9251ABA0}" type="slidenum">
              <a:rPr lang="es-MX" smtClean="0"/>
              <a:t>‹Nº›</a:t>
            </a:fld>
            <a:endParaRPr lang="es-MX"/>
          </a:p>
        </p:txBody>
      </p:sp>
    </p:spTree>
    <p:extLst>
      <p:ext uri="{BB962C8B-B14F-4D97-AF65-F5344CB8AC3E}">
        <p14:creationId xmlns:p14="http://schemas.microsoft.com/office/powerpoint/2010/main" val="32823894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609599"/>
            <a:ext cx="2542657" cy="5181601"/>
          </a:xfrm>
        </p:spPr>
        <p:txBody>
          <a:bodyPr vert="eaVert"/>
          <a:lstStyle>
            <a:lvl1pPr algn="l">
              <a:defRPr/>
            </a:lvl1p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913794" y="609599"/>
            <a:ext cx="7658705" cy="5181601"/>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D605C01D-99BE-41A5-BF68-C3B506C27336}" type="datetimeFigureOut">
              <a:rPr lang="es-MX" smtClean="0"/>
              <a:t>06/03/2024</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3FB58CCA-8326-467F-AD3B-306F9251ABA0}" type="slidenum">
              <a:rPr lang="es-MX" smtClean="0"/>
              <a:t>‹Nº›</a:t>
            </a:fld>
            <a:endParaRPr lang="es-MX"/>
          </a:p>
        </p:txBody>
      </p:sp>
    </p:spTree>
    <p:extLst>
      <p:ext uri="{BB962C8B-B14F-4D97-AF65-F5344CB8AC3E}">
        <p14:creationId xmlns:p14="http://schemas.microsoft.com/office/powerpoint/2010/main" val="29284056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D605C01D-99BE-41A5-BF68-C3B506C27336}" type="datetimeFigureOut">
              <a:rPr lang="es-MX" smtClean="0"/>
              <a:t>06/03/2024</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3FB58CCA-8326-467F-AD3B-306F9251ABA0}" type="slidenum">
              <a:rPr lang="es-MX" smtClean="0"/>
              <a:t>‹Nº›</a:t>
            </a:fld>
            <a:endParaRPr lang="es-MX"/>
          </a:p>
        </p:txBody>
      </p:sp>
    </p:spTree>
    <p:extLst>
      <p:ext uri="{BB962C8B-B14F-4D97-AF65-F5344CB8AC3E}">
        <p14:creationId xmlns:p14="http://schemas.microsoft.com/office/powerpoint/2010/main" val="37004576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1229244" y="657226"/>
            <a:ext cx="9733512" cy="2852737"/>
          </a:xfrm>
        </p:spPr>
        <p:txBody>
          <a:bodyPr anchor="b">
            <a:normAutofit/>
          </a:bodyPr>
          <a:lstStyle>
            <a:lvl1pPr>
              <a:defRPr sz="340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1229244" y="3602038"/>
            <a:ext cx="9733512"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D605C01D-99BE-41A5-BF68-C3B506C27336}" type="datetimeFigureOut">
              <a:rPr lang="es-MX" smtClean="0"/>
              <a:t>06/03/2024</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3FB58CCA-8326-467F-AD3B-306F9251ABA0}" type="slidenum">
              <a:rPr lang="es-MX" smtClean="0"/>
              <a:t>‹Nº›</a:t>
            </a:fld>
            <a:endParaRPr lang="es-MX"/>
          </a:p>
        </p:txBody>
      </p:sp>
    </p:spTree>
    <p:extLst>
      <p:ext uri="{BB962C8B-B14F-4D97-AF65-F5344CB8AC3E}">
        <p14:creationId xmlns:p14="http://schemas.microsoft.com/office/powerpoint/2010/main" val="26676275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6321"/>
          </a:xfrm>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913795" y="2088319"/>
            <a:ext cx="5106004" cy="3702881"/>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6173403" y="2088319"/>
            <a:ext cx="5094154" cy="3702881"/>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D605C01D-99BE-41A5-BF68-C3B506C27336}" type="datetimeFigureOut">
              <a:rPr lang="es-MX" smtClean="0"/>
              <a:t>06/03/2024</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3FB58CCA-8326-467F-AD3B-306F9251ABA0}" type="slidenum">
              <a:rPr lang="es-MX" smtClean="0"/>
              <a:t>‹Nº›</a:t>
            </a:fld>
            <a:endParaRPr lang="es-MX"/>
          </a:p>
        </p:txBody>
      </p:sp>
    </p:spTree>
    <p:extLst>
      <p:ext uri="{BB962C8B-B14F-4D97-AF65-F5344CB8AC3E}">
        <p14:creationId xmlns:p14="http://schemas.microsoft.com/office/powerpoint/2010/main" val="2410745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5563"/>
          </a:xfrm>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1141804" y="2088320"/>
            <a:ext cx="4879199"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Content Placeholder 3"/>
          <p:cNvSpPr>
            <a:spLocks noGrp="1"/>
          </p:cNvSpPr>
          <p:nvPr>
            <p:ph sz="half" idx="2"/>
          </p:nvPr>
        </p:nvSpPr>
        <p:spPr>
          <a:xfrm>
            <a:off x="913795" y="2912232"/>
            <a:ext cx="5107208" cy="287896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6402003" y="2088320"/>
            <a:ext cx="4865554"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Content Placeholder 5"/>
          <p:cNvSpPr>
            <a:spLocks noGrp="1"/>
          </p:cNvSpPr>
          <p:nvPr>
            <p:ph sz="quarter" idx="4"/>
          </p:nvPr>
        </p:nvSpPr>
        <p:spPr>
          <a:xfrm>
            <a:off x="6172200" y="2912232"/>
            <a:ext cx="5095357" cy="287896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D605C01D-99BE-41A5-BF68-C3B506C27336}" type="datetimeFigureOut">
              <a:rPr lang="es-MX" smtClean="0"/>
              <a:t>06/03/2024</a:t>
            </a:fld>
            <a:endParaRPr lang="es-MX"/>
          </a:p>
        </p:txBody>
      </p:sp>
      <p:sp>
        <p:nvSpPr>
          <p:cNvPr id="8" name="Footer Placeholder 7"/>
          <p:cNvSpPr>
            <a:spLocks noGrp="1"/>
          </p:cNvSpPr>
          <p:nvPr>
            <p:ph type="ftr" sz="quarter" idx="11"/>
          </p:nvPr>
        </p:nvSpPr>
        <p:spPr/>
        <p:txBody>
          <a:bodyPr/>
          <a:lstStyle/>
          <a:p>
            <a:endParaRPr lang="es-MX"/>
          </a:p>
        </p:txBody>
      </p:sp>
      <p:sp>
        <p:nvSpPr>
          <p:cNvPr id="9" name="Slide Number Placeholder 8"/>
          <p:cNvSpPr>
            <a:spLocks noGrp="1"/>
          </p:cNvSpPr>
          <p:nvPr>
            <p:ph type="sldNum" sz="quarter" idx="12"/>
          </p:nvPr>
        </p:nvSpPr>
        <p:spPr/>
        <p:txBody>
          <a:bodyPr/>
          <a:lstStyle/>
          <a:p>
            <a:fld id="{3FB58CCA-8326-467F-AD3B-306F9251ABA0}" type="slidenum">
              <a:rPr lang="es-MX" smtClean="0"/>
              <a:t>‹Nº›</a:t>
            </a:fld>
            <a:endParaRPr lang="es-MX"/>
          </a:p>
        </p:txBody>
      </p:sp>
    </p:spTree>
    <p:extLst>
      <p:ext uri="{BB962C8B-B14F-4D97-AF65-F5344CB8AC3E}">
        <p14:creationId xmlns:p14="http://schemas.microsoft.com/office/powerpoint/2010/main" val="9634087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D605C01D-99BE-41A5-BF68-C3B506C27336}" type="datetimeFigureOut">
              <a:rPr lang="es-MX" smtClean="0"/>
              <a:t>06/03/2024</a:t>
            </a:fld>
            <a:endParaRPr lang="es-MX"/>
          </a:p>
        </p:txBody>
      </p:sp>
      <p:sp>
        <p:nvSpPr>
          <p:cNvPr id="4" name="Footer Placeholder 3"/>
          <p:cNvSpPr>
            <a:spLocks noGrp="1"/>
          </p:cNvSpPr>
          <p:nvPr>
            <p:ph type="ftr" sz="quarter" idx="11"/>
          </p:nvPr>
        </p:nvSpPr>
        <p:spPr/>
        <p:txBody>
          <a:bodyPr/>
          <a:lstStyle/>
          <a:p>
            <a:endParaRPr lang="es-MX"/>
          </a:p>
        </p:txBody>
      </p:sp>
      <p:sp>
        <p:nvSpPr>
          <p:cNvPr id="5" name="Slide Number Placeholder 4"/>
          <p:cNvSpPr>
            <a:spLocks noGrp="1"/>
          </p:cNvSpPr>
          <p:nvPr>
            <p:ph type="sldNum" sz="quarter" idx="12"/>
          </p:nvPr>
        </p:nvSpPr>
        <p:spPr/>
        <p:txBody>
          <a:bodyPr/>
          <a:lstStyle/>
          <a:p>
            <a:fld id="{3FB58CCA-8326-467F-AD3B-306F9251ABA0}" type="slidenum">
              <a:rPr lang="es-MX" smtClean="0"/>
              <a:t>‹Nº›</a:t>
            </a:fld>
            <a:endParaRPr lang="es-MX"/>
          </a:p>
        </p:txBody>
      </p:sp>
    </p:spTree>
    <p:extLst>
      <p:ext uri="{BB962C8B-B14F-4D97-AF65-F5344CB8AC3E}">
        <p14:creationId xmlns:p14="http://schemas.microsoft.com/office/powerpoint/2010/main" val="19686492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605C01D-99BE-41A5-BF68-C3B506C27336}" type="datetimeFigureOut">
              <a:rPr lang="es-MX" smtClean="0"/>
              <a:t>06/03/2024</a:t>
            </a:fld>
            <a:endParaRPr lang="es-MX"/>
          </a:p>
        </p:txBody>
      </p:sp>
      <p:sp>
        <p:nvSpPr>
          <p:cNvPr id="3" name="Footer Placeholder 2"/>
          <p:cNvSpPr>
            <a:spLocks noGrp="1"/>
          </p:cNvSpPr>
          <p:nvPr>
            <p:ph type="ftr" sz="quarter" idx="11"/>
          </p:nvPr>
        </p:nvSpPr>
        <p:spPr/>
        <p:txBody>
          <a:bodyPr/>
          <a:lstStyle/>
          <a:p>
            <a:endParaRPr lang="es-MX"/>
          </a:p>
        </p:txBody>
      </p:sp>
      <p:sp>
        <p:nvSpPr>
          <p:cNvPr id="4" name="Slide Number Placeholder 3"/>
          <p:cNvSpPr>
            <a:spLocks noGrp="1"/>
          </p:cNvSpPr>
          <p:nvPr>
            <p:ph type="sldNum" sz="quarter" idx="12"/>
          </p:nvPr>
        </p:nvSpPr>
        <p:spPr/>
        <p:txBody>
          <a:bodyPr/>
          <a:lstStyle/>
          <a:p>
            <a:fld id="{3FB58CCA-8326-467F-AD3B-306F9251ABA0}" type="slidenum">
              <a:rPr lang="es-MX" smtClean="0"/>
              <a:t>‹Nº›</a:t>
            </a:fld>
            <a:endParaRPr lang="es-MX"/>
          </a:p>
        </p:txBody>
      </p:sp>
    </p:spTree>
    <p:extLst>
      <p:ext uri="{BB962C8B-B14F-4D97-AF65-F5344CB8AC3E}">
        <p14:creationId xmlns:p14="http://schemas.microsoft.com/office/powerpoint/2010/main" val="9606161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917228" y="609600"/>
            <a:ext cx="3932237" cy="2362200"/>
          </a:xfrm>
        </p:spPr>
        <p:txBody>
          <a:bodyPr anchor="b">
            <a:normAutofit/>
          </a:bodyPr>
          <a:lstStyle>
            <a:lvl1pPr>
              <a:defRPr sz="2800"/>
            </a:lvl1pPr>
          </a:lstStyle>
          <a:p>
            <a:r>
              <a:rPr lang="es-ES"/>
              <a:t>Haga clic para modificar el estilo de título del patrón</a:t>
            </a:r>
            <a:endParaRPr lang="en-US" dirty="0"/>
          </a:p>
        </p:txBody>
      </p:sp>
      <p:sp>
        <p:nvSpPr>
          <p:cNvPr id="3" name="Content Placeholder 2"/>
          <p:cNvSpPr>
            <a:spLocks noGrp="1"/>
          </p:cNvSpPr>
          <p:nvPr>
            <p:ph idx="1"/>
          </p:nvPr>
        </p:nvSpPr>
        <p:spPr>
          <a:xfrm>
            <a:off x="5078064" y="609600"/>
            <a:ext cx="6189492" cy="5181600"/>
          </a:xfrm>
        </p:spPr>
        <p:txBody>
          <a:bodyPr anchor="ct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917228" y="2971800"/>
            <a:ext cx="3932237" cy="2819399"/>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D605C01D-99BE-41A5-BF68-C3B506C27336}" type="datetimeFigureOut">
              <a:rPr lang="es-MX" smtClean="0"/>
              <a:t>06/03/2024</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3FB58CCA-8326-467F-AD3B-306F9251ABA0}" type="slidenum">
              <a:rPr lang="es-MX" smtClean="0"/>
              <a:t>‹Nº›</a:t>
            </a:fld>
            <a:endParaRPr lang="es-MX"/>
          </a:p>
        </p:txBody>
      </p:sp>
    </p:spTree>
    <p:extLst>
      <p:ext uri="{BB962C8B-B14F-4D97-AF65-F5344CB8AC3E}">
        <p14:creationId xmlns:p14="http://schemas.microsoft.com/office/powerpoint/2010/main" val="15067760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917227" y="609600"/>
            <a:ext cx="5929773" cy="2362200"/>
          </a:xfrm>
        </p:spPr>
        <p:txBody>
          <a:bodyPr anchor="b">
            <a:normAutofit/>
          </a:bodyPr>
          <a:lstStyle>
            <a:lvl1pPr>
              <a:defRPr sz="320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7424804" y="758881"/>
            <a:ext cx="3255356" cy="4883038"/>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913794" y="2971800"/>
            <a:ext cx="5934950" cy="2819400"/>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D605C01D-99BE-41A5-BF68-C3B506C27336}" type="datetimeFigureOut">
              <a:rPr lang="es-MX" smtClean="0"/>
              <a:t>06/03/2024</a:t>
            </a:fld>
            <a:endParaRPr lang="es-MX"/>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FB58CCA-8326-467F-AD3B-306F9251ABA0}" type="slidenum">
              <a:rPr lang="es-MX" smtClean="0"/>
              <a:t>‹Nº›</a:t>
            </a:fld>
            <a:endParaRPr lang="es-MX"/>
          </a:p>
        </p:txBody>
      </p:sp>
    </p:spTree>
    <p:extLst>
      <p:ext uri="{BB962C8B-B14F-4D97-AF65-F5344CB8AC3E}">
        <p14:creationId xmlns:p14="http://schemas.microsoft.com/office/powerpoint/2010/main" val="10772759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1" cy="1326321"/>
          </a:xfrm>
          <a:prstGeom prst="rect">
            <a:avLst/>
          </a:prstGeom>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913795" y="2096064"/>
            <a:ext cx="10353762" cy="3695136"/>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D605C01D-99BE-41A5-BF68-C3B506C27336}" type="datetimeFigureOut">
              <a:rPr lang="es-MX" smtClean="0"/>
              <a:t>06/03/2024</a:t>
            </a:fld>
            <a:endParaRPr lang="es-MX"/>
          </a:p>
        </p:txBody>
      </p:sp>
      <p:sp>
        <p:nvSpPr>
          <p:cNvPr id="5" name="Footer Placeholder 4"/>
          <p:cNvSpPr>
            <a:spLocks noGrp="1"/>
          </p:cNvSpPr>
          <p:nvPr>
            <p:ph type="ftr" sz="quarter" idx="3"/>
          </p:nvPr>
        </p:nvSpPr>
        <p:spPr>
          <a:xfrm>
            <a:off x="913794" y="5883275"/>
            <a:ext cx="6672865"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s-MX"/>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3FB58CCA-8326-467F-AD3B-306F9251ABA0}" type="slidenum">
              <a:rPr lang="es-MX" smtClean="0"/>
              <a:t>‹Nº›</a:t>
            </a:fld>
            <a:endParaRPr lang="es-MX"/>
          </a:p>
        </p:txBody>
      </p:sp>
    </p:spTree>
    <p:extLst>
      <p:ext uri="{BB962C8B-B14F-4D97-AF65-F5344CB8AC3E}">
        <p14:creationId xmlns:p14="http://schemas.microsoft.com/office/powerpoint/2010/main" val="2500626816"/>
      </p:ext>
    </p:extLst>
  </p:cSld>
  <p:clrMap bg1="dk1" tx1="lt1" bg2="dk2" tx2="lt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 id="2147483768" r:id="rId6"/>
    <p:sldLayoutId id="2147483769" r:id="rId7"/>
    <p:sldLayoutId id="2147483770" r:id="rId8"/>
    <p:sldLayoutId id="2147483771" r:id="rId9"/>
    <p:sldLayoutId id="2147483772" r:id="rId10"/>
    <p:sldLayoutId id="2147483773" r:id="rId11"/>
    <p:sldLayoutId id="2147483774" r:id="rId12"/>
    <p:sldLayoutId id="2147483775" r:id="rId13"/>
    <p:sldLayoutId id="2147483776" r:id="rId14"/>
    <p:sldLayoutId id="2147483777" r:id="rId15"/>
    <p:sldLayoutId id="2147483778" r:id="rId16"/>
    <p:sldLayoutId id="2147483779" r:id="rId17"/>
  </p:sldLayoutIdLst>
  <p:txStyles>
    <p:titleStyle>
      <a:lvl1pPr algn="ctr" defTabSz="914400" rtl="0" eaLnBrk="1" latinLnBrk="0" hangingPunct="1">
        <a:lnSpc>
          <a:spcPct val="90000"/>
        </a:lnSpc>
        <a:spcBef>
          <a:spcPct val="0"/>
        </a:spcBef>
        <a:buNone/>
        <a:defRPr sz="3400" b="1" i="0" kern="1200" cap="all">
          <a:solidFill>
            <a:schemeClr val="tx1"/>
          </a:solidFill>
          <a:effectLst>
            <a:outerShdw blurRad="50800" dist="63500" dir="2700000" algn="tl" rotWithShape="0">
              <a:srgbClr val="000000">
                <a:alpha val="48000"/>
              </a:srgbClr>
            </a:outerShdw>
          </a:effectLst>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slide" Target="slide9.xml"/><Relationship Id="rId3" Type="http://schemas.openxmlformats.org/officeDocument/2006/relationships/slide" Target="slide4.xml"/><Relationship Id="rId7"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7.xml"/><Relationship Id="rId5" Type="http://schemas.openxmlformats.org/officeDocument/2006/relationships/slide" Target="slide6.xml"/><Relationship Id="rId4" Type="http://schemas.openxmlformats.org/officeDocument/2006/relationships/slide" Target="slide5.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 Target="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617CA6B-81CA-A9E3-7776-EC452DEB619B}"/>
              </a:ext>
            </a:extLst>
          </p:cNvPr>
          <p:cNvSpPr>
            <a:spLocks noGrp="1"/>
          </p:cNvSpPr>
          <p:nvPr>
            <p:ph type="ctrTitle"/>
          </p:nvPr>
        </p:nvSpPr>
        <p:spPr/>
        <p:txBody>
          <a:bodyPr/>
          <a:lstStyle/>
          <a:p>
            <a:pPr algn="just"/>
            <a:r>
              <a:rPr lang="es-MX" dirty="0">
                <a:solidFill>
                  <a:schemeClr val="accent3"/>
                </a:solidFill>
              </a:rPr>
              <a:t>MEJORANDO LA</a:t>
            </a:r>
            <a:br>
              <a:rPr lang="es-MX" dirty="0">
                <a:solidFill>
                  <a:schemeClr val="accent3"/>
                </a:solidFill>
              </a:rPr>
            </a:br>
            <a:r>
              <a:rPr lang="es-MX" dirty="0">
                <a:solidFill>
                  <a:schemeClr val="accent3"/>
                </a:solidFill>
              </a:rPr>
              <a:t>SALUD DE TU MASCOTA</a:t>
            </a:r>
          </a:p>
        </p:txBody>
      </p:sp>
      <p:sp>
        <p:nvSpPr>
          <p:cNvPr id="3" name="Subtítulo 2">
            <a:extLst>
              <a:ext uri="{FF2B5EF4-FFF2-40B4-BE49-F238E27FC236}">
                <a16:creationId xmlns:a16="http://schemas.microsoft.com/office/drawing/2014/main" id="{AD6E70F1-2B89-95A0-4F06-8BEDF5A847F7}"/>
              </a:ext>
            </a:extLst>
          </p:cNvPr>
          <p:cNvSpPr>
            <a:spLocks noGrp="1"/>
          </p:cNvSpPr>
          <p:nvPr>
            <p:ph type="subTitle" idx="1"/>
          </p:nvPr>
        </p:nvSpPr>
        <p:spPr/>
        <p:txBody>
          <a:bodyPr/>
          <a:lstStyle/>
          <a:p>
            <a:pPr algn="just"/>
            <a:r>
              <a:rPr lang="es-MX" dirty="0"/>
              <a:t>“tu mejor compañía”</a:t>
            </a:r>
          </a:p>
          <a:p>
            <a:pPr algn="just"/>
            <a:r>
              <a:rPr lang="es-MX" dirty="0" err="1"/>
              <a:t>Leyni</a:t>
            </a:r>
            <a:r>
              <a:rPr lang="es-MX" dirty="0"/>
              <a:t> Janine Guerra Castillo</a:t>
            </a:r>
          </a:p>
        </p:txBody>
      </p:sp>
    </p:spTree>
    <p:extLst>
      <p:ext uri="{BB962C8B-B14F-4D97-AF65-F5344CB8AC3E}">
        <p14:creationId xmlns:p14="http://schemas.microsoft.com/office/powerpoint/2010/main" val="24288534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F5B3D0A-D276-5C61-AE2D-5B71EC34ECB2}"/>
              </a:ext>
            </a:extLst>
          </p:cNvPr>
          <p:cNvSpPr>
            <a:spLocks noGrp="1"/>
          </p:cNvSpPr>
          <p:nvPr>
            <p:ph type="title"/>
          </p:nvPr>
        </p:nvSpPr>
        <p:spPr/>
        <p:txBody>
          <a:bodyPr/>
          <a:lstStyle/>
          <a:p>
            <a:pPr algn="just"/>
            <a:r>
              <a:rPr lang="es-MX" dirty="0"/>
              <a:t>índice</a:t>
            </a:r>
          </a:p>
        </p:txBody>
      </p:sp>
      <p:sp>
        <p:nvSpPr>
          <p:cNvPr id="3" name="Marcador de contenido 2">
            <a:extLst>
              <a:ext uri="{FF2B5EF4-FFF2-40B4-BE49-F238E27FC236}">
                <a16:creationId xmlns:a16="http://schemas.microsoft.com/office/drawing/2014/main" id="{FBDC6A69-2E3B-266B-BEB9-C8D8C713CF07}"/>
              </a:ext>
            </a:extLst>
          </p:cNvPr>
          <p:cNvSpPr>
            <a:spLocks noGrp="1"/>
          </p:cNvSpPr>
          <p:nvPr>
            <p:ph idx="1"/>
          </p:nvPr>
        </p:nvSpPr>
        <p:spPr/>
        <p:txBody>
          <a:bodyPr/>
          <a:lstStyle/>
          <a:p>
            <a:pPr algn="just"/>
            <a:r>
              <a:rPr lang="es-MX" dirty="0">
                <a:hlinkClick r:id="rId2" action="ppaction://hlinksldjump"/>
              </a:rPr>
              <a:t>Alimentos</a:t>
            </a:r>
            <a:endParaRPr lang="es-MX" dirty="0"/>
          </a:p>
          <a:p>
            <a:pPr algn="just"/>
            <a:r>
              <a:rPr lang="es-MX" dirty="0">
                <a:hlinkClick r:id="rId3" action="ppaction://hlinksldjump"/>
              </a:rPr>
              <a:t>Rutina</a:t>
            </a:r>
            <a:endParaRPr lang="es-MX" dirty="0"/>
          </a:p>
          <a:p>
            <a:pPr algn="just"/>
            <a:r>
              <a:rPr lang="es-MX" dirty="0">
                <a:hlinkClick r:id="rId4" action="ppaction://hlinksldjump"/>
              </a:rPr>
              <a:t>Visita al veterinario</a:t>
            </a:r>
            <a:endParaRPr lang="es-MX" dirty="0"/>
          </a:p>
          <a:p>
            <a:pPr algn="just"/>
            <a:r>
              <a:rPr lang="es-MX" dirty="0">
                <a:hlinkClick r:id="rId5" action="ppaction://hlinksldjump"/>
              </a:rPr>
              <a:t>Vitaminas naturales</a:t>
            </a:r>
            <a:endParaRPr lang="es-MX" dirty="0"/>
          </a:p>
          <a:p>
            <a:pPr algn="just"/>
            <a:r>
              <a:rPr lang="es-MX" dirty="0">
                <a:hlinkClick r:id="rId6" action="ppaction://hlinksldjump"/>
              </a:rPr>
              <a:t>Como quitar el estrés</a:t>
            </a:r>
            <a:endParaRPr lang="es-MX" dirty="0"/>
          </a:p>
          <a:p>
            <a:pPr algn="just"/>
            <a:r>
              <a:rPr lang="es-MX" dirty="0">
                <a:hlinkClick r:id="rId7" action="ppaction://hlinksldjump"/>
              </a:rPr>
              <a:t>5 consejos para la salud de tu mascota</a:t>
            </a:r>
            <a:endParaRPr lang="es-MX" dirty="0"/>
          </a:p>
          <a:p>
            <a:r>
              <a:rPr lang="es-MX" dirty="0">
                <a:hlinkClick r:id="rId8" action="ppaction://hlinksldjump"/>
              </a:rPr>
              <a:t>Cepillado para tus mascotas</a:t>
            </a:r>
            <a:endParaRPr lang="es-MX" dirty="0"/>
          </a:p>
          <a:p>
            <a:endParaRPr lang="es-MX" dirty="0"/>
          </a:p>
          <a:p>
            <a:endParaRPr lang="es-MX" dirty="0"/>
          </a:p>
        </p:txBody>
      </p:sp>
    </p:spTree>
    <p:extLst>
      <p:ext uri="{BB962C8B-B14F-4D97-AF65-F5344CB8AC3E}">
        <p14:creationId xmlns:p14="http://schemas.microsoft.com/office/powerpoint/2010/main" val="23603414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48027FB-0622-B890-3B14-21754F0CB176}"/>
              </a:ext>
            </a:extLst>
          </p:cNvPr>
          <p:cNvSpPr>
            <a:spLocks noGrp="1"/>
          </p:cNvSpPr>
          <p:nvPr>
            <p:ph type="title"/>
          </p:nvPr>
        </p:nvSpPr>
        <p:spPr/>
        <p:txBody>
          <a:bodyPr/>
          <a:lstStyle/>
          <a:p>
            <a:pPr algn="just"/>
            <a:r>
              <a:rPr lang="es-MX" dirty="0"/>
              <a:t>alimentos</a:t>
            </a:r>
          </a:p>
        </p:txBody>
      </p:sp>
      <p:sp>
        <p:nvSpPr>
          <p:cNvPr id="6" name="CuadroTexto 5">
            <a:extLst>
              <a:ext uri="{FF2B5EF4-FFF2-40B4-BE49-F238E27FC236}">
                <a16:creationId xmlns:a16="http://schemas.microsoft.com/office/drawing/2014/main" id="{5B577CB4-B8A9-14A6-952F-983F68DF738D}"/>
              </a:ext>
            </a:extLst>
          </p:cNvPr>
          <p:cNvSpPr txBox="1"/>
          <p:nvPr/>
        </p:nvSpPr>
        <p:spPr>
          <a:xfrm>
            <a:off x="913796" y="2392326"/>
            <a:ext cx="9229664" cy="1754326"/>
          </a:xfrm>
          <a:prstGeom prst="rect">
            <a:avLst/>
          </a:prstGeom>
          <a:noFill/>
        </p:spPr>
        <p:txBody>
          <a:bodyPr wrap="square" rtlCol="0">
            <a:spAutoFit/>
          </a:bodyPr>
          <a:lstStyle/>
          <a:p>
            <a:pPr algn="just"/>
            <a:r>
              <a:rPr lang="es-MX" b="0" i="0" dirty="0">
                <a:effectLst/>
              </a:rPr>
              <a:t>Carne de pollo, cordero, caza y vacuno. Los perros pueden consumir prácticamente todas las carnes, (a excepción del cerdo) y estas deben ser la base principal de su dieta. Los mejores alimentos para perros son aquellos que brindan una nutrición equilibrada y de calidad para mantener a tu mascota sana y feliz. Muchos veterinarios recomiendan la alimentación controlada en porciones dos veces al día para perros y gatos adultos,</a:t>
            </a:r>
            <a:endParaRPr lang="es-MX" dirty="0"/>
          </a:p>
        </p:txBody>
      </p:sp>
      <p:pic>
        <p:nvPicPr>
          <p:cNvPr id="7" name="Imagen 6">
            <a:hlinkClick r:id="rId2" action="ppaction://hlinksldjump"/>
            <a:extLst>
              <a:ext uri="{FF2B5EF4-FFF2-40B4-BE49-F238E27FC236}">
                <a16:creationId xmlns:a16="http://schemas.microsoft.com/office/drawing/2014/main" id="{31E2AEF2-2471-4DB2-0854-C2B507053610}"/>
              </a:ext>
            </a:extLst>
          </p:cNvPr>
          <p:cNvPicPr>
            <a:picLocks noChangeAspect="1"/>
          </p:cNvPicPr>
          <p:nvPr/>
        </p:nvPicPr>
        <p:blipFill>
          <a:blip r:embed="rId3"/>
          <a:stretch>
            <a:fillRect/>
          </a:stretch>
        </p:blipFill>
        <p:spPr>
          <a:xfrm>
            <a:off x="4109927" y="4862891"/>
            <a:ext cx="1746176" cy="1746176"/>
          </a:xfrm>
          <a:prstGeom prst="rect">
            <a:avLst/>
          </a:prstGeom>
        </p:spPr>
      </p:pic>
      <p:pic>
        <p:nvPicPr>
          <p:cNvPr id="9" name="Imagen 8">
            <a:hlinkClick r:id="rId2" action="ppaction://hlinksldjump"/>
            <a:extLst>
              <a:ext uri="{FF2B5EF4-FFF2-40B4-BE49-F238E27FC236}">
                <a16:creationId xmlns:a16="http://schemas.microsoft.com/office/drawing/2014/main" id="{4593A1DD-3953-89FF-1F3F-A1AF09F6DA48}"/>
              </a:ext>
            </a:extLst>
          </p:cNvPr>
          <p:cNvPicPr>
            <a:picLocks noChangeAspect="1"/>
          </p:cNvPicPr>
          <p:nvPr/>
        </p:nvPicPr>
        <p:blipFill>
          <a:blip r:embed="rId4"/>
          <a:stretch>
            <a:fillRect/>
          </a:stretch>
        </p:blipFill>
        <p:spPr>
          <a:xfrm>
            <a:off x="5856103" y="4862891"/>
            <a:ext cx="1746176" cy="1746176"/>
          </a:xfrm>
          <a:prstGeom prst="rect">
            <a:avLst/>
          </a:prstGeom>
        </p:spPr>
      </p:pic>
    </p:spTree>
    <p:extLst>
      <p:ext uri="{BB962C8B-B14F-4D97-AF65-F5344CB8AC3E}">
        <p14:creationId xmlns:p14="http://schemas.microsoft.com/office/powerpoint/2010/main" val="2699822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C86E32-6DDB-71A4-54C9-CAB0E6CB0B84}"/>
              </a:ext>
            </a:extLst>
          </p:cNvPr>
          <p:cNvSpPr>
            <a:spLocks noGrp="1"/>
          </p:cNvSpPr>
          <p:nvPr>
            <p:ph type="title"/>
          </p:nvPr>
        </p:nvSpPr>
        <p:spPr/>
        <p:txBody>
          <a:bodyPr/>
          <a:lstStyle/>
          <a:p>
            <a:pPr algn="just"/>
            <a:r>
              <a:rPr lang="es-MX" dirty="0"/>
              <a:t>Rutina </a:t>
            </a:r>
          </a:p>
        </p:txBody>
      </p:sp>
      <p:sp>
        <p:nvSpPr>
          <p:cNvPr id="3" name="Marcador de contenido 2">
            <a:extLst>
              <a:ext uri="{FF2B5EF4-FFF2-40B4-BE49-F238E27FC236}">
                <a16:creationId xmlns:a16="http://schemas.microsoft.com/office/drawing/2014/main" id="{DC46B7E3-B6A9-1632-6317-0FD1BF459BF8}"/>
              </a:ext>
            </a:extLst>
          </p:cNvPr>
          <p:cNvSpPr>
            <a:spLocks noGrp="1"/>
          </p:cNvSpPr>
          <p:nvPr>
            <p:ph idx="1"/>
          </p:nvPr>
        </p:nvSpPr>
        <p:spPr/>
        <p:txBody>
          <a:bodyPr>
            <a:normAutofit/>
          </a:bodyPr>
          <a:lstStyle/>
          <a:p>
            <a:pPr marL="0" indent="0" algn="just">
              <a:buNone/>
            </a:pPr>
            <a:r>
              <a:rPr lang="es-MX" sz="1900" dirty="0"/>
              <a:t>Como mínimo, un perro debe pasear 3 veces al día en intervalos de 8 horas y cada paseo debe rondar los 20-30 minutos. Desde los más básico, como las comidas, las horas de sueño y hacer sus necesidades, todo es diferente en las rutinas de las mascotas cuando son cachorros. Sin embargo, a pesar de esas diferencias que significarán acompañarlos, generarles apego y alimentarlos más seguido, les estaremos dando a través de estas costumbres la seguridad necesaria de que cuentan con lo necesario y por lo mismo, criaremos a una mascota cómoda en su entorno y su familia.</a:t>
            </a:r>
          </a:p>
        </p:txBody>
      </p:sp>
      <p:pic>
        <p:nvPicPr>
          <p:cNvPr id="4" name="Imagen 3">
            <a:hlinkClick r:id="rId2" action="ppaction://hlinksldjump"/>
            <a:extLst>
              <a:ext uri="{FF2B5EF4-FFF2-40B4-BE49-F238E27FC236}">
                <a16:creationId xmlns:a16="http://schemas.microsoft.com/office/drawing/2014/main" id="{3E9B5A52-F39C-07F5-0F3C-90A41C330F45}"/>
              </a:ext>
            </a:extLst>
          </p:cNvPr>
          <p:cNvPicPr>
            <a:picLocks noChangeAspect="1"/>
          </p:cNvPicPr>
          <p:nvPr/>
        </p:nvPicPr>
        <p:blipFill>
          <a:blip r:embed="rId3"/>
          <a:stretch>
            <a:fillRect/>
          </a:stretch>
        </p:blipFill>
        <p:spPr>
          <a:xfrm rot="10800000" flipV="1">
            <a:off x="9330211" y="5464070"/>
            <a:ext cx="1947994" cy="1249567"/>
          </a:xfrm>
          <a:prstGeom prst="rect">
            <a:avLst/>
          </a:prstGeom>
        </p:spPr>
      </p:pic>
    </p:spTree>
    <p:extLst>
      <p:ext uri="{BB962C8B-B14F-4D97-AF65-F5344CB8AC3E}">
        <p14:creationId xmlns:p14="http://schemas.microsoft.com/office/powerpoint/2010/main" val="29469181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F2913B6-9EB8-EBA0-BD2A-0F9070791AB7}"/>
              </a:ext>
            </a:extLst>
          </p:cNvPr>
          <p:cNvSpPr>
            <a:spLocks noGrp="1"/>
          </p:cNvSpPr>
          <p:nvPr>
            <p:ph type="title"/>
          </p:nvPr>
        </p:nvSpPr>
        <p:spPr/>
        <p:txBody>
          <a:bodyPr/>
          <a:lstStyle/>
          <a:p>
            <a:pPr algn="just"/>
            <a:r>
              <a:rPr lang="es-MX" dirty="0"/>
              <a:t>Visita al veterinario</a:t>
            </a:r>
          </a:p>
        </p:txBody>
      </p:sp>
      <p:sp>
        <p:nvSpPr>
          <p:cNvPr id="3" name="Marcador de contenido 2">
            <a:extLst>
              <a:ext uri="{FF2B5EF4-FFF2-40B4-BE49-F238E27FC236}">
                <a16:creationId xmlns:a16="http://schemas.microsoft.com/office/drawing/2014/main" id="{5F08C262-9457-6F96-94F1-CE2ECA300C82}"/>
              </a:ext>
            </a:extLst>
          </p:cNvPr>
          <p:cNvSpPr>
            <a:spLocks noGrp="1"/>
          </p:cNvSpPr>
          <p:nvPr>
            <p:ph idx="1"/>
          </p:nvPr>
        </p:nvSpPr>
        <p:spPr/>
        <p:txBody>
          <a:bodyPr/>
          <a:lstStyle/>
          <a:p>
            <a:pPr marL="0" indent="0" algn="just">
              <a:buNone/>
            </a:pPr>
            <a:r>
              <a:rPr lang="es-MX" dirty="0"/>
              <a:t>Lo recomendable es acudir mínimo una vez al mes al veterinario con tu perro para comprobar que se encuentra en perfecto estado de salud. Cuando los perros ya cumplen un año ya pueden ir una vez al año. No obstante cuando son mayores de 10 años se recomienda hacerlo con mayor frecuencia, por lo menos cada 6 meses. Una vez tu gato ya es un felino adulto, lo recomendable es realizar una visita anual al veterinario para realizar una revisión general y certificar que todo sigue como debería</a:t>
            </a:r>
          </a:p>
        </p:txBody>
      </p:sp>
      <p:pic>
        <p:nvPicPr>
          <p:cNvPr id="4" name="Imagen 3">
            <a:hlinkClick r:id="rId2" action="ppaction://hlinksldjump"/>
            <a:extLst>
              <a:ext uri="{FF2B5EF4-FFF2-40B4-BE49-F238E27FC236}">
                <a16:creationId xmlns:a16="http://schemas.microsoft.com/office/drawing/2014/main" id="{843DB15E-16EC-2655-FFBB-0FE1CF64AB96}"/>
              </a:ext>
            </a:extLst>
          </p:cNvPr>
          <p:cNvPicPr>
            <a:picLocks noChangeAspect="1"/>
          </p:cNvPicPr>
          <p:nvPr/>
        </p:nvPicPr>
        <p:blipFill>
          <a:blip r:embed="rId3"/>
          <a:stretch>
            <a:fillRect/>
          </a:stretch>
        </p:blipFill>
        <p:spPr>
          <a:xfrm>
            <a:off x="5042934" y="4983125"/>
            <a:ext cx="2282899" cy="1141450"/>
          </a:xfrm>
          <a:prstGeom prst="rect">
            <a:avLst/>
          </a:prstGeom>
        </p:spPr>
      </p:pic>
    </p:spTree>
    <p:extLst>
      <p:ext uri="{BB962C8B-B14F-4D97-AF65-F5344CB8AC3E}">
        <p14:creationId xmlns:p14="http://schemas.microsoft.com/office/powerpoint/2010/main" val="24065493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724D68B-E647-8FE5-D147-EA0A1452D565}"/>
              </a:ext>
            </a:extLst>
          </p:cNvPr>
          <p:cNvSpPr>
            <a:spLocks noGrp="1"/>
          </p:cNvSpPr>
          <p:nvPr>
            <p:ph type="title"/>
          </p:nvPr>
        </p:nvSpPr>
        <p:spPr/>
        <p:txBody>
          <a:bodyPr/>
          <a:lstStyle/>
          <a:p>
            <a:pPr algn="just"/>
            <a:r>
              <a:rPr lang="es-MX" dirty="0"/>
              <a:t>Vitaminas naturales</a:t>
            </a:r>
          </a:p>
        </p:txBody>
      </p:sp>
      <p:sp>
        <p:nvSpPr>
          <p:cNvPr id="3" name="Marcador de contenido 2">
            <a:extLst>
              <a:ext uri="{FF2B5EF4-FFF2-40B4-BE49-F238E27FC236}">
                <a16:creationId xmlns:a16="http://schemas.microsoft.com/office/drawing/2014/main" id="{681E253D-0E15-21DA-BDF8-18D5CCCF74A7}"/>
              </a:ext>
            </a:extLst>
          </p:cNvPr>
          <p:cNvSpPr>
            <a:spLocks noGrp="1"/>
          </p:cNvSpPr>
          <p:nvPr>
            <p:ph idx="1"/>
          </p:nvPr>
        </p:nvSpPr>
        <p:spPr/>
        <p:txBody>
          <a:bodyPr/>
          <a:lstStyle/>
          <a:p>
            <a:pPr marL="0" indent="0" algn="just">
              <a:buNone/>
            </a:pPr>
            <a:r>
              <a:rPr lang="es-MX" dirty="0"/>
              <a:t>Algunos alimentos naturales ricos en vitaminas que puedes ofrecerle a tu perro a modo de complemento son el yogurt natural, el vinagre de manzana, pescados como el salmón y las sardinas, la zanahoria y la calabaza, la papaya, el melón, la sandía, y el plátano, los huevos, la miel, e incluso el aceite de oliva. Alimentos como el atún, las sardinas o el salmón son altamente recomendables, ya que además de ser ricos en Omega 3, tienen una alta cantidad de proteínas y vitaminas que favorecen su sistema inmunológico.</a:t>
            </a:r>
          </a:p>
        </p:txBody>
      </p:sp>
      <p:pic>
        <p:nvPicPr>
          <p:cNvPr id="4" name="Imagen 3">
            <a:hlinkClick r:id="rId2" action="ppaction://hlinksldjump"/>
            <a:extLst>
              <a:ext uri="{FF2B5EF4-FFF2-40B4-BE49-F238E27FC236}">
                <a16:creationId xmlns:a16="http://schemas.microsoft.com/office/drawing/2014/main" id="{5A2BD0B7-8920-54A6-D067-4A73CE699457}"/>
              </a:ext>
            </a:extLst>
          </p:cNvPr>
          <p:cNvPicPr>
            <a:picLocks noChangeAspect="1"/>
          </p:cNvPicPr>
          <p:nvPr/>
        </p:nvPicPr>
        <p:blipFill>
          <a:blip r:embed="rId3"/>
          <a:stretch>
            <a:fillRect/>
          </a:stretch>
        </p:blipFill>
        <p:spPr>
          <a:xfrm>
            <a:off x="4932843" y="4863059"/>
            <a:ext cx="2052748" cy="1242798"/>
          </a:xfrm>
          <a:prstGeom prst="rect">
            <a:avLst/>
          </a:prstGeom>
        </p:spPr>
      </p:pic>
    </p:spTree>
    <p:extLst>
      <p:ext uri="{BB962C8B-B14F-4D97-AF65-F5344CB8AC3E}">
        <p14:creationId xmlns:p14="http://schemas.microsoft.com/office/powerpoint/2010/main" val="19828936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2A40546-F6C2-AA1E-ED91-05EE35B89E19}"/>
              </a:ext>
            </a:extLst>
          </p:cNvPr>
          <p:cNvSpPr>
            <a:spLocks noGrp="1"/>
          </p:cNvSpPr>
          <p:nvPr>
            <p:ph type="title"/>
          </p:nvPr>
        </p:nvSpPr>
        <p:spPr/>
        <p:txBody>
          <a:bodyPr/>
          <a:lstStyle/>
          <a:p>
            <a:pPr algn="just"/>
            <a:r>
              <a:rPr lang="es-MX" dirty="0"/>
              <a:t>Como quitar el estrés</a:t>
            </a:r>
          </a:p>
        </p:txBody>
      </p:sp>
      <p:sp>
        <p:nvSpPr>
          <p:cNvPr id="3" name="Marcador de contenido 2">
            <a:extLst>
              <a:ext uri="{FF2B5EF4-FFF2-40B4-BE49-F238E27FC236}">
                <a16:creationId xmlns:a16="http://schemas.microsoft.com/office/drawing/2014/main" id="{D65F8972-053D-B081-826A-8763FB0FC239}"/>
              </a:ext>
            </a:extLst>
          </p:cNvPr>
          <p:cNvSpPr>
            <a:spLocks noGrp="1"/>
          </p:cNvSpPr>
          <p:nvPr>
            <p:ph idx="1"/>
          </p:nvPr>
        </p:nvSpPr>
        <p:spPr/>
        <p:txBody>
          <a:bodyPr/>
          <a:lstStyle/>
          <a:p>
            <a:pPr marL="0" indent="0" algn="just">
              <a:buNone/>
            </a:pPr>
            <a:r>
              <a:rPr lang="es-MX" dirty="0"/>
              <a:t>Darle la libertad de hacer sus necesidades fisiológicas. Evitar que pase momentos de miedo, dolor o sufrimiento. Poner a su disposición juguetes, como pelotas o mordedores, para aliviar su ansiedad. Prestarle atención y procurar la sana convivencia. Caricias y masajes. Los perros valoran cualquier momento que dediquemos pasar con ellos, bien sea dentro o fuera del hogar, Actividad física.</a:t>
            </a:r>
          </a:p>
        </p:txBody>
      </p:sp>
      <p:pic>
        <p:nvPicPr>
          <p:cNvPr id="4" name="Imagen 3">
            <a:hlinkClick r:id="rId2" action="ppaction://hlinksldjump"/>
            <a:extLst>
              <a:ext uri="{FF2B5EF4-FFF2-40B4-BE49-F238E27FC236}">
                <a16:creationId xmlns:a16="http://schemas.microsoft.com/office/drawing/2014/main" id="{8FCD5833-A297-8F58-D518-14F107337AF7}"/>
              </a:ext>
            </a:extLst>
          </p:cNvPr>
          <p:cNvPicPr>
            <a:picLocks noChangeAspect="1"/>
          </p:cNvPicPr>
          <p:nvPr/>
        </p:nvPicPr>
        <p:blipFill>
          <a:blip r:embed="rId3"/>
          <a:stretch>
            <a:fillRect/>
          </a:stretch>
        </p:blipFill>
        <p:spPr>
          <a:xfrm>
            <a:off x="4537665" y="4540102"/>
            <a:ext cx="2447057" cy="1553017"/>
          </a:xfrm>
          <a:prstGeom prst="rect">
            <a:avLst/>
          </a:prstGeom>
        </p:spPr>
      </p:pic>
    </p:spTree>
    <p:extLst>
      <p:ext uri="{BB962C8B-B14F-4D97-AF65-F5344CB8AC3E}">
        <p14:creationId xmlns:p14="http://schemas.microsoft.com/office/powerpoint/2010/main" val="13868435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3F17B7D-F040-C4C6-75D6-135111B243AC}"/>
              </a:ext>
            </a:extLst>
          </p:cNvPr>
          <p:cNvSpPr>
            <a:spLocks noGrp="1"/>
          </p:cNvSpPr>
          <p:nvPr>
            <p:ph type="title"/>
          </p:nvPr>
        </p:nvSpPr>
        <p:spPr/>
        <p:txBody>
          <a:bodyPr>
            <a:normAutofit fontScale="90000"/>
          </a:bodyPr>
          <a:lstStyle/>
          <a:p>
            <a:pPr algn="just"/>
            <a:r>
              <a:rPr lang="es-MX" dirty="0"/>
              <a:t>5 consejos para la salud de tu mascota</a:t>
            </a:r>
            <a:br>
              <a:rPr lang="es-MX" dirty="0"/>
            </a:br>
            <a:endParaRPr lang="es-MX" dirty="0"/>
          </a:p>
        </p:txBody>
      </p:sp>
      <p:sp>
        <p:nvSpPr>
          <p:cNvPr id="3" name="Marcador de contenido 2">
            <a:extLst>
              <a:ext uri="{FF2B5EF4-FFF2-40B4-BE49-F238E27FC236}">
                <a16:creationId xmlns:a16="http://schemas.microsoft.com/office/drawing/2014/main" id="{6EBB878F-ED88-129C-7DCE-8260753FBB94}"/>
              </a:ext>
            </a:extLst>
          </p:cNvPr>
          <p:cNvSpPr>
            <a:spLocks noGrp="1"/>
          </p:cNvSpPr>
          <p:nvPr>
            <p:ph idx="1"/>
          </p:nvPr>
        </p:nvSpPr>
        <p:spPr>
          <a:xfrm>
            <a:off x="919119" y="2096064"/>
            <a:ext cx="10353762" cy="3695136"/>
          </a:xfrm>
        </p:spPr>
        <p:txBody>
          <a:bodyPr/>
          <a:lstStyle/>
          <a:p>
            <a:pPr algn="just"/>
            <a:r>
              <a:rPr lang="es-MX" dirty="0"/>
              <a:t>Crea un horario para sus necesidades</a:t>
            </a:r>
          </a:p>
          <a:p>
            <a:pPr algn="just"/>
            <a:r>
              <a:rPr lang="es-MX" dirty="0"/>
              <a:t>Cuida su higiene y atención sanitaria</a:t>
            </a:r>
          </a:p>
          <a:p>
            <a:pPr algn="just"/>
            <a:r>
              <a:rPr lang="es-MX" dirty="0"/>
              <a:t>Dieta y ejercicio</a:t>
            </a:r>
          </a:p>
          <a:p>
            <a:pPr algn="just"/>
            <a:r>
              <a:rPr lang="es-MX" dirty="0"/>
              <a:t>Supervisa su dentición y masticación</a:t>
            </a:r>
          </a:p>
          <a:p>
            <a:pPr algn="just"/>
            <a:r>
              <a:rPr lang="es-MX" dirty="0"/>
              <a:t>Entrénalo</a:t>
            </a:r>
          </a:p>
        </p:txBody>
      </p:sp>
      <p:pic>
        <p:nvPicPr>
          <p:cNvPr id="4" name="Imagen 3">
            <a:hlinkClick r:id="rId2" action="ppaction://hlinksldjump"/>
            <a:extLst>
              <a:ext uri="{FF2B5EF4-FFF2-40B4-BE49-F238E27FC236}">
                <a16:creationId xmlns:a16="http://schemas.microsoft.com/office/drawing/2014/main" id="{B6CC5EC4-9DE6-D812-3CA0-E80B3407B673}"/>
              </a:ext>
            </a:extLst>
          </p:cNvPr>
          <p:cNvPicPr>
            <a:picLocks noChangeAspect="1"/>
          </p:cNvPicPr>
          <p:nvPr/>
        </p:nvPicPr>
        <p:blipFill>
          <a:blip r:embed="rId3"/>
          <a:stretch>
            <a:fillRect/>
          </a:stretch>
        </p:blipFill>
        <p:spPr>
          <a:xfrm>
            <a:off x="4812118" y="5068941"/>
            <a:ext cx="2205370" cy="1444517"/>
          </a:xfrm>
          <a:prstGeom prst="rect">
            <a:avLst/>
          </a:prstGeom>
        </p:spPr>
      </p:pic>
    </p:spTree>
    <p:extLst>
      <p:ext uri="{BB962C8B-B14F-4D97-AF65-F5344CB8AC3E}">
        <p14:creationId xmlns:p14="http://schemas.microsoft.com/office/powerpoint/2010/main" val="1426541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2A85D18-7E4E-93FD-0012-CDF08BDFB574}"/>
              </a:ext>
            </a:extLst>
          </p:cNvPr>
          <p:cNvSpPr>
            <a:spLocks noGrp="1"/>
          </p:cNvSpPr>
          <p:nvPr>
            <p:ph type="title"/>
          </p:nvPr>
        </p:nvSpPr>
        <p:spPr/>
        <p:txBody>
          <a:bodyPr/>
          <a:lstStyle/>
          <a:p>
            <a:pPr algn="just"/>
            <a:r>
              <a:rPr lang="es-MX" dirty="0"/>
              <a:t>Cepillado para tus mascotas</a:t>
            </a:r>
          </a:p>
        </p:txBody>
      </p:sp>
      <p:sp>
        <p:nvSpPr>
          <p:cNvPr id="3" name="Marcador de contenido 2">
            <a:extLst>
              <a:ext uri="{FF2B5EF4-FFF2-40B4-BE49-F238E27FC236}">
                <a16:creationId xmlns:a16="http://schemas.microsoft.com/office/drawing/2014/main" id="{D361B454-8084-C27E-0E6C-A82A98D1E2FA}"/>
              </a:ext>
            </a:extLst>
          </p:cNvPr>
          <p:cNvSpPr>
            <a:spLocks noGrp="1"/>
          </p:cNvSpPr>
          <p:nvPr>
            <p:ph idx="1"/>
          </p:nvPr>
        </p:nvSpPr>
        <p:spPr/>
        <p:txBody>
          <a:bodyPr/>
          <a:lstStyle/>
          <a:p>
            <a:pPr marL="0" indent="0" algn="just">
              <a:buNone/>
            </a:pPr>
            <a:r>
              <a:rPr lang="es-MX" dirty="0"/>
              <a:t>Lo ideal es limpiarle los dientes a tu perro con un cepillo dental a diario y por las dos caras del diente, teniendo en cuenta, además, que en los colmillos y en las muelas se acumula más sarro. Y si no puedes hacerlo cada día, te recomendamos que sea un mínimo de tres veces por semana.</a:t>
            </a:r>
          </a:p>
        </p:txBody>
      </p:sp>
      <p:pic>
        <p:nvPicPr>
          <p:cNvPr id="4" name="Imagen 3">
            <a:hlinkClick r:id="rId2" action="ppaction://hlinksldjump"/>
            <a:extLst>
              <a:ext uri="{FF2B5EF4-FFF2-40B4-BE49-F238E27FC236}">
                <a16:creationId xmlns:a16="http://schemas.microsoft.com/office/drawing/2014/main" id="{A6917925-923C-466C-9E49-98ABC27E8942}"/>
              </a:ext>
            </a:extLst>
          </p:cNvPr>
          <p:cNvPicPr>
            <a:picLocks noChangeAspect="1"/>
          </p:cNvPicPr>
          <p:nvPr/>
        </p:nvPicPr>
        <p:blipFill>
          <a:blip r:embed="rId3"/>
          <a:stretch>
            <a:fillRect/>
          </a:stretch>
        </p:blipFill>
        <p:spPr>
          <a:xfrm>
            <a:off x="4365551" y="4263657"/>
            <a:ext cx="2806995" cy="1871330"/>
          </a:xfrm>
          <a:prstGeom prst="rect">
            <a:avLst/>
          </a:prstGeom>
        </p:spPr>
      </p:pic>
    </p:spTree>
    <p:extLst>
      <p:ext uri="{BB962C8B-B14F-4D97-AF65-F5344CB8AC3E}">
        <p14:creationId xmlns:p14="http://schemas.microsoft.com/office/powerpoint/2010/main" val="110081180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amask">
  <a:themeElements>
    <a:clrScheme name="Damask">
      <a:dk1>
        <a:sysClr val="windowText" lastClr="000000"/>
      </a:dk1>
      <a:lt1>
        <a:sysClr val="window" lastClr="FFFFFF"/>
      </a:lt1>
      <a:dk2>
        <a:srgbClr val="2A5B7F"/>
      </a:dk2>
      <a:lt2>
        <a:srgbClr val="ABDAFC"/>
      </a:lt2>
      <a:accent1>
        <a:srgbClr val="9EC544"/>
      </a:accent1>
      <a:accent2>
        <a:srgbClr val="50BEA3"/>
      </a:accent2>
      <a:accent3>
        <a:srgbClr val="4A9CCC"/>
      </a:accent3>
      <a:accent4>
        <a:srgbClr val="9A66CA"/>
      </a:accent4>
      <a:accent5>
        <a:srgbClr val="C54F71"/>
      </a:accent5>
      <a:accent6>
        <a:srgbClr val="DE9C3C"/>
      </a:accent6>
      <a:hlink>
        <a:srgbClr val="6BA9DA"/>
      </a:hlink>
      <a:folHlink>
        <a:srgbClr val="A0BCD3"/>
      </a:folHlink>
    </a:clrScheme>
    <a:fontScheme name="Damask">
      <a:majorFont>
        <a:latin typeface="Bookman Old Style" panose="02050604050505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blipFill>
      </a:bgFillStyleLst>
    </a:fmtScheme>
  </a:themeElements>
  <a:objectDefaults/>
  <a:extraClrSchemeLst/>
  <a:extLst>
    <a:ext uri="{05A4C25C-085E-4340-85A3-A5531E510DB2}">
      <thm15:themeFamily xmlns:thm15="http://schemas.microsoft.com/office/thememl/2012/main" name="Damask" id="{F9A299A0-33D0-4E0F-9F3F-7163E3744208}" vid="{746EEEEA-FB6A-406B-B510-531588D54811}"/>
    </a:ext>
  </a:extLst>
</a:theme>
</file>

<file path=docProps/app.xml><?xml version="1.0" encoding="utf-8"?>
<Properties xmlns="http://schemas.openxmlformats.org/officeDocument/2006/extended-properties" xmlns:vt="http://schemas.openxmlformats.org/officeDocument/2006/docPropsVTypes">
  <Template>TM04033921[[fn=Damasco]]</Template>
  <TotalTime>48</TotalTime>
  <Words>601</Words>
  <Application>Microsoft Office PowerPoint</Application>
  <PresentationFormat>Panorámica</PresentationFormat>
  <Paragraphs>29</Paragraphs>
  <Slides>9</Slides>
  <Notes>0</Notes>
  <HiddenSlides>0</HiddenSlides>
  <MMClips>0</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9</vt:i4>
      </vt:variant>
    </vt:vector>
  </HeadingPairs>
  <TitlesOfParts>
    <vt:vector size="13" baseType="lpstr">
      <vt:lpstr>Arial</vt:lpstr>
      <vt:lpstr>Bookman Old Style</vt:lpstr>
      <vt:lpstr>Rockwell</vt:lpstr>
      <vt:lpstr>Damask</vt:lpstr>
      <vt:lpstr>MEJORANDO LA SALUD DE TU MASCOTA</vt:lpstr>
      <vt:lpstr>índice</vt:lpstr>
      <vt:lpstr>alimentos</vt:lpstr>
      <vt:lpstr>Rutina </vt:lpstr>
      <vt:lpstr>Visita al veterinario</vt:lpstr>
      <vt:lpstr>Vitaminas naturales</vt:lpstr>
      <vt:lpstr>Como quitar el estrés</vt:lpstr>
      <vt:lpstr>5 consejos para la salud de tu mascota </vt:lpstr>
      <vt:lpstr>Cepillado para tus mascotas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MEJORANDO LA SALUD DE TU MASCOTA</dc:title>
  <dc:creator>USER</dc:creator>
  <cp:lastModifiedBy>USER</cp:lastModifiedBy>
  <cp:revision>1</cp:revision>
  <dcterms:created xsi:type="dcterms:W3CDTF">2024-03-06T18:24:13Z</dcterms:created>
  <dcterms:modified xsi:type="dcterms:W3CDTF">2024-03-06T19:12:33Z</dcterms:modified>
</cp:coreProperties>
</file>