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6502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6582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2623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77002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5277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6035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30082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1240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139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0775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083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44544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0692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3776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009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7077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18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4F4D5-88EA-43F8-933B-F80E154ADC33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77D10-3FF7-4CEB-B979-0FD79B93A6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8552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s.wikipedia.org/wiki/Cheryl_Blossom" TargetMode="External"/><Relationship Id="rId3" Type="http://schemas.openxmlformats.org/officeDocument/2006/relationships/hyperlink" Target="https://es.wikipedia.org/wiki/Washington_(estado)" TargetMode="External"/><Relationship Id="rId7" Type="http://schemas.openxmlformats.org/officeDocument/2006/relationships/hyperlink" Target="https://es.wikipedia.org/wiki/Nacionalidad_estadounidense" TargetMode="External"/><Relationship Id="rId12" Type="http://schemas.openxmlformats.org/officeDocument/2006/relationships/image" Target="../media/image2.jpeg"/><Relationship Id="rId2" Type="http://schemas.openxmlformats.org/officeDocument/2006/relationships/hyperlink" Target="https://es.wikipedia.org/wiki/Port_Orchard_(Washington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Sudafricano" TargetMode="External"/><Relationship Id="rId11" Type="http://schemas.openxmlformats.org/officeDocument/2006/relationships/slide" Target="slide2.xml"/><Relationship Id="rId5" Type="http://schemas.openxmlformats.org/officeDocument/2006/relationships/hyperlink" Target="https://es.wikipedia.org/wiki/Celebridad_de_Internet" TargetMode="External"/><Relationship Id="rId10" Type="http://schemas.openxmlformats.org/officeDocument/2006/relationships/hyperlink" Target="https://es.wikipedia.org/wiki/Riverdale_(serie_de_televisi%C3%B3n)" TargetMode="External"/><Relationship Id="rId4" Type="http://schemas.openxmlformats.org/officeDocument/2006/relationships/hyperlink" Target="https://es.wikipedia.org/wiki/Actor" TargetMode="External"/><Relationship Id="rId9" Type="http://schemas.openxmlformats.org/officeDocument/2006/relationships/hyperlink" Target="https://es.wikipedia.org/wiki/The_CW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es.wikipedia.org/wiki/Cheryl_Blossom" TargetMode="External"/><Relationship Id="rId7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YouTube" TargetMode="External"/><Relationship Id="rId5" Type="http://schemas.openxmlformats.org/officeDocument/2006/relationships/hyperlink" Target="https://es.wikipedia.org/wiki/The_CW" TargetMode="External"/><Relationship Id="rId4" Type="http://schemas.openxmlformats.org/officeDocument/2006/relationships/hyperlink" Target="https://es.wikipedia.org/wiki/Archie_(c%C3%B3mic)" TargetMode="Externa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5946BC-869F-420D-9C80-27D6BFC944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Madelaine Petsh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E90A626-78B4-499E-8DCA-440EA08B6D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Dulce María Guillén Mora </a:t>
            </a:r>
          </a:p>
        </p:txBody>
      </p:sp>
    </p:spTree>
    <p:extLst>
      <p:ext uri="{BB962C8B-B14F-4D97-AF65-F5344CB8AC3E}">
        <p14:creationId xmlns:p14="http://schemas.microsoft.com/office/powerpoint/2010/main" val="261738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737F03-2FC0-4574-A2DF-744C50131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5269" y="-190293"/>
            <a:ext cx="9001462" cy="2387600"/>
          </a:xfrm>
        </p:spPr>
        <p:txBody>
          <a:bodyPr/>
          <a:lstStyle/>
          <a:p>
            <a:r>
              <a:rPr lang="es-MX" dirty="0">
                <a:hlinkClick r:id="rId2" action="ppaction://hlinksldjump"/>
              </a:rPr>
              <a:t>Índice</a:t>
            </a:r>
            <a:r>
              <a:rPr lang="es-MX" dirty="0"/>
              <a:t>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A86644E-1897-4DF3-A89D-DD1BFE6E8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6991" y="2329828"/>
            <a:ext cx="9298018" cy="3275841"/>
          </a:xfrm>
        </p:spPr>
        <p:txBody>
          <a:bodyPr>
            <a:normAutofit fontScale="92500" lnSpcReduction="20000"/>
          </a:bodyPr>
          <a:lstStyle/>
          <a:p>
            <a:r>
              <a:rPr lang="es-MX" dirty="0">
                <a:hlinkClick r:id="rId3" action="ppaction://hlinksldjump"/>
              </a:rPr>
              <a:t>Biografía</a:t>
            </a:r>
            <a:r>
              <a:rPr lang="es-MX" dirty="0"/>
              <a:t> </a:t>
            </a:r>
          </a:p>
          <a:p>
            <a:r>
              <a:rPr lang="es-MX" dirty="0">
                <a:hlinkClick r:id="rId4" action="ppaction://hlinksldjump"/>
              </a:rPr>
              <a:t>Trayectoria profesional </a:t>
            </a:r>
            <a:endParaRPr lang="es-MX" dirty="0"/>
          </a:p>
          <a:p>
            <a:r>
              <a:rPr lang="es-MX" dirty="0">
                <a:hlinkClick r:id="rId5" action="ppaction://hlinksldjump"/>
              </a:rPr>
              <a:t>Proyecto más importante</a:t>
            </a:r>
            <a:endParaRPr lang="es-MX" dirty="0"/>
          </a:p>
          <a:p>
            <a:r>
              <a:rPr lang="es-MX" dirty="0">
                <a:hlinkClick r:id="rId6" action="ppaction://hlinksldjump"/>
              </a:rPr>
              <a:t>Redes sociales </a:t>
            </a:r>
            <a:endParaRPr lang="es-MX" dirty="0"/>
          </a:p>
          <a:p>
            <a:r>
              <a:rPr lang="es-MX" dirty="0">
                <a:hlinkClick r:id="rId7" action="ppaction://hlinksldjump"/>
              </a:rPr>
              <a:t>Premios y nominaciones </a:t>
            </a:r>
            <a:endParaRPr lang="es-MX" dirty="0"/>
          </a:p>
          <a:p>
            <a:r>
              <a:rPr lang="es-MX" dirty="0">
                <a:hlinkClick r:id="rId8" action="ppaction://hlinksldjump"/>
              </a:rPr>
              <a:t>Filmografía</a:t>
            </a:r>
            <a:r>
              <a:rPr lang="es-MX" dirty="0"/>
              <a:t> </a:t>
            </a:r>
          </a:p>
          <a:p>
            <a:r>
              <a:rPr lang="es-MX" dirty="0">
                <a:hlinkClick r:id="rId2" action="ppaction://hlinksldjump"/>
              </a:rPr>
              <a:t>Datos curiosos</a:t>
            </a:r>
            <a:endParaRPr lang="es-MX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5402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CD0A5C-BFD8-4CD3-87F2-32628F9D3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832" y="1022625"/>
            <a:ext cx="10353761" cy="1326321"/>
          </a:xfrm>
        </p:spPr>
        <p:txBody>
          <a:bodyPr/>
          <a:lstStyle/>
          <a:p>
            <a:r>
              <a:rPr lang="es-MX" dirty="0"/>
              <a:t>Biografía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1320E5-9B8D-4E92-A2CB-03F04D503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9083" y="2559890"/>
            <a:ext cx="4479840" cy="3721640"/>
          </a:xfrm>
        </p:spPr>
        <p:txBody>
          <a:bodyPr>
            <a:normAutofit/>
          </a:bodyPr>
          <a:lstStyle/>
          <a:p>
            <a:pPr algn="just"/>
            <a:r>
              <a:rPr lang="es-MX" sz="1800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Madelaine Grobbelaar Petsch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(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2" tooltip="Port Orchard (Washington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 Orchard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,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3" tooltip="Washington (estado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Washington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; 18 de agosto de 1994)</a:t>
            </a:r>
            <a:r>
              <a:rPr lang="es-MX" sz="1800" b="0" i="0" baseline="300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.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Es una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4" tooltip="Acto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actriz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y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5" tooltip="Celebridad de Interne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celebridad de internet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con nacionalidad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6" tooltip="Sudafricano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sudafricana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-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7" tooltip="Nacionalidad estadounidens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estadounidense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.</a:t>
            </a:r>
            <a:r>
              <a:rPr lang="es-MX" sz="1800" b="0" i="0" baseline="300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</a:t>
            </a:r>
            <a:r>
              <a:rPr lang="es-MX" sz="1800" baseline="300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Es conocida por interpretar a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8" tooltip="Cheryl Bloss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Cheryl Blossom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en la serie de </a:t>
            </a:r>
            <a:r>
              <a:rPr lang="es-MX" sz="1800" b="0" i="0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9" tooltip="The CW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CW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</a:t>
            </a:r>
            <a:r>
              <a:rPr lang="es-MX" sz="1800" b="0" i="1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10" tooltip="Riverdale (serie de televisión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Riverdale</a:t>
            </a:r>
            <a:r>
              <a:rPr lang="es-MX" sz="1800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(2017–2023).</a:t>
            </a:r>
            <a:endParaRPr lang="es-MX" sz="1800" dirty="0">
              <a:solidFill>
                <a:schemeClr val="accent1">
                  <a:lumMod val="20000"/>
                  <a:lumOff val="80000"/>
                </a:schemeClr>
              </a:solidFill>
              <a:latin typeface="Footlight MT Light" panose="0204060206030A020304" pitchFamily="18" charset="0"/>
            </a:endParaRPr>
          </a:p>
        </p:txBody>
      </p:sp>
      <p:pic>
        <p:nvPicPr>
          <p:cNvPr id="1026" name="Picture 2" descr="Madelaine Petsch on Instagram: “@loloestrinferx #ad For full Product  Information, including Boxed W… | Princess hairstyles, Cheryl blossom,  Cheryl blossom riverdale">
            <a:hlinkClick r:id="rId11" action="ppaction://hlinksldjump"/>
            <a:extLst>
              <a:ext uri="{FF2B5EF4-FFF2-40B4-BE49-F238E27FC236}">
                <a16:creationId xmlns:a16="http://schemas.microsoft.com/office/drawing/2014/main" id="{5BE94F47-71F0-4983-A7A5-FFA64E7B4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961" y="2348946"/>
            <a:ext cx="3110396" cy="30989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echa: hacia la izquierda 3">
            <a:hlinkClick r:id="rId11" action="ppaction://hlinksldjump"/>
            <a:extLst>
              <a:ext uri="{FF2B5EF4-FFF2-40B4-BE49-F238E27FC236}">
                <a16:creationId xmlns:a16="http://schemas.microsoft.com/office/drawing/2014/main" id="{DDCBB945-5280-4F33-AC4B-A7E1B646E71F}"/>
              </a:ext>
            </a:extLst>
          </p:cNvPr>
          <p:cNvSpPr/>
          <p:nvPr/>
        </p:nvSpPr>
        <p:spPr>
          <a:xfrm>
            <a:off x="410817" y="6029739"/>
            <a:ext cx="940905" cy="50358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5200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0AEA8F-88E4-4614-922C-5AF03831B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4" y="702366"/>
            <a:ext cx="10353761" cy="1326321"/>
          </a:xfrm>
        </p:spPr>
        <p:txBody>
          <a:bodyPr/>
          <a:lstStyle/>
          <a:p>
            <a:r>
              <a:rPr lang="es-MX" dirty="0"/>
              <a:t>Trayecto profesional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A6DE01-5555-494E-BE32-F144A2AE4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3735" y="1759504"/>
            <a:ext cx="8773544" cy="3178301"/>
          </a:xfrm>
        </p:spPr>
        <p:txBody>
          <a:bodyPr/>
          <a:lstStyle/>
          <a:p>
            <a:pPr algn="just"/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En 2015, dio sus primeros pasos en el cine 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2" action="ppaction://hlinksldjump"/>
              </a:rPr>
              <a:t>como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extra en la película </a:t>
            </a:r>
            <a:r>
              <a:rPr lang="es-MX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LA COLMENA. 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En 2017 actúa en la película F the prom como Marisa, </a:t>
            </a:r>
            <a:r>
              <a:rPr lang="es-MX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y luego 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pasó a </a:t>
            </a:r>
            <a:r>
              <a:rPr lang="es-MX" b="0" i="0" u="none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3" tooltip="Cheryl Bloss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Cheryl Blossom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donde más tarde obtuvo el papel, basada en los personajes de </a:t>
            </a:r>
            <a:r>
              <a:rPr lang="es-MX" b="0" i="0" u="none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4" tooltip="Archie (cómic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Archie Comics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, que se emite en </a:t>
            </a:r>
            <a:r>
              <a:rPr lang="es-MX" b="0" i="0" u="none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5" tooltip="The CW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</a:t>
            </a:r>
            <a:r>
              <a:rPr lang="es-MX" u="none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 </a:t>
            </a:r>
            <a:r>
              <a:rPr lang="es-MX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CW,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 Petsch colaboró con la empresa de gafas de sol Privé Revaux y lanzó su propia colección de gafas de sol.</a:t>
            </a:r>
            <a:r>
              <a:rPr lang="es-MX" b="0" i="0" dirty="0">
                <a:solidFill>
                  <a:srgbClr val="202122"/>
                </a:solidFill>
                <a:effectLst/>
                <a:latin typeface="Footlight MT Light" panose="0204060206030A020304" pitchFamily="18" charset="0"/>
              </a:rPr>
              <a:t> 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Petsch tiene un canal </a:t>
            </a:r>
            <a:r>
              <a:rPr lang="es-MX" b="0" i="0" u="none" strike="noStrike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  <a:hlinkClick r:id="rId6" tooltip="YouTub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 YouTube</a:t>
            </a:r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 y afirma que la inspiración para iniciar uno fue que los fans pudieran conocer a “ella real” fuera de la actuación</a:t>
            </a:r>
            <a:endParaRPr lang="es-MX" dirty="0">
              <a:solidFill>
                <a:schemeClr val="accent1">
                  <a:lumMod val="20000"/>
                  <a:lumOff val="80000"/>
                </a:schemeClr>
              </a:solidFill>
              <a:latin typeface="Footlight MT Light" panose="0204060206030A020304" pitchFamily="18" charset="0"/>
            </a:endParaRPr>
          </a:p>
        </p:txBody>
      </p:sp>
      <p:pic>
        <p:nvPicPr>
          <p:cNvPr id="2050" name="Picture 2" descr="𝐈𝐂𝐎𝐍𝐒 ☆ 彡 | Madelaine petsch, Cheryl blossom riverdale, Riverdale  cheryl">
            <a:extLst>
              <a:ext uri="{FF2B5EF4-FFF2-40B4-BE49-F238E27FC236}">
                <a16:creationId xmlns:a16="http://schemas.microsoft.com/office/drawing/2014/main" id="{298BC136-E303-455D-9CDB-38B42262B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08" y="4466808"/>
            <a:ext cx="1971261" cy="197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70 Madelaine petsch ideas | madelaine petsch, cheryl blossom, cheryl  blossom riverdale">
            <a:extLst>
              <a:ext uri="{FF2B5EF4-FFF2-40B4-BE49-F238E27FC236}">
                <a16:creationId xmlns:a16="http://schemas.microsoft.com/office/drawing/2014/main" id="{AA706E29-5B06-4199-8ACD-B078B57BF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47" y="5064263"/>
            <a:ext cx="1326321" cy="132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n em Riverdale Past 0">
            <a:extLst>
              <a:ext uri="{FF2B5EF4-FFF2-40B4-BE49-F238E27FC236}">
                <a16:creationId xmlns:a16="http://schemas.microsoft.com/office/drawing/2014/main" id="{36E4C054-2A0A-49B1-928C-E0CCDC848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646" y="4415783"/>
            <a:ext cx="1971261" cy="202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echa: hacia la izquierda 3">
            <a:hlinkClick r:id="rId2" action="ppaction://hlinksldjump"/>
            <a:extLst>
              <a:ext uri="{FF2B5EF4-FFF2-40B4-BE49-F238E27FC236}">
                <a16:creationId xmlns:a16="http://schemas.microsoft.com/office/drawing/2014/main" id="{BD6D1865-9597-4859-BB1B-47560564169A}"/>
              </a:ext>
            </a:extLst>
          </p:cNvPr>
          <p:cNvSpPr/>
          <p:nvPr/>
        </p:nvSpPr>
        <p:spPr>
          <a:xfrm>
            <a:off x="331304" y="6248400"/>
            <a:ext cx="874644" cy="3776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5650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601623-727E-4AB8-9BDB-080127BD4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hlinkClick r:id="rId2" action="ppaction://hlinksldjump"/>
              </a:rPr>
              <a:t>Proyecto más importante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0E76F3A1-9A49-44D3-8AFE-CB4737B33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3934" y="2321351"/>
            <a:ext cx="4811144" cy="3695136"/>
          </a:xfrm>
        </p:spPr>
        <p:txBody>
          <a:bodyPr/>
          <a:lstStyle/>
          <a:p>
            <a:pPr algn="just"/>
            <a:r>
              <a:rPr lang="es-MX" b="0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Mi mayor desafío fue saber cuándo cambiar entre mi ‘sombrero’ de productora y mi ‘sombrero’ de actriz. Soy increíblemente práctica, por eso fue muy importante estar muy involucrada en la parte creativa. Además, trabajar detrás y delante de la cámara me dio una visión completamente nueva de muchas aristas diferentes de mi industria”.</a:t>
            </a:r>
            <a:endParaRPr lang="es-MX" dirty="0">
              <a:solidFill>
                <a:schemeClr val="accent1">
                  <a:lumMod val="20000"/>
                  <a:lumOff val="80000"/>
                </a:schemeClr>
              </a:solidFill>
              <a:latin typeface="Footlight MT Light" panose="0204060206030A020304" pitchFamily="18" charset="0"/>
            </a:endParaRPr>
          </a:p>
        </p:txBody>
      </p:sp>
      <p:sp>
        <p:nvSpPr>
          <p:cNvPr id="6" name="AutoShape 3" descr="Riverdale': O perigo aumenta ainda mais na sinopse oficial do episódio  06×16 Confira! - CinePOP">
            <a:extLst>
              <a:ext uri="{FF2B5EF4-FFF2-40B4-BE49-F238E27FC236}">
                <a16:creationId xmlns:a16="http://schemas.microsoft.com/office/drawing/2014/main" id="{F84244AC-6A55-47AD-9980-0BF80134D9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" name="AutoShape 5" descr="Riverdale': O perigo aumenta ainda mais na sinopse oficial do episódio  06×16 Confira! - CinePOP">
            <a:extLst>
              <a:ext uri="{FF2B5EF4-FFF2-40B4-BE49-F238E27FC236}">
                <a16:creationId xmlns:a16="http://schemas.microsoft.com/office/drawing/2014/main" id="{33D8AF12-DFC1-49CD-89B2-199561F02F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8" name="AutoShape 7" descr="Riverdale': O perigo aumenta ainda mais na sinopse oficial do episódio  06×16 Confira! - CinePOP">
            <a:extLst>
              <a:ext uri="{FF2B5EF4-FFF2-40B4-BE49-F238E27FC236}">
                <a16:creationId xmlns:a16="http://schemas.microsoft.com/office/drawing/2014/main" id="{19F5E4E4-EE32-46FC-AD1C-178E378F10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947EA71-AC6C-4F01-90FF-2D096EDCB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81" y="2520198"/>
            <a:ext cx="5398172" cy="3031282"/>
          </a:xfrm>
          <a:prstGeom prst="rect">
            <a:avLst/>
          </a:prstGeom>
        </p:spPr>
      </p:pic>
      <p:sp>
        <p:nvSpPr>
          <p:cNvPr id="10" name="Flecha: hacia la izquierda 9">
            <a:hlinkClick r:id="rId2" action="ppaction://hlinksldjump"/>
            <a:extLst>
              <a:ext uri="{FF2B5EF4-FFF2-40B4-BE49-F238E27FC236}">
                <a16:creationId xmlns:a16="http://schemas.microsoft.com/office/drawing/2014/main" id="{09C75D50-678D-4663-A9E4-98C02E7589B2}"/>
              </a:ext>
            </a:extLst>
          </p:cNvPr>
          <p:cNvSpPr/>
          <p:nvPr/>
        </p:nvSpPr>
        <p:spPr>
          <a:xfrm>
            <a:off x="692503" y="6135757"/>
            <a:ext cx="1308575" cy="54333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0321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74B54B-9718-440D-96E1-DCFBBDCF9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967409"/>
            <a:ext cx="10353761" cy="1326321"/>
          </a:xfrm>
        </p:spPr>
        <p:txBody>
          <a:bodyPr/>
          <a:lstStyle/>
          <a:p>
            <a:r>
              <a:rPr lang="es-MX" dirty="0">
                <a:hlinkClick r:id="rId2" action="ppaction://hlinksldjump"/>
              </a:rPr>
              <a:t>Redes sociales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8EEB93-730B-47D6-A767-B2DD5EE57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553264"/>
            <a:ext cx="10353762" cy="3695136"/>
          </a:xfrm>
        </p:spPr>
        <p:txBody>
          <a:bodyPr/>
          <a:lstStyle/>
          <a:p>
            <a:r>
              <a:rPr lang="es-MX" dirty="0">
                <a:latin typeface="Footlight MT Light" panose="0204060206030A020304" pitchFamily="18" charset="0"/>
              </a:rPr>
              <a:t>Madelaine cuenta con dos cuentas de redes sociales: </a:t>
            </a:r>
          </a:p>
          <a:p>
            <a:endParaRPr lang="es-MX" dirty="0">
              <a:latin typeface="Footlight MT Light" panose="0204060206030A020304" pitchFamily="18" charset="0"/>
            </a:endParaRPr>
          </a:p>
          <a:p>
            <a:r>
              <a:rPr lang="es-MX" dirty="0">
                <a:latin typeface="Footlight MT Light" panose="0204060206030A020304" pitchFamily="18" charset="0"/>
              </a:rPr>
              <a:t>Facebook    @madelainepetsh</a:t>
            </a:r>
          </a:p>
          <a:p>
            <a:r>
              <a:rPr lang="es-MX" dirty="0">
                <a:latin typeface="Footlight MT Light" panose="0204060206030A020304" pitchFamily="18" charset="0"/>
              </a:rPr>
              <a:t>Instagram   @madelame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098" name="Picture 2" descr="Instagram - Wikipedia, la enciclopedia libre">
            <a:extLst>
              <a:ext uri="{FF2B5EF4-FFF2-40B4-BE49-F238E27FC236}">
                <a16:creationId xmlns:a16="http://schemas.microsoft.com/office/drawing/2014/main" id="{C261616E-4208-48B6-AAB4-F73625E3E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645" y="2488107"/>
            <a:ext cx="1388164" cy="138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acebook - Wikipedia, la enciclopedia libre">
            <a:extLst>
              <a:ext uri="{FF2B5EF4-FFF2-40B4-BE49-F238E27FC236}">
                <a16:creationId xmlns:a16="http://schemas.microsoft.com/office/drawing/2014/main" id="{B702B703-4909-4F97-B59C-4F0EB4B41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548" y="3088055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>
            <a:extLst>
              <a:ext uri="{FF2B5EF4-FFF2-40B4-BE49-F238E27FC236}">
                <a16:creationId xmlns:a16="http://schemas.microsoft.com/office/drawing/2014/main" id="{A5F153F9-466A-4F43-B60C-C22F7E8250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0FC432E-0056-422B-9A8E-07AFD85CE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704" y="4072879"/>
            <a:ext cx="1349926" cy="1681465"/>
          </a:xfrm>
          <a:prstGeom prst="rect">
            <a:avLst/>
          </a:prstGeom>
        </p:spPr>
      </p:pic>
      <p:sp>
        <p:nvSpPr>
          <p:cNvPr id="7" name="Flecha: hacia la izquierda 6">
            <a:hlinkClick r:id="rId2" action="ppaction://hlinksldjump"/>
            <a:extLst>
              <a:ext uri="{FF2B5EF4-FFF2-40B4-BE49-F238E27FC236}">
                <a16:creationId xmlns:a16="http://schemas.microsoft.com/office/drawing/2014/main" id="{596B4A14-D205-4F30-9495-A8384B9F6A14}"/>
              </a:ext>
            </a:extLst>
          </p:cNvPr>
          <p:cNvSpPr/>
          <p:nvPr/>
        </p:nvSpPr>
        <p:spPr>
          <a:xfrm>
            <a:off x="477078" y="6082748"/>
            <a:ext cx="1311965" cy="50358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9820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96C95E-ECA3-4DB6-ADD6-6363A2134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hlinkClick r:id="rId2" action="ppaction://hlinksldjump"/>
              </a:rPr>
              <a:t>Premios y dominaciones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A3142A-72FD-4B91-A537-B69743914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96064"/>
            <a:ext cx="9502414" cy="3695136"/>
          </a:xfrm>
        </p:spPr>
        <p:txBody>
          <a:bodyPr/>
          <a:lstStyle/>
          <a:p>
            <a:pPr algn="just"/>
            <a:r>
              <a:rPr lang="es-MX" dirty="0">
                <a:latin typeface="Footlight MT Light" panose="0204060206030A020304" pitchFamily="18" charset="0"/>
              </a:rPr>
              <a:t>Ganó el premio de </a:t>
            </a:r>
            <a:r>
              <a:rPr lang="es-MX" dirty="0" err="1">
                <a:latin typeface="Footlight MT Light" panose="0204060206030A020304" pitchFamily="18" charset="0"/>
              </a:rPr>
              <a:t>Kids</a:t>
            </a:r>
            <a:r>
              <a:rPr lang="es-MX" dirty="0">
                <a:latin typeface="Footlight MT Light" panose="0204060206030A020304" pitchFamily="18" charset="0"/>
              </a:rPr>
              <a:t> </a:t>
            </a:r>
            <a:r>
              <a:rPr lang="es-MX" dirty="0" err="1">
                <a:latin typeface="Footlight MT Light" panose="0204060206030A020304" pitchFamily="18" charset="0"/>
              </a:rPr>
              <a:t>choice</a:t>
            </a:r>
            <a:r>
              <a:rPr lang="es-MX" dirty="0">
                <a:latin typeface="Footlight MT Light" panose="0204060206030A020304" pitchFamily="18" charset="0"/>
              </a:rPr>
              <a:t> </a:t>
            </a:r>
            <a:r>
              <a:rPr lang="es-MX" dirty="0" err="1">
                <a:latin typeface="Footlight MT Light" panose="0204060206030A020304" pitchFamily="18" charset="0"/>
              </a:rPr>
              <a:t>awards</a:t>
            </a:r>
            <a:r>
              <a:rPr lang="es-MX" dirty="0">
                <a:latin typeface="Footlight MT Light" panose="0204060206030A020304" pitchFamily="18" charset="0"/>
              </a:rPr>
              <a:t> en el 2020 y 2021 por su personaje de Cheryl Blossom en la serie de Riverdale, en el 2019 ganó el premio como mejor drama en la película de drama </a:t>
            </a:r>
            <a:r>
              <a:rPr lang="es-MX" dirty="0" err="1">
                <a:latin typeface="Footlight MT Light" panose="0204060206030A020304" pitchFamily="18" charset="0"/>
              </a:rPr>
              <a:t>day</a:t>
            </a:r>
            <a:r>
              <a:rPr lang="es-MX" dirty="0">
                <a:latin typeface="Footlight MT Light" panose="0204060206030A020304" pitchFamily="18" charset="0"/>
              </a:rPr>
              <a:t> </a:t>
            </a:r>
            <a:r>
              <a:rPr lang="es-MX" dirty="0" err="1">
                <a:latin typeface="Footlight MT Light" panose="0204060206030A020304" pitchFamily="18" charset="0"/>
              </a:rPr>
              <a:t>by</a:t>
            </a:r>
            <a:r>
              <a:rPr lang="es-MX" dirty="0">
                <a:latin typeface="Footlight MT Light" panose="0204060206030A020304" pitchFamily="18" charset="0"/>
              </a:rPr>
              <a:t> </a:t>
            </a:r>
            <a:r>
              <a:rPr lang="es-MX" dirty="0" err="1">
                <a:latin typeface="Footlight MT Light" panose="0204060206030A020304" pitchFamily="18" charset="0"/>
              </a:rPr>
              <a:t>day</a:t>
            </a:r>
            <a:r>
              <a:rPr lang="es-MX" dirty="0">
                <a:latin typeface="Footlight MT Light" panose="0204060206030A020304" pitchFamily="18" charset="0"/>
              </a:rPr>
              <a:t>. </a:t>
            </a:r>
          </a:p>
          <a:p>
            <a:pPr algn="just"/>
            <a:r>
              <a:rPr lang="es-MX" dirty="0">
                <a:latin typeface="Footlight MT Light" panose="0204060206030A020304" pitchFamily="18" charset="0"/>
              </a:rPr>
              <a:t>En el 2018 ganó el premio como mejor momento musical a lado de la actriz Vanessa Morgan. </a:t>
            </a:r>
          </a:p>
          <a:p>
            <a:pPr algn="just"/>
            <a:r>
              <a:rPr lang="es-MX" dirty="0">
                <a:latin typeface="Footlight MT Light" panose="0204060206030A020304" pitchFamily="18" charset="0"/>
              </a:rPr>
              <a:t>Entre otros premios…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F9ADEFD-42A9-445D-8FE9-49D343113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688" y="3943632"/>
            <a:ext cx="1743075" cy="2619375"/>
          </a:xfrm>
          <a:prstGeom prst="rect">
            <a:avLst/>
          </a:prstGeom>
        </p:spPr>
      </p:pic>
      <p:sp>
        <p:nvSpPr>
          <p:cNvPr id="5" name="Flecha: hacia la izquierda 4">
            <a:hlinkClick r:id="rId2" action="ppaction://hlinksldjump"/>
            <a:extLst>
              <a:ext uri="{FF2B5EF4-FFF2-40B4-BE49-F238E27FC236}">
                <a16:creationId xmlns:a16="http://schemas.microsoft.com/office/drawing/2014/main" id="{71906700-5389-42C2-A245-3A1E7ABE2B5B}"/>
              </a:ext>
            </a:extLst>
          </p:cNvPr>
          <p:cNvSpPr/>
          <p:nvPr/>
        </p:nvSpPr>
        <p:spPr>
          <a:xfrm>
            <a:off x="596348" y="6056243"/>
            <a:ext cx="1537252" cy="5067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480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B4B191-F01F-4625-A804-EED5D3057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967409"/>
            <a:ext cx="10353761" cy="1326321"/>
          </a:xfrm>
        </p:spPr>
        <p:txBody>
          <a:bodyPr/>
          <a:lstStyle/>
          <a:p>
            <a:r>
              <a:rPr lang="es-MX" dirty="0">
                <a:hlinkClick r:id="rId2" action="ppaction://hlinksldjump"/>
              </a:rPr>
              <a:t>filmografía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2BF402-8FA0-45F6-92FD-1BBECBFB5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558787"/>
            <a:ext cx="4824396" cy="3695136"/>
          </a:xfrm>
        </p:spPr>
        <p:txBody>
          <a:bodyPr/>
          <a:lstStyle/>
          <a:p>
            <a:pPr algn="just"/>
            <a:r>
              <a:rPr lang="es-MX" dirty="0">
                <a:latin typeface="Footlight MT Light" panose="0204060206030A020304" pitchFamily="18" charset="0"/>
              </a:rPr>
              <a:t>Estuvo en the hive en 2014, en F the prom en el 2017, Polaraid en el 2019, sightless en el año 2020,  en la película Jane y hotel for the </a:t>
            </a:r>
            <a:r>
              <a:rPr lang="es-MX" dirty="0" err="1">
                <a:latin typeface="Footlight MT Light" panose="0204060206030A020304" pitchFamily="18" charset="0"/>
              </a:rPr>
              <a:t>holiday´s</a:t>
            </a:r>
            <a:r>
              <a:rPr lang="es-MX" dirty="0">
                <a:latin typeface="Footlight MT Light" panose="0204060206030A020304" pitchFamily="18" charset="0"/>
              </a:rPr>
              <a:t>  y actualmente será la protagonista de ¨los extraños¨. </a:t>
            </a:r>
          </a:p>
        </p:txBody>
      </p:sp>
      <p:pic>
        <p:nvPicPr>
          <p:cNvPr id="6146" name="Picture 2" descr="Madalaine Petsch co-protagoniza pelicula este año | 🌟 Riverdale Español ⚡  Amino">
            <a:extLst>
              <a:ext uri="{FF2B5EF4-FFF2-40B4-BE49-F238E27FC236}">
                <a16:creationId xmlns:a16="http://schemas.microsoft.com/office/drawing/2014/main" id="{DD82ED30-75C8-4814-8800-741994E15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737" y="2251764"/>
            <a:ext cx="1617225" cy="22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adelaine Petsch Info on X: &quot;📸 La primera portada oficial de la película  &quot;Hotel for the Holidays&quot;, protagonizada por Madelaine Petsch y Mena Massoud  ha sido estrenada!! Se estrena a finales de">
            <a:extLst>
              <a:ext uri="{FF2B5EF4-FFF2-40B4-BE49-F238E27FC236}">
                <a16:creationId xmlns:a16="http://schemas.microsoft.com/office/drawing/2014/main" id="{8D70857B-56FF-4AA0-8535-2FE37E119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962" y="2834931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Betty Cooper - Hoy se estrena &quot;Sightless&quot; es una película de suspenso  independiente y terror. La película está protagonizada por nuestra  grandiosa Madelaine Petsch💙 | Facebook">
            <a:extLst>
              <a:ext uri="{FF2B5EF4-FFF2-40B4-BE49-F238E27FC236}">
                <a16:creationId xmlns:a16="http://schemas.microsoft.com/office/drawing/2014/main" id="{7BCB6B22-CBA2-4033-80DA-2282CEB23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037" y="1253862"/>
            <a:ext cx="175260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Jane (2022) - Filmaffinity">
            <a:extLst>
              <a:ext uri="{FF2B5EF4-FFF2-40B4-BE49-F238E27FC236}">
                <a16:creationId xmlns:a16="http://schemas.microsoft.com/office/drawing/2014/main" id="{52872572-B3F4-4369-8FB0-56B94E6BA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037" y="4002159"/>
            <a:ext cx="1519941" cy="225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Acerca del destino (2022) - Filmaffinity">
            <a:extLst>
              <a:ext uri="{FF2B5EF4-FFF2-40B4-BE49-F238E27FC236}">
                <a16:creationId xmlns:a16="http://schemas.microsoft.com/office/drawing/2014/main" id="{76950238-33FD-41F9-A280-F5C728849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266" y="4406355"/>
            <a:ext cx="142875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echa: hacia la izquierda 3">
            <a:hlinkClick r:id="rId2" action="ppaction://hlinksldjump"/>
            <a:extLst>
              <a:ext uri="{FF2B5EF4-FFF2-40B4-BE49-F238E27FC236}">
                <a16:creationId xmlns:a16="http://schemas.microsoft.com/office/drawing/2014/main" id="{4B968060-C8AE-467D-8DD6-C7B9DB90B664}"/>
              </a:ext>
            </a:extLst>
          </p:cNvPr>
          <p:cNvSpPr/>
          <p:nvPr/>
        </p:nvSpPr>
        <p:spPr>
          <a:xfrm>
            <a:off x="675861" y="5883965"/>
            <a:ext cx="1428750" cy="5988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23927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47FEA6-C080-4154-AC33-5BD797DB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hlinkClick r:id="rId2" action="ppaction://hlinksldjump"/>
              </a:rPr>
              <a:t>Datos curiosos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A5788C-1CB6-4F8D-8943-62A292C36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96064"/>
            <a:ext cx="6308640" cy="3695136"/>
          </a:xfrm>
        </p:spPr>
        <p:txBody>
          <a:bodyPr>
            <a:normAutofit/>
          </a:bodyPr>
          <a:lstStyle/>
          <a:p>
            <a:pPr algn="just"/>
            <a:r>
              <a:rPr lang="es-MX" sz="1600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Ella es pelirroja natural, algo que le trajo problemas cuando era pequeña ya que en el colegio la molestaban por su color de pelo. Contó que incluso a su hermano le tiraron piedras por ser pelirrojo. :(</a:t>
            </a:r>
          </a:p>
          <a:p>
            <a:pPr algn="just"/>
            <a:r>
              <a:rPr lang="es-MX" sz="1600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Uno de sus primeros trabajos fue en 2014: participó de una publicidad de Coca-Cola para Estados Unidos.</a:t>
            </a:r>
          </a:p>
          <a:p>
            <a:pPr algn="just"/>
            <a:r>
              <a:rPr lang="es-MX" sz="1600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Es vegana desde sus catorce años y participó en una campaña de Peta.</a:t>
            </a:r>
          </a:p>
          <a:p>
            <a:pPr algn="just"/>
            <a:r>
              <a:rPr lang="es-MX" sz="1600" b="1" i="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Footlight MT Light" panose="0204060206030A020304" pitchFamily="18" charset="0"/>
              </a:rPr>
              <a:t>Durante la primera temporada de Riverdale vivió en Vancouver compartiendo hogar con Lili Reinhart. ¡Sí! ¡Betty y Cheryl vivieron juntas! :D</a:t>
            </a:r>
          </a:p>
          <a:p>
            <a:endParaRPr lang="es-MX" dirty="0"/>
          </a:p>
        </p:txBody>
      </p:sp>
      <p:pic>
        <p:nvPicPr>
          <p:cNvPr id="7170" name="Picture 2" descr="tits out for '22 | Instagram">
            <a:extLst>
              <a:ext uri="{FF2B5EF4-FFF2-40B4-BE49-F238E27FC236}">
                <a16:creationId xmlns:a16="http://schemas.microsoft.com/office/drawing/2014/main" id="{4333E43E-93A9-4A3C-AD68-D6B157260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099" y="180050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ooks like olive learned how to untie my shirts. Outfit @majeparis |  Instagram">
            <a:extLst>
              <a:ext uri="{FF2B5EF4-FFF2-40B4-BE49-F238E27FC236}">
                <a16:creationId xmlns:a16="http://schemas.microsoft.com/office/drawing/2014/main" id="{4FAECDA3-D51C-4BE9-A0D4-8BD11C56D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28" y="312682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appy me and happy new year ❣️ | Instagram">
            <a:extLst>
              <a:ext uri="{FF2B5EF4-FFF2-40B4-BE49-F238E27FC236}">
                <a16:creationId xmlns:a16="http://schemas.microsoft.com/office/drawing/2014/main" id="{B9E83DA4-6F9B-40FE-BCD7-41CB92F7E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103" y="3857625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echa: hacia la izquierda 3">
            <a:hlinkClick r:id="rId2" action="ppaction://hlinksldjump"/>
            <a:extLst>
              <a:ext uri="{FF2B5EF4-FFF2-40B4-BE49-F238E27FC236}">
                <a16:creationId xmlns:a16="http://schemas.microsoft.com/office/drawing/2014/main" id="{F11D99DE-634B-4DDC-9621-8432D7CB000E}"/>
              </a:ext>
            </a:extLst>
          </p:cNvPr>
          <p:cNvSpPr/>
          <p:nvPr/>
        </p:nvSpPr>
        <p:spPr>
          <a:xfrm>
            <a:off x="424070" y="6056243"/>
            <a:ext cx="1338469" cy="64935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6543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TM04033921[[fn=Damasco]]</Template>
  <TotalTime>67</TotalTime>
  <Words>474</Words>
  <Application>Microsoft Office PowerPoint</Application>
  <PresentationFormat>Panorámica</PresentationFormat>
  <Paragraphs>32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Footlight MT Light</vt:lpstr>
      <vt:lpstr>Rockwell</vt:lpstr>
      <vt:lpstr>Damask</vt:lpstr>
      <vt:lpstr>Madelaine Petsh </vt:lpstr>
      <vt:lpstr>Índice </vt:lpstr>
      <vt:lpstr>Biografía </vt:lpstr>
      <vt:lpstr>Trayecto profesional </vt:lpstr>
      <vt:lpstr>Proyecto más importante</vt:lpstr>
      <vt:lpstr>Redes sociales</vt:lpstr>
      <vt:lpstr>Premios y dominaciones</vt:lpstr>
      <vt:lpstr>filmografía</vt:lpstr>
      <vt:lpstr>Datos curiosos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Madelaine Petsh</dc:title>
  <dc:creator>Ususario</dc:creator>
  <cp:lastModifiedBy>Ususario</cp:lastModifiedBy>
  <cp:revision>8</cp:revision>
  <dcterms:created xsi:type="dcterms:W3CDTF">2024-03-06T18:20:08Z</dcterms:created>
  <dcterms:modified xsi:type="dcterms:W3CDTF">2024-03-06T19:27:43Z</dcterms:modified>
</cp:coreProperties>
</file>