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B0C5631-648D-4684-BA20-8CB37E5E5BC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MX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70AA6A7-564A-4D4E-B3A1-AE8946857CE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C5631-648D-4684-BA20-8CB37E5E5BC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A6A7-564A-4D4E-B3A1-AE8946857CE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C5631-648D-4684-BA20-8CB37E5E5BC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A6A7-564A-4D4E-B3A1-AE8946857CE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B0C5631-648D-4684-BA20-8CB37E5E5BC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A6A7-564A-4D4E-B3A1-AE8946857CE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B0C5631-648D-4684-BA20-8CB37E5E5BC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70AA6A7-564A-4D4E-B3A1-AE8946857CED}" type="slidenum">
              <a:rPr lang="es-MX" smtClean="0"/>
              <a:t>‹Nº›</a:t>
            </a:fld>
            <a:endParaRPr lang="es-MX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B0C5631-648D-4684-BA20-8CB37E5E5BC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70AA6A7-564A-4D4E-B3A1-AE8946857CE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B0C5631-648D-4684-BA20-8CB37E5E5BC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70AA6A7-564A-4D4E-B3A1-AE8946857CED}" type="slidenum">
              <a:rPr lang="es-MX" smtClean="0"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C5631-648D-4684-BA20-8CB37E5E5BC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A6A7-564A-4D4E-B3A1-AE8946857CE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B0C5631-648D-4684-BA20-8CB37E5E5BC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70AA6A7-564A-4D4E-B3A1-AE8946857CE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B0C5631-648D-4684-BA20-8CB37E5E5BC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70AA6A7-564A-4D4E-B3A1-AE8946857CED}" type="slidenum">
              <a:rPr lang="es-MX" smtClean="0"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B0C5631-648D-4684-BA20-8CB37E5E5BC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70AA6A7-564A-4D4E-B3A1-AE8946857CED}" type="slidenum">
              <a:rPr lang="es-MX" smtClean="0"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B0C5631-648D-4684-BA20-8CB37E5E5BC0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70AA6A7-564A-4D4E-B3A1-AE8946857CED}" type="slidenum">
              <a:rPr lang="es-MX" smtClean="0"/>
              <a:t>‹Nº›</a:t>
            </a:fld>
            <a:endParaRPr lang="es-MX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MX" sz="8000" dirty="0" smtClean="0">
                <a:latin typeface="Script MT Bold" panose="03040602040607080904" pitchFamily="66" charset="0"/>
              </a:rPr>
              <a:t>Taylor Swift</a:t>
            </a:r>
            <a:endParaRPr lang="es-MX" sz="8000" dirty="0">
              <a:latin typeface="Script MT Bold" panose="03040602040607080904" pitchFamily="66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b="1" dirty="0" smtClean="0"/>
              <a:t>Vida e historia</a:t>
            </a:r>
            <a:endParaRPr lang="es-MX" b="1" dirty="0"/>
          </a:p>
        </p:txBody>
      </p:sp>
      <p:sp>
        <p:nvSpPr>
          <p:cNvPr id="4" name="AutoShape 2" descr="La cantante estadounidense Taylor Swi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5" name="AutoShape 4" descr="La cantante estadounidense Taylor Swi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2636912"/>
            <a:ext cx="2940369" cy="3920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830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>
                <a:latin typeface="Algerian" panose="04020705040A02060702" pitchFamily="82" charset="0"/>
              </a:rPr>
              <a:t>ÍNDICE</a:t>
            </a:r>
            <a:endParaRPr lang="es-MX" dirty="0">
              <a:latin typeface="Algerian" panose="04020705040A02060702" pitchFamily="82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MX" dirty="0">
                <a:hlinkClick r:id="rId2" action="ppaction://hlinksldjump"/>
              </a:rPr>
              <a:t>¿Quién es Taylor </a:t>
            </a:r>
            <a:r>
              <a:rPr lang="es-MX" dirty="0" smtClean="0">
                <a:hlinkClick r:id="rId2" action="ppaction://hlinksldjump"/>
              </a:rPr>
              <a:t>Swift?</a:t>
            </a:r>
            <a:endParaRPr lang="es-MX" dirty="0" smtClean="0"/>
          </a:p>
          <a:p>
            <a:r>
              <a:rPr lang="es-MX" dirty="0">
                <a:hlinkClick r:id="rId3" action="ppaction://hlinksldjump"/>
              </a:rPr>
              <a:t>¿De dónde es Taylor Swift</a:t>
            </a:r>
            <a:r>
              <a:rPr lang="es-MX" dirty="0" smtClean="0">
                <a:hlinkClick r:id="rId3" action="ppaction://hlinksldjump"/>
              </a:rPr>
              <a:t>?</a:t>
            </a:r>
            <a:endParaRPr lang="es-MX" dirty="0" smtClean="0"/>
          </a:p>
          <a:p>
            <a:r>
              <a:rPr lang="es-MX" dirty="0">
                <a:hlinkClick r:id="rId4" action="ppaction://hlinksldjump"/>
              </a:rPr>
              <a:t>¿Por qué es tan importante Taylor Swift?</a:t>
            </a:r>
            <a:endParaRPr lang="es-MX" dirty="0"/>
          </a:p>
          <a:p>
            <a:r>
              <a:rPr lang="es-MX" dirty="0" smtClean="0">
                <a:hlinkClick r:id="rId5" action="ppaction://hlinksldjump"/>
              </a:rPr>
              <a:t>¿</a:t>
            </a:r>
            <a:r>
              <a:rPr lang="es-MX" dirty="0">
                <a:hlinkClick r:id="rId5" action="ppaction://hlinksldjump"/>
              </a:rPr>
              <a:t>Cuántos gatos tiene Taylor Swift?</a:t>
            </a:r>
            <a:endParaRPr lang="es-MX" dirty="0"/>
          </a:p>
          <a:p>
            <a:r>
              <a:rPr lang="es-MX" dirty="0">
                <a:hlinkClick r:id="rId6" action="ppaction://hlinksldjump"/>
              </a:rPr>
              <a:t>¿Qué tipo de voz tiene Taylor Swift?</a:t>
            </a:r>
            <a:endParaRPr lang="es-MX" dirty="0"/>
          </a:p>
          <a:p>
            <a:r>
              <a:rPr lang="es-MX" dirty="0">
                <a:hlinkClick r:id="rId7" action="ppaction://hlinksldjump"/>
              </a:rPr>
              <a:t>¿Cómo se llama la primera canción de Taylor Swift?</a:t>
            </a:r>
            <a:endParaRPr lang="es-MX" dirty="0"/>
          </a:p>
          <a:p>
            <a:r>
              <a:rPr lang="es-MX" dirty="0">
                <a:hlinkClick r:id="rId8" action="ppaction://hlinksldjump"/>
              </a:rPr>
              <a:t>¿Cuál es la canción más exitosa de Taylor Swift?</a:t>
            </a:r>
            <a:endParaRPr lang="es-MX" dirty="0"/>
          </a:p>
          <a:p>
            <a:pPr marL="64008" indent="0">
              <a:buNone/>
            </a:pPr>
            <a:r>
              <a:rPr lang="es-MX" dirty="0"/>
              <a:t/>
            </a:r>
            <a:br>
              <a:rPr lang="es-MX" dirty="0"/>
            </a:b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9200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>
                <a:latin typeface="Arial Rounded MT Bold" panose="020F0704030504030204" pitchFamily="34" charset="0"/>
                <a:cs typeface="Aharoni" panose="02010803020104030203" pitchFamily="2" charset="-79"/>
              </a:rPr>
              <a:t/>
            </a:r>
            <a:br>
              <a:rPr lang="es-MX" dirty="0" smtClean="0">
                <a:latin typeface="Arial Rounded MT Bold" panose="020F0704030504030204" pitchFamily="34" charset="0"/>
                <a:cs typeface="Aharoni" panose="02010803020104030203" pitchFamily="2" charset="-79"/>
              </a:rPr>
            </a:br>
            <a:r>
              <a:rPr lang="es-MX" dirty="0" smtClean="0">
                <a:latin typeface="Arial Rounded MT Bold" panose="020F0704030504030204" pitchFamily="34" charset="0"/>
                <a:cs typeface="Aharoni" panose="02010803020104030203" pitchFamily="2" charset="-79"/>
                <a:hlinkClick r:id="rId2" action="ppaction://hlinksldjump"/>
              </a:rPr>
              <a:t>¿</a:t>
            </a:r>
            <a:r>
              <a:rPr lang="es-MX" dirty="0">
                <a:latin typeface="Arial Rounded MT Bold" panose="020F0704030504030204" pitchFamily="34" charset="0"/>
                <a:cs typeface="Aharoni" panose="02010803020104030203" pitchFamily="2" charset="-79"/>
                <a:hlinkClick r:id="rId2" action="ppaction://hlinksldjump"/>
              </a:rPr>
              <a:t>Quién es Taylor Swift?</a:t>
            </a:r>
            <a:br>
              <a:rPr lang="es-MX" dirty="0">
                <a:latin typeface="Arial Rounded MT Bold" panose="020F0704030504030204" pitchFamily="34" charset="0"/>
                <a:cs typeface="Aharoni" panose="02010803020104030203" pitchFamily="2" charset="-79"/>
                <a:hlinkClick r:id="rId2" action="ppaction://hlinksldjump"/>
              </a:rPr>
            </a:br>
            <a:endParaRPr lang="es-MX" dirty="0">
              <a:latin typeface="Arial Rounded MT Bold" panose="020F0704030504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647055"/>
            <a:ext cx="8229600" cy="4572000"/>
          </a:xfrm>
        </p:spPr>
        <p:txBody>
          <a:bodyPr>
            <a:normAutofit/>
          </a:bodyPr>
          <a:lstStyle/>
          <a:p>
            <a:pPr marL="64008" indent="0" algn="just">
              <a:buNone/>
            </a:pPr>
            <a:r>
              <a:rPr lang="es-MX" sz="2500" b="1" dirty="0"/>
              <a:t>Taylor Swift</a:t>
            </a:r>
            <a:r>
              <a:rPr lang="es-MX" sz="2500" dirty="0"/>
              <a:t> se describe a sí misma como compositora</a:t>
            </a:r>
            <a:r>
              <a:rPr lang="es-MX" sz="2500" dirty="0" smtClean="0"/>
              <a:t>.</a:t>
            </a:r>
          </a:p>
          <a:p>
            <a:pPr marL="64008" indent="0" algn="just">
              <a:buNone/>
            </a:pPr>
            <a:r>
              <a:rPr lang="es-MX" sz="2500" dirty="0" smtClean="0"/>
              <a:t>Las</a:t>
            </a:r>
            <a:r>
              <a:rPr lang="es-MX" sz="2500" dirty="0"/>
              <a:t> </a:t>
            </a:r>
            <a:r>
              <a:rPr lang="es-MX" sz="2500" b="1" dirty="0"/>
              <a:t>canciones</a:t>
            </a:r>
            <a:r>
              <a:rPr lang="es-MX" sz="2500" dirty="0"/>
              <a:t> crecieron junto a ella, desde el momento en que se estrenó en el mundo del country, hasta convertirse en la cara más relevante de la última década del pop.</a:t>
            </a:r>
            <a:endParaRPr lang="es-MX" sz="25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33056"/>
            <a:ext cx="1864366" cy="2636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06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  <a:t/>
            </a:r>
            <a:b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</a:br>
            <a: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  <a:t>¿</a:t>
            </a:r>
            <a:r>
              <a:rPr lang="es-MX" dirty="0">
                <a:latin typeface="Arial Rounded MT Bold" panose="020F0704030504030204" pitchFamily="34" charset="0"/>
                <a:hlinkClick r:id="rId2" action="ppaction://hlinksldjump"/>
              </a:rPr>
              <a:t>De dónde es Taylor Swift?</a:t>
            </a:r>
            <a:br>
              <a:rPr lang="es-MX" dirty="0">
                <a:latin typeface="Arial Rounded MT Bold" panose="020F0704030504030204" pitchFamily="34" charset="0"/>
                <a:hlinkClick r:id="rId2" action="ppaction://hlinksldjump"/>
              </a:rPr>
            </a:br>
            <a:endParaRPr lang="es-MX" dirty="0">
              <a:latin typeface="Arial Rounded MT Bold" panose="020F070403050403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85527" y="1628800"/>
            <a:ext cx="8229600" cy="4572000"/>
          </a:xfrm>
        </p:spPr>
        <p:txBody>
          <a:bodyPr>
            <a:normAutofit/>
          </a:bodyPr>
          <a:lstStyle/>
          <a:p>
            <a:pPr marL="64008" indent="0" algn="just">
              <a:buNone/>
            </a:pPr>
            <a:r>
              <a:rPr lang="es-MX" sz="2500" b="1" dirty="0"/>
              <a:t>Taylor Swift</a:t>
            </a:r>
            <a:r>
              <a:rPr lang="es-MX" sz="2500" dirty="0"/>
              <a:t> es de </a:t>
            </a:r>
            <a:r>
              <a:rPr lang="es-MX" sz="2500" b="1" dirty="0"/>
              <a:t>West Reading, Pennsylvani</a:t>
            </a:r>
            <a:r>
              <a:rPr lang="es-MX" sz="2500" dirty="0"/>
              <a:t>a, donde vivió sus primeros años en una granja de pinos de Navidad junto a su familia</a:t>
            </a:r>
            <a:r>
              <a:rPr lang="es-MX" sz="2500" dirty="0" smtClean="0"/>
              <a:t>.</a:t>
            </a:r>
          </a:p>
          <a:p>
            <a:pPr marL="64008" indent="0" algn="just">
              <a:buNone/>
            </a:pPr>
            <a:endParaRPr lang="es-MX" sz="2500" dirty="0" smtClean="0"/>
          </a:p>
          <a:p>
            <a:pPr marL="64008" indent="0" algn="just">
              <a:buNone/>
            </a:pPr>
            <a:r>
              <a:rPr lang="es-MX" sz="2500" dirty="0"/>
              <a:t>Mientras crecía, Taylor viajaba a Nueva York para tomar lecciones de canto y actuación, para luego migrar a la música country.</a:t>
            </a:r>
            <a:endParaRPr lang="es-MX" sz="2500" dirty="0"/>
          </a:p>
        </p:txBody>
      </p:sp>
      <p:sp>
        <p:nvSpPr>
          <p:cNvPr id="4" name="AutoShape 2" descr="West Reading, Pennsylvania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5" name="AutoShape 4" descr="West Reading, Pennsylvania - Wikipedi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505" y="4326433"/>
            <a:ext cx="2414935" cy="2414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000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  <a:t/>
            </a:r>
            <a:b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</a:br>
            <a: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  <a:t>¿</a:t>
            </a:r>
            <a:r>
              <a:rPr lang="es-MX" dirty="0">
                <a:latin typeface="Arial Rounded MT Bold" panose="020F0704030504030204" pitchFamily="34" charset="0"/>
                <a:hlinkClick r:id="rId2" action="ppaction://hlinksldjump"/>
              </a:rPr>
              <a:t>Por qué es tan importante Taylor Swift?</a:t>
            </a:r>
            <a:br>
              <a:rPr lang="es-MX" dirty="0">
                <a:latin typeface="Arial Rounded MT Bold" panose="020F0704030504030204" pitchFamily="34" charset="0"/>
                <a:hlinkClick r:id="rId2" action="ppaction://hlinksldjump"/>
              </a:rPr>
            </a:br>
            <a:endParaRPr lang="es-MX" dirty="0">
              <a:latin typeface="Arial Rounded MT Bold" panose="020F070403050403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4008" indent="0" algn="just">
              <a:buNone/>
            </a:pPr>
            <a:r>
              <a:rPr lang="es-MX" sz="2500" b="1" dirty="0"/>
              <a:t>Taylor Swift</a:t>
            </a:r>
            <a:r>
              <a:rPr lang="es-MX" sz="2500" dirty="0"/>
              <a:t> es una </a:t>
            </a:r>
            <a:r>
              <a:rPr lang="es-MX" sz="2500" b="1" dirty="0"/>
              <a:t>cantante y compositora estadounidense</a:t>
            </a:r>
            <a:r>
              <a:rPr lang="es-MX" sz="2500" dirty="0"/>
              <a:t>. Es conocida por su inicio en la música country y transición al pop, ha sido una de las cantautoras más jóvenes en ser firmadas por una compañía disquera y una de las artistas con música más vendida de la industria.</a:t>
            </a:r>
            <a:endParaRPr lang="es-MX" sz="25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533198"/>
            <a:ext cx="3160869" cy="2107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03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  <a:t/>
            </a:r>
            <a:b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</a:br>
            <a: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  <a:t>¿</a:t>
            </a:r>
            <a:r>
              <a:rPr lang="es-MX" dirty="0">
                <a:latin typeface="Arial Rounded MT Bold" panose="020F0704030504030204" pitchFamily="34" charset="0"/>
                <a:hlinkClick r:id="rId2" action="ppaction://hlinksldjump"/>
              </a:rPr>
              <a:t>Cuántos gatos tiene Taylor Swift?</a:t>
            </a:r>
            <a:br>
              <a:rPr lang="es-MX" dirty="0">
                <a:latin typeface="Arial Rounded MT Bold" panose="020F0704030504030204" pitchFamily="34" charset="0"/>
                <a:hlinkClick r:id="rId2" action="ppaction://hlinksldjump"/>
              </a:rPr>
            </a:br>
            <a:endParaRPr lang="es-MX" dirty="0">
              <a:latin typeface="Arial Rounded MT Bold" panose="020F070403050403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4008" indent="0" algn="just">
              <a:buNone/>
            </a:pPr>
            <a:r>
              <a:rPr lang="es-MX" sz="2500" b="1" dirty="0"/>
              <a:t>Taylor Swift </a:t>
            </a:r>
            <a:r>
              <a:rPr lang="es-MX" sz="2500" b="1" dirty="0" smtClean="0"/>
              <a:t>tiene tres </a:t>
            </a:r>
            <a:r>
              <a:rPr lang="es-MX" sz="2500" b="1" dirty="0"/>
              <a:t>gatos: </a:t>
            </a:r>
            <a:r>
              <a:rPr lang="es-MX" sz="2500" b="1" dirty="0" err="1"/>
              <a:t>Benjamin</a:t>
            </a:r>
            <a:r>
              <a:rPr lang="es-MX" sz="2500" b="1" dirty="0"/>
              <a:t> </a:t>
            </a:r>
            <a:r>
              <a:rPr lang="es-MX" sz="2500" b="1" dirty="0" err="1"/>
              <a:t>Button</a:t>
            </a:r>
            <a:r>
              <a:rPr lang="es-MX" sz="2500" b="1" dirty="0"/>
              <a:t>, Olivia </a:t>
            </a:r>
            <a:r>
              <a:rPr lang="es-MX" sz="2500" b="1" dirty="0" err="1"/>
              <a:t>Benson</a:t>
            </a:r>
            <a:r>
              <a:rPr lang="es-MX" sz="2500" b="1" dirty="0"/>
              <a:t> y </a:t>
            </a:r>
            <a:r>
              <a:rPr lang="es-MX" sz="2500" b="1" dirty="0" err="1"/>
              <a:t>Meredith</a:t>
            </a:r>
            <a:r>
              <a:rPr lang="es-MX" sz="2500" b="1" dirty="0"/>
              <a:t> Grey</a:t>
            </a:r>
            <a:r>
              <a:rPr lang="es-MX" sz="2500" dirty="0"/>
              <a:t>. Sus nombres se derivan de personajes de películas y series de televisión: El curioso caso de </a:t>
            </a:r>
            <a:r>
              <a:rPr lang="es-MX" sz="2500" dirty="0" err="1"/>
              <a:t>Benjamin</a:t>
            </a:r>
            <a:r>
              <a:rPr lang="es-MX" sz="2500" dirty="0"/>
              <a:t> </a:t>
            </a:r>
            <a:r>
              <a:rPr lang="es-MX" sz="2500" dirty="0" err="1"/>
              <a:t>Button</a:t>
            </a:r>
            <a:r>
              <a:rPr lang="es-MX" sz="2500" dirty="0"/>
              <a:t>, La ley y el orden y Anatomía de Grey, respectivamente.</a:t>
            </a:r>
            <a:endParaRPr lang="es-MX" sz="25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221088"/>
            <a:ext cx="3728864" cy="2516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879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  <a:t/>
            </a:r>
            <a:b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</a:br>
            <a: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  <a:t>¿</a:t>
            </a:r>
            <a:r>
              <a:rPr lang="es-MX" dirty="0">
                <a:latin typeface="Arial Rounded MT Bold" panose="020F0704030504030204" pitchFamily="34" charset="0"/>
                <a:hlinkClick r:id="rId2" action="ppaction://hlinksldjump"/>
              </a:rPr>
              <a:t>Qué tipo de voz tiene Taylor Swift?</a:t>
            </a:r>
            <a:br>
              <a:rPr lang="es-MX" dirty="0">
                <a:latin typeface="Arial Rounded MT Bold" panose="020F0704030504030204" pitchFamily="34" charset="0"/>
                <a:hlinkClick r:id="rId2" action="ppaction://hlinksldjump"/>
              </a:rPr>
            </a:br>
            <a:endParaRPr lang="es-MX" dirty="0">
              <a:latin typeface="Arial Rounded MT Bold" panose="020F070403050403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4008" indent="0" algn="just">
              <a:buNone/>
            </a:pPr>
            <a:r>
              <a:rPr lang="es-MX" sz="2500" dirty="0"/>
              <a:t>La voz de Taylor ha sido definida como un tono dulce y suave, amaestrada para dar la melodía correcta a cada una de sus palabras. </a:t>
            </a:r>
            <a:endParaRPr lang="es-MX" sz="2500" dirty="0" smtClean="0"/>
          </a:p>
          <a:p>
            <a:pPr marL="64008" indent="0" algn="just">
              <a:buNone/>
            </a:pPr>
            <a:endParaRPr lang="es-MX" sz="2500" dirty="0" smtClean="0"/>
          </a:p>
          <a:p>
            <a:pPr marL="64008" indent="0" algn="just">
              <a:buNone/>
            </a:pPr>
            <a:r>
              <a:rPr lang="es-MX" sz="2500" dirty="0"/>
              <a:t>U</a:t>
            </a:r>
            <a:r>
              <a:rPr lang="es-MX" sz="2500" dirty="0" smtClean="0"/>
              <a:t>sa </a:t>
            </a:r>
            <a:r>
              <a:rPr lang="es-MX" sz="2500" dirty="0"/>
              <a:t>su voz como un medio para transmitir todo lo que tiene para comunicar.</a:t>
            </a:r>
            <a:endParaRPr lang="es-MX" sz="25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241" y="4221088"/>
            <a:ext cx="3660477" cy="2420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66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  <a:t/>
            </a:r>
            <a:b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</a:br>
            <a: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  <a:t>¿</a:t>
            </a:r>
            <a:r>
              <a:rPr lang="es-MX" dirty="0">
                <a:latin typeface="Arial Rounded MT Bold" panose="020F0704030504030204" pitchFamily="34" charset="0"/>
                <a:hlinkClick r:id="rId2" action="ppaction://hlinksldjump"/>
              </a:rPr>
              <a:t>Cómo se llama la primera canción de Taylor Swift?</a:t>
            </a:r>
            <a:br>
              <a:rPr lang="es-MX" dirty="0">
                <a:latin typeface="Arial Rounded MT Bold" panose="020F0704030504030204" pitchFamily="34" charset="0"/>
                <a:hlinkClick r:id="rId2" action="ppaction://hlinksldjump"/>
              </a:rPr>
            </a:br>
            <a:endParaRPr lang="es-MX" dirty="0">
              <a:latin typeface="Arial Rounded MT Bold" panose="020F070403050403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 algn="just">
              <a:buNone/>
            </a:pPr>
            <a:r>
              <a:rPr lang="es-MX" sz="2500" dirty="0"/>
              <a:t>Antes de </a:t>
            </a:r>
            <a:r>
              <a:rPr lang="es-MX" sz="2500" dirty="0" err="1"/>
              <a:t>Fearless</a:t>
            </a:r>
            <a:r>
              <a:rPr lang="es-MX" sz="2500" dirty="0"/>
              <a:t> (2010), disco con el que alcanzó la fama, </a:t>
            </a:r>
            <a:r>
              <a:rPr lang="es-MX" sz="2500" b="1" dirty="0"/>
              <a:t>Taylor Swift</a:t>
            </a:r>
            <a:r>
              <a:rPr lang="es-MX" sz="2500" dirty="0"/>
              <a:t> debutó con su álbum epónimo en 2006, que incluye </a:t>
            </a:r>
            <a:r>
              <a:rPr lang="es-MX" sz="2500" dirty="0" err="1"/>
              <a:t>Teardrops</a:t>
            </a:r>
            <a:r>
              <a:rPr lang="es-MX" sz="2500" dirty="0"/>
              <a:t> </a:t>
            </a:r>
            <a:r>
              <a:rPr lang="es-MX" sz="2500" dirty="0" err="1"/>
              <a:t>on</a:t>
            </a:r>
            <a:r>
              <a:rPr lang="es-MX" sz="2500" dirty="0"/>
              <a:t> </a:t>
            </a:r>
            <a:r>
              <a:rPr lang="es-MX" sz="2500" dirty="0" err="1"/>
              <a:t>My</a:t>
            </a:r>
            <a:r>
              <a:rPr lang="es-MX" sz="2500" dirty="0"/>
              <a:t> Guitar y </a:t>
            </a:r>
            <a:r>
              <a:rPr lang="es-MX" sz="2500" dirty="0" err="1"/>
              <a:t>Our</a:t>
            </a:r>
            <a:r>
              <a:rPr lang="es-MX" sz="2500" dirty="0"/>
              <a:t> </a:t>
            </a:r>
            <a:r>
              <a:rPr lang="es-MX" sz="2500" dirty="0" err="1"/>
              <a:t>Song</a:t>
            </a:r>
            <a:r>
              <a:rPr lang="es-MX" sz="2500" dirty="0"/>
              <a:t>. Sin embargo, fue </a:t>
            </a:r>
            <a:r>
              <a:rPr lang="es-MX" sz="2500" b="1" dirty="0"/>
              <a:t>Tim McGraw el sencillo que debutó</a:t>
            </a:r>
            <a:r>
              <a:rPr lang="es-MX" sz="2500" dirty="0"/>
              <a:t> la cantante estadounidense en junio de 2006.</a:t>
            </a:r>
          </a:p>
          <a:p>
            <a:pPr marL="64008" indent="0">
              <a:buNone/>
            </a:pP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751" y="4221088"/>
            <a:ext cx="3525590" cy="2350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301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  <a:t/>
            </a:r>
            <a:b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</a:br>
            <a:r>
              <a:rPr lang="es-MX" dirty="0" smtClean="0">
                <a:latin typeface="Arial Rounded MT Bold" panose="020F0704030504030204" pitchFamily="34" charset="0"/>
                <a:hlinkClick r:id="rId2" action="ppaction://hlinksldjump"/>
              </a:rPr>
              <a:t>¿</a:t>
            </a:r>
            <a:r>
              <a:rPr lang="es-MX" dirty="0">
                <a:latin typeface="Arial Rounded MT Bold" panose="020F0704030504030204" pitchFamily="34" charset="0"/>
                <a:hlinkClick r:id="rId2" action="ppaction://hlinksldjump"/>
              </a:rPr>
              <a:t>Cuál es la canción más exitosa de Taylor Swift?</a:t>
            </a:r>
            <a:br>
              <a:rPr lang="es-MX" dirty="0">
                <a:latin typeface="Arial Rounded MT Bold" panose="020F0704030504030204" pitchFamily="34" charset="0"/>
                <a:hlinkClick r:id="rId2" action="ppaction://hlinksldjump"/>
              </a:rPr>
            </a:br>
            <a:endParaRPr lang="es-MX" dirty="0">
              <a:latin typeface="Arial Rounded MT Bold" panose="020F070403050403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4008" indent="0">
              <a:buNone/>
            </a:pPr>
            <a:endParaRPr lang="es-MX" sz="2800" dirty="0" smtClean="0"/>
          </a:p>
          <a:p>
            <a:pPr marL="64008" indent="0" algn="just">
              <a:buNone/>
            </a:pPr>
            <a:r>
              <a:rPr lang="es-MX" sz="2500" dirty="0" smtClean="0"/>
              <a:t>De </a:t>
            </a:r>
            <a:r>
              <a:rPr lang="es-MX" sz="2500" dirty="0"/>
              <a:t>acuerdo a datos de reproducciones en </a:t>
            </a:r>
            <a:r>
              <a:rPr lang="es-MX" sz="2500" dirty="0" err="1"/>
              <a:t>Spotify</a:t>
            </a:r>
            <a:r>
              <a:rPr lang="es-MX" sz="2500" dirty="0"/>
              <a:t> y YouTube, </a:t>
            </a:r>
            <a:r>
              <a:rPr lang="es-MX" sz="2500" b="1" dirty="0" err="1"/>
              <a:t>Blank</a:t>
            </a:r>
            <a:r>
              <a:rPr lang="es-MX" sz="2500" b="1" dirty="0"/>
              <a:t> </a:t>
            </a:r>
            <a:r>
              <a:rPr lang="es-MX" sz="2500" b="1" dirty="0" err="1"/>
              <a:t>Space</a:t>
            </a:r>
            <a:r>
              <a:rPr lang="es-MX" sz="2500" b="1" dirty="0"/>
              <a:t> se posiciona como la canción más exitosa de Taylor Swift</a:t>
            </a:r>
            <a:r>
              <a:rPr lang="es-MX" sz="2500" dirty="0" smtClean="0"/>
              <a:t>.</a:t>
            </a:r>
            <a:endParaRPr lang="es-MX" sz="25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570" y="3905960"/>
            <a:ext cx="5418758" cy="2777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654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45</TotalTime>
  <Words>171</Words>
  <Application>Microsoft Office PowerPoint</Application>
  <PresentationFormat>Presentación en pantalla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Brío</vt:lpstr>
      <vt:lpstr>Taylor Swift</vt:lpstr>
      <vt:lpstr>ÍNDICE</vt:lpstr>
      <vt:lpstr> ¿Quién es Taylor Swift? </vt:lpstr>
      <vt:lpstr> ¿De dónde es Taylor Swift? </vt:lpstr>
      <vt:lpstr> ¿Por qué es tan importante Taylor Swift? </vt:lpstr>
      <vt:lpstr> ¿Cuántos gatos tiene Taylor Swift? </vt:lpstr>
      <vt:lpstr> ¿Qué tipo de voz tiene Taylor Swift? </vt:lpstr>
      <vt:lpstr> ¿Cómo se llama la primera canción de Taylor Swift? </vt:lpstr>
      <vt:lpstr> ¿Cuál es la canción más exitosa de Taylor Swift?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Taylor Swift</dc:title>
  <dc:creator>afgfgwskfb n</dc:creator>
  <cp:lastModifiedBy>afgfgwskfb n</cp:lastModifiedBy>
  <cp:revision>5</cp:revision>
  <dcterms:created xsi:type="dcterms:W3CDTF">2024-03-06T18:23:05Z</dcterms:created>
  <dcterms:modified xsi:type="dcterms:W3CDTF">2024-03-06T19:08:14Z</dcterms:modified>
</cp:coreProperties>
</file>