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90" d="100"/>
          <a:sy n="90" d="100"/>
        </p:scale>
        <p:origin x="57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8E6E425C-8DFC-4BDF-9B78-828FC43DBF80}" type="datetimeFigureOut">
              <a:rPr lang="es-MX" smtClean="0"/>
              <a:t>05/03/2024</a:t>
            </a:fld>
            <a:endParaRPr lang="es-MX"/>
          </a:p>
        </p:txBody>
      </p:sp>
      <p:sp>
        <p:nvSpPr>
          <p:cNvPr id="5" name="Footer Placeholder 4"/>
          <p:cNvSpPr>
            <a:spLocks noGrp="1"/>
          </p:cNvSpPr>
          <p:nvPr>
            <p:ph type="ftr" sz="quarter" idx="11"/>
          </p:nvPr>
        </p:nvSpPr>
        <p:spPr>
          <a:xfrm>
            <a:off x="3962399" y="5870575"/>
            <a:ext cx="4893958" cy="377825"/>
          </a:xfrm>
        </p:spPr>
        <p:txBody>
          <a:bodyPr/>
          <a:lstStyle/>
          <a:p>
            <a:endParaRPr lang="es-MX"/>
          </a:p>
        </p:txBody>
      </p:sp>
      <p:sp>
        <p:nvSpPr>
          <p:cNvPr id="6" name="Slide Number Placeholder 5"/>
          <p:cNvSpPr>
            <a:spLocks noGrp="1"/>
          </p:cNvSpPr>
          <p:nvPr>
            <p:ph type="sldNum" sz="quarter" idx="12"/>
          </p:nvPr>
        </p:nvSpPr>
        <p:spPr>
          <a:xfrm>
            <a:off x="10608958" y="5870575"/>
            <a:ext cx="551167" cy="377825"/>
          </a:xfrm>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95305960"/>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8E6E425C-8DFC-4BDF-9B78-828FC43DBF80}" type="datetimeFigureOut">
              <a:rPr lang="es-MX" smtClean="0"/>
              <a:t>05/03/2024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3164338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8E6E425C-8DFC-4BDF-9B78-828FC43DBF80}"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11678655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8E6E425C-8DFC-4BDF-9B78-828FC43DBF80}"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5478779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8E6E425C-8DFC-4BDF-9B78-828FC43DBF80}"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1831751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s-ES"/>
              <a:t>Haga clic para modificar los estilos de texto del patrón</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8E6E425C-8DFC-4BDF-9B78-828FC43DBF80}"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40362413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s-ES"/>
              <a:t>Haga clic para modificar el estilo de título del patrón</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s-ES"/>
              <a:t>Haga clic para modificar los estilos de texto del patrón</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8E6E425C-8DFC-4BDF-9B78-828FC43DBF80}"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26300722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E6E425C-8DFC-4BDF-9B78-828FC43DBF80}"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449D08E-2754-412A-9A44-F4262458F02A}" type="slidenum">
              <a:rPr lang="es-MX" smtClean="0"/>
              <a:t>‹Nº›</a:t>
            </a:fld>
            <a:endParaRPr lang="es-MX"/>
          </a:p>
        </p:txBody>
      </p:sp>
      <p:sp>
        <p:nvSpPr>
          <p:cNvPr id="8" name="Title 1"/>
          <p:cNvSpPr>
            <a:spLocks noGrp="1"/>
          </p:cNvSpPr>
          <p:nvPr>
            <p:ph type="title"/>
          </p:nvPr>
        </p:nvSpPr>
        <p:spPr>
          <a:xfrm>
            <a:off x="685801" y="609600"/>
            <a:ext cx="10131425" cy="1456267"/>
          </a:xfrm>
        </p:spPr>
        <p:txBody>
          <a:bodyPr/>
          <a:lstStyle/>
          <a:p>
            <a:r>
              <a:rPr lang="es-ES"/>
              <a:t>Haga clic para modificar el estilo de título del patrón</a:t>
            </a:r>
            <a:endParaRPr lang="en-US" dirty="0"/>
          </a:p>
        </p:txBody>
      </p:sp>
    </p:spTree>
    <p:extLst>
      <p:ext uri="{BB962C8B-B14F-4D97-AF65-F5344CB8AC3E}">
        <p14:creationId xmlns:p14="http://schemas.microsoft.com/office/powerpoint/2010/main" val="11837774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E6E425C-8DFC-4BDF-9B78-828FC43DBF80}"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3974687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E6E425C-8DFC-4BDF-9B78-828FC43DBF80}"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1103358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8E6E425C-8DFC-4BDF-9B78-828FC43DBF80}"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1274619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8E6E425C-8DFC-4BDF-9B78-828FC43DBF80}" type="datetimeFigureOut">
              <a:rPr lang="es-MX" smtClean="0"/>
              <a:t>05/03/2024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1693471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8E6E425C-8DFC-4BDF-9B78-828FC43DBF80}" type="datetimeFigureOut">
              <a:rPr lang="es-MX" smtClean="0"/>
              <a:t>05/03/2024</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501885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8E6E425C-8DFC-4BDF-9B78-828FC43DBF80}" type="datetimeFigureOut">
              <a:rPr lang="es-MX" smtClean="0"/>
              <a:t>05/03/2024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3385479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8E6E425C-8DFC-4BDF-9B78-828FC43DBF80}" type="datetimeFigureOut">
              <a:rPr lang="es-MX" smtClean="0"/>
              <a:t>05/03/2024</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2081574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8E6E425C-8DFC-4BDF-9B78-828FC43DBF80}" type="datetimeFigureOut">
              <a:rPr lang="es-MX" smtClean="0"/>
              <a:t>05/03/2024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1294532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s-ES"/>
              <a:t>Haga clic para modificar el estilo de título del patrón</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8E6E425C-8DFC-4BDF-9B78-828FC43DBF80}" type="datetimeFigureOut">
              <a:rPr lang="es-MX" smtClean="0"/>
              <a:t>05/03/2024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449D08E-2754-412A-9A44-F4262458F02A}" type="slidenum">
              <a:rPr lang="es-MX" smtClean="0"/>
              <a:t>‹Nº›</a:t>
            </a:fld>
            <a:endParaRPr lang="es-MX"/>
          </a:p>
        </p:txBody>
      </p:sp>
    </p:spTree>
    <p:extLst>
      <p:ext uri="{BB962C8B-B14F-4D97-AF65-F5344CB8AC3E}">
        <p14:creationId xmlns:p14="http://schemas.microsoft.com/office/powerpoint/2010/main" val="1617167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E6E425C-8DFC-4BDF-9B78-828FC43DBF80}" type="datetimeFigureOut">
              <a:rPr lang="es-MX" smtClean="0"/>
              <a:t>05/03/2024</a:t>
            </a:fld>
            <a:endParaRPr lang="es-MX"/>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s-MX"/>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449D08E-2754-412A-9A44-F4262458F02A}" type="slidenum">
              <a:rPr lang="es-MX" smtClean="0"/>
              <a:t>‹Nº›</a:t>
            </a:fld>
            <a:endParaRPr lang="es-MX"/>
          </a:p>
        </p:txBody>
      </p:sp>
    </p:spTree>
    <p:extLst>
      <p:ext uri="{BB962C8B-B14F-4D97-AF65-F5344CB8AC3E}">
        <p14:creationId xmlns:p14="http://schemas.microsoft.com/office/powerpoint/2010/main" val="425211875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69FF04-26F2-49F9-B378-97D49FA3CB49}"/>
              </a:ext>
            </a:extLst>
          </p:cNvPr>
          <p:cNvSpPr>
            <a:spLocks noGrp="1"/>
          </p:cNvSpPr>
          <p:nvPr>
            <p:ph type="ctrTitle"/>
          </p:nvPr>
        </p:nvSpPr>
        <p:spPr/>
        <p:txBody>
          <a:bodyPr/>
          <a:lstStyle/>
          <a:p>
            <a:r>
              <a:rPr lang="es-MX" dirty="0"/>
              <a:t>10 posiciones sexuales mas utilizadas</a:t>
            </a:r>
          </a:p>
        </p:txBody>
      </p:sp>
      <p:sp>
        <p:nvSpPr>
          <p:cNvPr id="3" name="Subtítulo 2">
            <a:extLst>
              <a:ext uri="{FF2B5EF4-FFF2-40B4-BE49-F238E27FC236}">
                <a16:creationId xmlns:a16="http://schemas.microsoft.com/office/drawing/2014/main" id="{D0F1A36C-7DEE-4CDB-84AD-E7B3F4943F09}"/>
              </a:ext>
            </a:extLst>
          </p:cNvPr>
          <p:cNvSpPr>
            <a:spLocks noGrp="1"/>
          </p:cNvSpPr>
          <p:nvPr>
            <p:ph type="subTitle" idx="1"/>
          </p:nvPr>
        </p:nvSpPr>
        <p:spPr/>
        <p:txBody>
          <a:bodyPr/>
          <a:lstStyle/>
          <a:p>
            <a:r>
              <a:rPr lang="es-MX" dirty="0"/>
              <a:t>Bryant reyes robles</a:t>
            </a:r>
          </a:p>
        </p:txBody>
      </p:sp>
    </p:spTree>
    <p:extLst>
      <p:ext uri="{BB962C8B-B14F-4D97-AF65-F5344CB8AC3E}">
        <p14:creationId xmlns:p14="http://schemas.microsoft.com/office/powerpoint/2010/main" val="207881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F4EA07-1056-46F5-B353-7E0F911D57EC}"/>
              </a:ext>
            </a:extLst>
          </p:cNvPr>
          <p:cNvSpPr>
            <a:spLocks noGrp="1"/>
          </p:cNvSpPr>
          <p:nvPr>
            <p:ph type="title"/>
          </p:nvPr>
        </p:nvSpPr>
        <p:spPr/>
        <p:txBody>
          <a:bodyPr/>
          <a:lstStyle/>
          <a:p>
            <a:r>
              <a:rPr lang="es-MX" dirty="0">
                <a:hlinkClick r:id="rId2" action="ppaction://hlinksldjump"/>
              </a:rPr>
              <a:t>8- La tijera</a:t>
            </a:r>
            <a:endParaRPr lang="es-MX" dirty="0"/>
          </a:p>
        </p:txBody>
      </p:sp>
      <p:sp>
        <p:nvSpPr>
          <p:cNvPr id="3" name="Marcador de contenido 2">
            <a:extLst>
              <a:ext uri="{FF2B5EF4-FFF2-40B4-BE49-F238E27FC236}">
                <a16:creationId xmlns:a16="http://schemas.microsoft.com/office/drawing/2014/main" id="{505393DE-17D4-4E03-99DF-2428B851BBA2}"/>
              </a:ext>
            </a:extLst>
          </p:cNvPr>
          <p:cNvSpPr>
            <a:spLocks noGrp="1"/>
          </p:cNvSpPr>
          <p:nvPr>
            <p:ph idx="1"/>
          </p:nvPr>
        </p:nvSpPr>
        <p:spPr/>
        <p:txBody>
          <a:bodyPr/>
          <a:lstStyle/>
          <a:p>
            <a:r>
              <a:rPr lang="es-MX" dirty="0"/>
              <a:t>Una postura lúdica y sensual, donde ambos socios entrelazan sus piernas para un contacto íntimo y una estimulación precisa. En esta posición, ambos socios se acuestan de costado, frente a frente, con las piernas entrelazadas. Esto permite una fricción intensa y una estimulación precisa del clítoris y otras zonas erógenas.</a:t>
            </a:r>
          </a:p>
        </p:txBody>
      </p:sp>
      <p:pic>
        <p:nvPicPr>
          <p:cNvPr id="4" name="Imagen 3">
            <a:extLst>
              <a:ext uri="{FF2B5EF4-FFF2-40B4-BE49-F238E27FC236}">
                <a16:creationId xmlns:a16="http://schemas.microsoft.com/office/drawing/2014/main" id="{0BEF1A72-D558-4480-9999-77A45852F513}"/>
              </a:ext>
            </a:extLst>
          </p:cNvPr>
          <p:cNvPicPr>
            <a:picLocks noChangeAspect="1"/>
          </p:cNvPicPr>
          <p:nvPr/>
        </p:nvPicPr>
        <p:blipFill>
          <a:blip r:embed="rId3"/>
          <a:stretch>
            <a:fillRect/>
          </a:stretch>
        </p:blipFill>
        <p:spPr>
          <a:xfrm>
            <a:off x="4497572" y="4561367"/>
            <a:ext cx="2636873" cy="1977655"/>
          </a:xfrm>
          <a:prstGeom prst="rect">
            <a:avLst/>
          </a:prstGeom>
        </p:spPr>
      </p:pic>
    </p:spTree>
    <p:extLst>
      <p:ext uri="{BB962C8B-B14F-4D97-AF65-F5344CB8AC3E}">
        <p14:creationId xmlns:p14="http://schemas.microsoft.com/office/powerpoint/2010/main" val="227354190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098472-79C1-4E85-BD5B-5096E86E6CF9}"/>
              </a:ext>
            </a:extLst>
          </p:cNvPr>
          <p:cNvSpPr>
            <a:spLocks noGrp="1"/>
          </p:cNvSpPr>
          <p:nvPr>
            <p:ph type="title"/>
          </p:nvPr>
        </p:nvSpPr>
        <p:spPr/>
        <p:txBody>
          <a:bodyPr/>
          <a:lstStyle/>
          <a:p>
            <a:r>
              <a:rPr lang="es-MX" dirty="0">
                <a:hlinkClick r:id="rId2" action="ppaction://hlinksldjump"/>
              </a:rPr>
              <a:t>9- La unión del loto</a:t>
            </a:r>
            <a:endParaRPr lang="es-MX" dirty="0"/>
          </a:p>
        </p:txBody>
      </p:sp>
      <p:sp>
        <p:nvSpPr>
          <p:cNvPr id="3" name="Marcador de contenido 2">
            <a:extLst>
              <a:ext uri="{FF2B5EF4-FFF2-40B4-BE49-F238E27FC236}">
                <a16:creationId xmlns:a16="http://schemas.microsoft.com/office/drawing/2014/main" id="{37A3B37A-6D15-484A-8BEC-36F8DD636974}"/>
              </a:ext>
            </a:extLst>
          </p:cNvPr>
          <p:cNvSpPr>
            <a:spLocks noGrp="1"/>
          </p:cNvSpPr>
          <p:nvPr>
            <p:ph idx="1"/>
          </p:nvPr>
        </p:nvSpPr>
        <p:spPr/>
        <p:txBody>
          <a:bodyPr/>
          <a:lstStyle/>
          <a:p>
            <a:r>
              <a:rPr lang="es-MX" dirty="0"/>
              <a:t>En esta postura, los cuerpos se entrelazan como una espiral, lo que permite una estimulación profunda y una conexión espiritual. Ambos socios se sientan frente a frente, entrelazando sus piernas en una posición similar a un abrazo. Esto crea una conexión profunda y permite una estimulación profunda del clítoris y el punto G.</a:t>
            </a:r>
          </a:p>
        </p:txBody>
      </p:sp>
      <p:pic>
        <p:nvPicPr>
          <p:cNvPr id="4" name="Imagen 3">
            <a:extLst>
              <a:ext uri="{FF2B5EF4-FFF2-40B4-BE49-F238E27FC236}">
                <a16:creationId xmlns:a16="http://schemas.microsoft.com/office/drawing/2014/main" id="{9FEE6E3D-26D5-4ADF-B112-F85E0070C45C}"/>
              </a:ext>
            </a:extLst>
          </p:cNvPr>
          <p:cNvPicPr>
            <a:picLocks noChangeAspect="1"/>
          </p:cNvPicPr>
          <p:nvPr/>
        </p:nvPicPr>
        <p:blipFill>
          <a:blip r:embed="rId3"/>
          <a:stretch>
            <a:fillRect/>
          </a:stretch>
        </p:blipFill>
        <p:spPr>
          <a:xfrm>
            <a:off x="4127390" y="4497572"/>
            <a:ext cx="3248246" cy="1624123"/>
          </a:xfrm>
          <a:prstGeom prst="rect">
            <a:avLst/>
          </a:prstGeom>
        </p:spPr>
      </p:pic>
    </p:spTree>
    <p:extLst>
      <p:ext uri="{BB962C8B-B14F-4D97-AF65-F5344CB8AC3E}">
        <p14:creationId xmlns:p14="http://schemas.microsoft.com/office/powerpoint/2010/main" val="162881021"/>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F1724C-5622-4339-AE04-6155C661ABB7}"/>
              </a:ext>
            </a:extLst>
          </p:cNvPr>
          <p:cNvSpPr>
            <a:spLocks noGrp="1"/>
          </p:cNvSpPr>
          <p:nvPr>
            <p:ph type="title"/>
          </p:nvPr>
        </p:nvSpPr>
        <p:spPr/>
        <p:txBody>
          <a:bodyPr/>
          <a:lstStyle/>
          <a:p>
            <a:r>
              <a:rPr lang="es-MX" dirty="0" err="1"/>
              <a:t>indice</a:t>
            </a:r>
            <a:endParaRPr lang="es-MX" dirty="0"/>
          </a:p>
        </p:txBody>
      </p:sp>
      <p:sp>
        <p:nvSpPr>
          <p:cNvPr id="3" name="Marcador de contenido 2">
            <a:extLst>
              <a:ext uri="{FF2B5EF4-FFF2-40B4-BE49-F238E27FC236}">
                <a16:creationId xmlns:a16="http://schemas.microsoft.com/office/drawing/2014/main" id="{CF82E10F-C24D-4EAE-B13E-FD401FAA9C2F}"/>
              </a:ext>
            </a:extLst>
          </p:cNvPr>
          <p:cNvSpPr>
            <a:spLocks noGrp="1"/>
          </p:cNvSpPr>
          <p:nvPr>
            <p:ph idx="1"/>
          </p:nvPr>
        </p:nvSpPr>
        <p:spPr>
          <a:xfrm>
            <a:off x="345560" y="3208867"/>
            <a:ext cx="10131425" cy="3649133"/>
          </a:xfrm>
        </p:spPr>
        <p:txBody>
          <a:bodyPr>
            <a:normAutofit lnSpcReduction="10000"/>
          </a:bodyPr>
          <a:lstStyle/>
          <a:p>
            <a:r>
              <a:rPr lang="es-MX" dirty="0">
                <a:hlinkClick r:id="rId2" action="ppaction://hlinksldjump"/>
              </a:rPr>
              <a:t>1- El misionero profundo</a:t>
            </a:r>
            <a:endParaRPr lang="es-MX" dirty="0"/>
          </a:p>
          <a:p>
            <a:r>
              <a:rPr lang="es-MX" dirty="0">
                <a:hlinkClick r:id="rId3" action="ppaction://hlinksldjump"/>
              </a:rPr>
              <a:t>2- El puente</a:t>
            </a:r>
            <a:endParaRPr lang="es-MX" dirty="0"/>
          </a:p>
          <a:p>
            <a:r>
              <a:rPr lang="es-MX" dirty="0">
                <a:hlinkClick r:id="rId4" action="ppaction://hlinksldjump"/>
              </a:rPr>
              <a:t>3- El misionero modificado</a:t>
            </a:r>
            <a:endParaRPr lang="es-MX" dirty="0"/>
          </a:p>
          <a:p>
            <a:r>
              <a:rPr lang="es-MX" dirty="0">
                <a:hlinkClick r:id="rId5" action="ppaction://hlinksldjump"/>
              </a:rPr>
              <a:t>4- El loto</a:t>
            </a:r>
            <a:endParaRPr lang="es-MX" dirty="0"/>
          </a:p>
          <a:p>
            <a:r>
              <a:rPr lang="es-MX" dirty="0">
                <a:hlinkClick r:id="rId6" action="ppaction://hlinksldjump"/>
              </a:rPr>
              <a:t>5- El perrito</a:t>
            </a:r>
            <a:endParaRPr lang="es-MX" dirty="0"/>
          </a:p>
          <a:p>
            <a:r>
              <a:rPr lang="es-MX" dirty="0">
                <a:hlinkClick r:id="rId7" action="ppaction://hlinksldjump"/>
              </a:rPr>
              <a:t>6- El vaquero</a:t>
            </a:r>
            <a:endParaRPr lang="es-MX" dirty="0"/>
          </a:p>
          <a:p>
            <a:r>
              <a:rPr lang="es-MX" dirty="0">
                <a:hlinkClick r:id="rId8" action="ppaction://hlinksldjump"/>
              </a:rPr>
              <a:t>7- El columpio</a:t>
            </a:r>
            <a:endParaRPr lang="es-MX" dirty="0"/>
          </a:p>
          <a:p>
            <a:r>
              <a:rPr lang="es-MX" dirty="0">
                <a:hlinkClick r:id="rId9" action="ppaction://hlinksldjump"/>
              </a:rPr>
              <a:t>8- La tijera</a:t>
            </a:r>
            <a:endParaRPr lang="es-MX" dirty="0"/>
          </a:p>
          <a:p>
            <a:r>
              <a:rPr lang="es-MX" dirty="0">
                <a:hlinkClick r:id="rId10" action="ppaction://hlinksldjump"/>
              </a:rPr>
              <a:t>9- La unión del loto</a:t>
            </a:r>
            <a:endParaRPr lang="es-MX" dirty="0"/>
          </a:p>
          <a:p>
            <a:endParaRPr lang="es-MX" dirty="0"/>
          </a:p>
          <a:p>
            <a:endParaRPr lang="es-MX" dirty="0"/>
          </a:p>
          <a:p>
            <a:endParaRPr lang="es-MX" dirty="0"/>
          </a:p>
          <a:p>
            <a:endParaRPr lang="es-MX" dirty="0"/>
          </a:p>
          <a:p>
            <a:endParaRPr lang="es-MX" dirty="0"/>
          </a:p>
          <a:p>
            <a:endParaRPr lang="es-MX" dirty="0"/>
          </a:p>
          <a:p>
            <a:endParaRPr lang="es-MX" dirty="0"/>
          </a:p>
          <a:p>
            <a:endParaRPr lang="es-MX" dirty="0"/>
          </a:p>
        </p:txBody>
      </p:sp>
    </p:spTree>
    <p:extLst>
      <p:ext uri="{BB962C8B-B14F-4D97-AF65-F5344CB8AC3E}">
        <p14:creationId xmlns:p14="http://schemas.microsoft.com/office/powerpoint/2010/main" val="17154477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FFD48E-198A-4D16-AF5B-6DCDC80E7872}"/>
              </a:ext>
            </a:extLst>
          </p:cNvPr>
          <p:cNvSpPr>
            <a:spLocks noGrp="1"/>
          </p:cNvSpPr>
          <p:nvPr>
            <p:ph type="title"/>
          </p:nvPr>
        </p:nvSpPr>
        <p:spPr/>
        <p:txBody>
          <a:bodyPr/>
          <a:lstStyle/>
          <a:p>
            <a:r>
              <a:rPr lang="es-MX" dirty="0">
                <a:hlinkClick r:id="rId2" action="ppaction://hlinksldjump"/>
              </a:rPr>
              <a:t>1- El misionero profundo</a:t>
            </a:r>
            <a:endParaRPr lang="es-MX" dirty="0"/>
          </a:p>
        </p:txBody>
      </p:sp>
      <p:sp>
        <p:nvSpPr>
          <p:cNvPr id="3" name="Marcador de contenido 2">
            <a:extLst>
              <a:ext uri="{FF2B5EF4-FFF2-40B4-BE49-F238E27FC236}">
                <a16:creationId xmlns:a16="http://schemas.microsoft.com/office/drawing/2014/main" id="{151D38A1-504B-47A7-A468-9CF2CFA9F73E}"/>
              </a:ext>
            </a:extLst>
          </p:cNvPr>
          <p:cNvSpPr>
            <a:spLocks noGrp="1"/>
          </p:cNvSpPr>
          <p:nvPr>
            <p:ph idx="1"/>
          </p:nvPr>
        </p:nvSpPr>
        <p:spPr/>
        <p:txBody>
          <a:bodyPr/>
          <a:lstStyle/>
          <a:p>
            <a:r>
              <a:rPr lang="es-MX" dirty="0"/>
              <a:t>Esta postura clásica, también conocida como "el acto del semental", permite una conexión íntima y una estimulación profunda. En esta posición, el hombre se encuentra encima de la mujer, con sus cuerpos alineados, mientras penetra. Esta postura permite una mayor penetración y la estimulación del punto G de la mujer. También permite el contacto visual y la cercanía emocional.</a:t>
            </a:r>
          </a:p>
          <a:p>
            <a:pPr marL="0" indent="0">
              <a:buNone/>
            </a:pPr>
            <a:endParaRPr lang="es-MX" dirty="0"/>
          </a:p>
        </p:txBody>
      </p:sp>
      <p:pic>
        <p:nvPicPr>
          <p:cNvPr id="4" name="Imagen 3">
            <a:extLst>
              <a:ext uri="{FF2B5EF4-FFF2-40B4-BE49-F238E27FC236}">
                <a16:creationId xmlns:a16="http://schemas.microsoft.com/office/drawing/2014/main" id="{4E4E0ADC-9231-4BED-9A7E-757D1FB4EEB9}"/>
              </a:ext>
            </a:extLst>
          </p:cNvPr>
          <p:cNvPicPr>
            <a:picLocks noChangeAspect="1"/>
          </p:cNvPicPr>
          <p:nvPr/>
        </p:nvPicPr>
        <p:blipFill>
          <a:blip r:embed="rId3"/>
          <a:stretch>
            <a:fillRect/>
          </a:stretch>
        </p:blipFill>
        <p:spPr>
          <a:xfrm>
            <a:off x="4301867" y="4606334"/>
            <a:ext cx="2333625" cy="1962150"/>
          </a:xfrm>
          <a:prstGeom prst="rect">
            <a:avLst/>
          </a:prstGeom>
        </p:spPr>
      </p:pic>
    </p:spTree>
    <p:extLst>
      <p:ext uri="{BB962C8B-B14F-4D97-AF65-F5344CB8AC3E}">
        <p14:creationId xmlns:p14="http://schemas.microsoft.com/office/powerpoint/2010/main" val="18456951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C5676A-CB99-423D-8844-432417445E45}"/>
              </a:ext>
            </a:extLst>
          </p:cNvPr>
          <p:cNvSpPr>
            <a:spLocks noGrp="1"/>
          </p:cNvSpPr>
          <p:nvPr>
            <p:ph type="title"/>
          </p:nvPr>
        </p:nvSpPr>
        <p:spPr/>
        <p:txBody>
          <a:bodyPr/>
          <a:lstStyle/>
          <a:p>
            <a:r>
              <a:rPr lang="es-MX" dirty="0">
                <a:hlinkClick r:id="rId2" action="ppaction://hlinksldjump"/>
              </a:rPr>
              <a:t>2- El puente</a:t>
            </a:r>
            <a:endParaRPr lang="es-MX" dirty="0"/>
          </a:p>
        </p:txBody>
      </p:sp>
      <p:sp>
        <p:nvSpPr>
          <p:cNvPr id="3" name="Marcador de contenido 2">
            <a:extLst>
              <a:ext uri="{FF2B5EF4-FFF2-40B4-BE49-F238E27FC236}">
                <a16:creationId xmlns:a16="http://schemas.microsoft.com/office/drawing/2014/main" id="{7D8F5C5E-1F27-41E7-A4E8-3E6A05CD19C0}"/>
              </a:ext>
            </a:extLst>
          </p:cNvPr>
          <p:cNvSpPr>
            <a:spLocks noGrp="1"/>
          </p:cNvSpPr>
          <p:nvPr>
            <p:ph idx="1"/>
          </p:nvPr>
        </p:nvSpPr>
        <p:spPr/>
        <p:txBody>
          <a:bodyPr/>
          <a:lstStyle/>
          <a:p>
            <a:r>
              <a:rPr lang="es-MX" dirty="0"/>
              <a:t>Con la forma de un arco, esta postura estimula el cuerpo y la mente, permitiendo una penetración más profunda y un mayor contacto visual. En esta postura, la mujer se acuesta boca arriba, con las manos y los pies apoyados en el suelo. El hombre se sitúa encima de ella, sosteniéndose en sus brazos. Esta posición permite un ángulo de penetración diferente, así como una estimulación intensa del clítoris.</a:t>
            </a:r>
          </a:p>
        </p:txBody>
      </p:sp>
      <p:pic>
        <p:nvPicPr>
          <p:cNvPr id="4" name="Imagen 3">
            <a:extLst>
              <a:ext uri="{FF2B5EF4-FFF2-40B4-BE49-F238E27FC236}">
                <a16:creationId xmlns:a16="http://schemas.microsoft.com/office/drawing/2014/main" id="{B3BB7A50-F60B-4102-AAB5-7EE374D42F46}"/>
              </a:ext>
            </a:extLst>
          </p:cNvPr>
          <p:cNvPicPr>
            <a:picLocks noChangeAspect="1"/>
          </p:cNvPicPr>
          <p:nvPr/>
        </p:nvPicPr>
        <p:blipFill>
          <a:blip r:embed="rId3"/>
          <a:stretch>
            <a:fillRect/>
          </a:stretch>
        </p:blipFill>
        <p:spPr>
          <a:xfrm>
            <a:off x="4409340" y="4747000"/>
            <a:ext cx="2684346" cy="1765049"/>
          </a:xfrm>
          <a:prstGeom prst="rect">
            <a:avLst/>
          </a:prstGeom>
        </p:spPr>
      </p:pic>
    </p:spTree>
    <p:extLst>
      <p:ext uri="{BB962C8B-B14F-4D97-AF65-F5344CB8AC3E}">
        <p14:creationId xmlns:p14="http://schemas.microsoft.com/office/powerpoint/2010/main" val="414074235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ACE74F-87A9-4383-B167-4AF8B4211DC2}"/>
              </a:ext>
            </a:extLst>
          </p:cNvPr>
          <p:cNvSpPr>
            <a:spLocks noGrp="1"/>
          </p:cNvSpPr>
          <p:nvPr>
            <p:ph type="title"/>
          </p:nvPr>
        </p:nvSpPr>
        <p:spPr/>
        <p:txBody>
          <a:bodyPr/>
          <a:lstStyle/>
          <a:p>
            <a:r>
              <a:rPr lang="es-MX" dirty="0">
                <a:hlinkClick r:id="rId2" action="ppaction://hlinksldjump"/>
              </a:rPr>
              <a:t>3- El misionero modificado</a:t>
            </a:r>
            <a:endParaRPr lang="es-MX" dirty="0"/>
          </a:p>
        </p:txBody>
      </p:sp>
      <p:sp>
        <p:nvSpPr>
          <p:cNvPr id="3" name="Marcador de contenido 2">
            <a:extLst>
              <a:ext uri="{FF2B5EF4-FFF2-40B4-BE49-F238E27FC236}">
                <a16:creationId xmlns:a16="http://schemas.microsoft.com/office/drawing/2014/main" id="{87EB2ECE-22BD-4701-A69F-45B895D679C2}"/>
              </a:ext>
            </a:extLst>
          </p:cNvPr>
          <p:cNvSpPr>
            <a:spLocks noGrp="1"/>
          </p:cNvSpPr>
          <p:nvPr>
            <p:ph idx="1"/>
          </p:nvPr>
        </p:nvSpPr>
        <p:spPr/>
        <p:txBody>
          <a:bodyPr/>
          <a:lstStyle/>
          <a:p>
            <a:r>
              <a:rPr lang="es-MX" dirty="0"/>
              <a:t>Variando la posición clásica, esta postura permite un ángulo diferente de penetración y estimulación del clítoris. En esta variante, la mujer eleva sus piernas y las flexiona, apoyando sus pies en el pecho del hombre. Esta postura proporciona una estimulación más intensa del punto G de la mujer y permite una mayor profundidad de penetración.</a:t>
            </a:r>
          </a:p>
        </p:txBody>
      </p:sp>
      <p:pic>
        <p:nvPicPr>
          <p:cNvPr id="4" name="Imagen 3">
            <a:extLst>
              <a:ext uri="{FF2B5EF4-FFF2-40B4-BE49-F238E27FC236}">
                <a16:creationId xmlns:a16="http://schemas.microsoft.com/office/drawing/2014/main" id="{BF98D78A-5BC6-49EA-BF94-F253563E5398}"/>
              </a:ext>
            </a:extLst>
          </p:cNvPr>
          <p:cNvPicPr>
            <a:picLocks noChangeAspect="1"/>
          </p:cNvPicPr>
          <p:nvPr/>
        </p:nvPicPr>
        <p:blipFill>
          <a:blip r:embed="rId3"/>
          <a:stretch>
            <a:fillRect/>
          </a:stretch>
        </p:blipFill>
        <p:spPr>
          <a:xfrm>
            <a:off x="4933507" y="4480959"/>
            <a:ext cx="3315586" cy="1865017"/>
          </a:xfrm>
          <a:prstGeom prst="rect">
            <a:avLst/>
          </a:prstGeom>
        </p:spPr>
      </p:pic>
    </p:spTree>
    <p:extLst>
      <p:ext uri="{BB962C8B-B14F-4D97-AF65-F5344CB8AC3E}">
        <p14:creationId xmlns:p14="http://schemas.microsoft.com/office/powerpoint/2010/main" val="81183996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84EC93-F8F0-43CC-AE96-EC26E3FFAC82}"/>
              </a:ext>
            </a:extLst>
          </p:cNvPr>
          <p:cNvSpPr>
            <a:spLocks noGrp="1"/>
          </p:cNvSpPr>
          <p:nvPr>
            <p:ph type="title"/>
          </p:nvPr>
        </p:nvSpPr>
        <p:spPr/>
        <p:txBody>
          <a:bodyPr/>
          <a:lstStyle/>
          <a:p>
            <a:r>
              <a:rPr lang="es-MX" dirty="0">
                <a:hlinkClick r:id="rId2" action="ppaction://hlinksldjump"/>
              </a:rPr>
              <a:t>4- El loto</a:t>
            </a:r>
            <a:endParaRPr lang="es-MX" dirty="0"/>
          </a:p>
        </p:txBody>
      </p:sp>
      <p:sp>
        <p:nvSpPr>
          <p:cNvPr id="3" name="Marcador de contenido 2">
            <a:extLst>
              <a:ext uri="{FF2B5EF4-FFF2-40B4-BE49-F238E27FC236}">
                <a16:creationId xmlns:a16="http://schemas.microsoft.com/office/drawing/2014/main" id="{19AECAC2-2334-4A37-90F1-70BD3697D5B3}"/>
              </a:ext>
            </a:extLst>
          </p:cNvPr>
          <p:cNvSpPr>
            <a:spLocks noGrp="1"/>
          </p:cNvSpPr>
          <p:nvPr>
            <p:ph idx="1"/>
          </p:nvPr>
        </p:nvSpPr>
        <p:spPr/>
        <p:txBody>
          <a:bodyPr/>
          <a:lstStyle/>
          <a:p>
            <a:r>
              <a:rPr lang="es-MX" dirty="0"/>
              <a:t>Ideal para la intimidad emocional, esta postura implica sentarse cara a cara y permite una conexión profunda y un ritmo lento y sensual. Ambos socios se sientan con las piernas cruzadas, enfrentándose y abrazándose. Esta postura permite un contacto visual cercano, facilita la comunicación íntima y la estimulación manual o oral adicional.</a:t>
            </a:r>
          </a:p>
        </p:txBody>
      </p:sp>
      <p:pic>
        <p:nvPicPr>
          <p:cNvPr id="4" name="Imagen 3">
            <a:extLst>
              <a:ext uri="{FF2B5EF4-FFF2-40B4-BE49-F238E27FC236}">
                <a16:creationId xmlns:a16="http://schemas.microsoft.com/office/drawing/2014/main" id="{E31607DE-10D5-4730-B513-8A233378C012}"/>
              </a:ext>
            </a:extLst>
          </p:cNvPr>
          <p:cNvPicPr>
            <a:picLocks noChangeAspect="1"/>
          </p:cNvPicPr>
          <p:nvPr/>
        </p:nvPicPr>
        <p:blipFill>
          <a:blip r:embed="rId3"/>
          <a:stretch>
            <a:fillRect/>
          </a:stretch>
        </p:blipFill>
        <p:spPr>
          <a:xfrm>
            <a:off x="5188688" y="4520609"/>
            <a:ext cx="2021072" cy="2021072"/>
          </a:xfrm>
          <a:prstGeom prst="rect">
            <a:avLst/>
          </a:prstGeom>
        </p:spPr>
      </p:pic>
    </p:spTree>
    <p:extLst>
      <p:ext uri="{BB962C8B-B14F-4D97-AF65-F5344CB8AC3E}">
        <p14:creationId xmlns:p14="http://schemas.microsoft.com/office/powerpoint/2010/main" val="427374859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BC2778-FC47-488B-B6D9-EFAEE471597B}"/>
              </a:ext>
            </a:extLst>
          </p:cNvPr>
          <p:cNvSpPr>
            <a:spLocks noGrp="1"/>
          </p:cNvSpPr>
          <p:nvPr>
            <p:ph type="title"/>
          </p:nvPr>
        </p:nvSpPr>
        <p:spPr/>
        <p:txBody>
          <a:bodyPr/>
          <a:lstStyle/>
          <a:p>
            <a:r>
              <a:rPr lang="es-MX" dirty="0">
                <a:hlinkClick r:id="rId2" action="ppaction://hlinksldjump"/>
              </a:rPr>
              <a:t>5- El perrito</a:t>
            </a:r>
            <a:endParaRPr lang="es-MX" dirty="0"/>
          </a:p>
        </p:txBody>
      </p:sp>
      <p:sp>
        <p:nvSpPr>
          <p:cNvPr id="3" name="Marcador de contenido 2">
            <a:extLst>
              <a:ext uri="{FF2B5EF4-FFF2-40B4-BE49-F238E27FC236}">
                <a16:creationId xmlns:a16="http://schemas.microsoft.com/office/drawing/2014/main" id="{BBC94F7C-DEAA-471A-B9CA-00C601D8F96E}"/>
              </a:ext>
            </a:extLst>
          </p:cNvPr>
          <p:cNvSpPr>
            <a:spLocks noGrp="1"/>
          </p:cNvSpPr>
          <p:nvPr>
            <p:ph idx="1"/>
          </p:nvPr>
        </p:nvSpPr>
        <p:spPr/>
        <p:txBody>
          <a:bodyPr/>
          <a:lstStyle/>
          <a:p>
            <a:r>
              <a:rPr lang="es-MX" dirty="0"/>
              <a:t> Una postura popular, permite la penetración desde atrás, brindando una sensación de dominación y un ángulo de penetración único. En esta posición, la mujer se coloca a cuatro patas, mientras que el hombre la penetra desde atrás. Esto permite una estimulación profunda y un mayor acceso al punto G de la mujer. Además, permite al hombre acariciar el clítoris o los senos de la mujer durante el acto sexual</a:t>
            </a:r>
          </a:p>
        </p:txBody>
      </p:sp>
      <p:pic>
        <p:nvPicPr>
          <p:cNvPr id="4" name="Imagen 3">
            <a:extLst>
              <a:ext uri="{FF2B5EF4-FFF2-40B4-BE49-F238E27FC236}">
                <a16:creationId xmlns:a16="http://schemas.microsoft.com/office/drawing/2014/main" id="{63DFDF00-179D-4EE1-B5B0-FB2CA1DD4A8A}"/>
              </a:ext>
            </a:extLst>
          </p:cNvPr>
          <p:cNvPicPr>
            <a:picLocks noChangeAspect="1"/>
          </p:cNvPicPr>
          <p:nvPr/>
        </p:nvPicPr>
        <p:blipFill>
          <a:blip r:embed="rId3"/>
          <a:stretch>
            <a:fillRect/>
          </a:stretch>
        </p:blipFill>
        <p:spPr>
          <a:xfrm>
            <a:off x="4373526" y="4768702"/>
            <a:ext cx="2381250" cy="1828800"/>
          </a:xfrm>
          <a:prstGeom prst="rect">
            <a:avLst/>
          </a:prstGeom>
        </p:spPr>
      </p:pic>
    </p:spTree>
    <p:extLst>
      <p:ext uri="{BB962C8B-B14F-4D97-AF65-F5344CB8AC3E}">
        <p14:creationId xmlns:p14="http://schemas.microsoft.com/office/powerpoint/2010/main" val="24530301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30065A-4746-4D4E-A04B-E99C4D95B9F4}"/>
              </a:ext>
            </a:extLst>
          </p:cNvPr>
          <p:cNvSpPr>
            <a:spLocks noGrp="1"/>
          </p:cNvSpPr>
          <p:nvPr>
            <p:ph type="title"/>
          </p:nvPr>
        </p:nvSpPr>
        <p:spPr/>
        <p:txBody>
          <a:bodyPr/>
          <a:lstStyle/>
          <a:p>
            <a:r>
              <a:rPr lang="es-MX" dirty="0">
                <a:hlinkClick r:id="rId2" action="ppaction://hlinksldjump"/>
              </a:rPr>
              <a:t>6- El vaquero</a:t>
            </a:r>
            <a:endParaRPr lang="es-MX" dirty="0"/>
          </a:p>
        </p:txBody>
      </p:sp>
      <p:sp>
        <p:nvSpPr>
          <p:cNvPr id="3" name="Marcador de contenido 2">
            <a:extLst>
              <a:ext uri="{FF2B5EF4-FFF2-40B4-BE49-F238E27FC236}">
                <a16:creationId xmlns:a16="http://schemas.microsoft.com/office/drawing/2014/main" id="{F019E5DA-19CA-4EC3-BDD4-4D5F7F12AEC2}"/>
              </a:ext>
            </a:extLst>
          </p:cNvPr>
          <p:cNvSpPr>
            <a:spLocks noGrp="1"/>
          </p:cNvSpPr>
          <p:nvPr>
            <p:ph idx="1"/>
          </p:nvPr>
        </p:nvSpPr>
        <p:spPr/>
        <p:txBody>
          <a:bodyPr/>
          <a:lstStyle/>
          <a:p>
            <a:r>
              <a:rPr lang="es-MX" dirty="0"/>
              <a:t>Aquí, la mujer toma el control, permitiendo una estimulación más directa del clítoris y el control total de la velocidad y el ritmo. En esta postura, la mujer se sienta sobre el hombre, enfrentándolo, y controla el movimiento y la profundidad de la penetración. Esta posición ofrece a la mujer un mayor control y la posibilidad de estimular su clítoris mediante la fricción con el cuerpo del hombre.</a:t>
            </a:r>
          </a:p>
        </p:txBody>
      </p:sp>
      <p:pic>
        <p:nvPicPr>
          <p:cNvPr id="4" name="Imagen 3">
            <a:extLst>
              <a:ext uri="{FF2B5EF4-FFF2-40B4-BE49-F238E27FC236}">
                <a16:creationId xmlns:a16="http://schemas.microsoft.com/office/drawing/2014/main" id="{608CAC88-A6A9-4000-8B5A-80A9439F5FE5}"/>
              </a:ext>
            </a:extLst>
          </p:cNvPr>
          <p:cNvPicPr>
            <a:picLocks noChangeAspect="1"/>
          </p:cNvPicPr>
          <p:nvPr/>
        </p:nvPicPr>
        <p:blipFill>
          <a:blip r:embed="rId3"/>
          <a:stretch>
            <a:fillRect/>
          </a:stretch>
        </p:blipFill>
        <p:spPr>
          <a:xfrm>
            <a:off x="4745665" y="4683642"/>
            <a:ext cx="2381250" cy="1828800"/>
          </a:xfrm>
          <a:prstGeom prst="rect">
            <a:avLst/>
          </a:prstGeom>
        </p:spPr>
      </p:pic>
    </p:spTree>
    <p:extLst>
      <p:ext uri="{BB962C8B-B14F-4D97-AF65-F5344CB8AC3E}">
        <p14:creationId xmlns:p14="http://schemas.microsoft.com/office/powerpoint/2010/main" val="936949001"/>
      </p:ext>
    </p:extLst>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681511C-5B0B-461C-9E7E-E8D0B3E47DEF}"/>
              </a:ext>
            </a:extLst>
          </p:cNvPr>
          <p:cNvSpPr>
            <a:spLocks noGrp="1"/>
          </p:cNvSpPr>
          <p:nvPr>
            <p:ph type="title"/>
          </p:nvPr>
        </p:nvSpPr>
        <p:spPr/>
        <p:txBody>
          <a:bodyPr/>
          <a:lstStyle/>
          <a:p>
            <a:r>
              <a:rPr lang="es-MX" dirty="0">
                <a:hlinkClick r:id="rId2" action="ppaction://hlinksldjump"/>
              </a:rPr>
              <a:t>7- El columpio</a:t>
            </a:r>
            <a:endParaRPr lang="es-MX" dirty="0"/>
          </a:p>
        </p:txBody>
      </p:sp>
      <p:sp>
        <p:nvSpPr>
          <p:cNvPr id="3" name="Marcador de contenido 2">
            <a:extLst>
              <a:ext uri="{FF2B5EF4-FFF2-40B4-BE49-F238E27FC236}">
                <a16:creationId xmlns:a16="http://schemas.microsoft.com/office/drawing/2014/main" id="{08E1B3DA-AC8C-4672-A9B2-BB17CC700602}"/>
              </a:ext>
            </a:extLst>
          </p:cNvPr>
          <p:cNvSpPr>
            <a:spLocks noGrp="1"/>
          </p:cNvSpPr>
          <p:nvPr>
            <p:ph idx="1"/>
          </p:nvPr>
        </p:nvSpPr>
        <p:spPr/>
        <p:txBody>
          <a:bodyPr/>
          <a:lstStyle/>
          <a:p>
            <a:r>
              <a:rPr lang="es-MX" dirty="0"/>
              <a:t>Utilizando una silla o una cuerda de sujeción, esta postura permite una mayor movilidad y una estimulación precisa. En esta posición, la mujer se sienta en una silla o se suspende en una cuerda de sujeción, mientras el hombre se arrodilla o se sitúa de pie frente a ella. Esto permite una mayor movilidad y acceso a las zonas erógenas de ambos socios.</a:t>
            </a:r>
          </a:p>
        </p:txBody>
      </p:sp>
      <p:pic>
        <p:nvPicPr>
          <p:cNvPr id="4" name="Imagen 3">
            <a:extLst>
              <a:ext uri="{FF2B5EF4-FFF2-40B4-BE49-F238E27FC236}">
                <a16:creationId xmlns:a16="http://schemas.microsoft.com/office/drawing/2014/main" id="{D169D02A-27FC-4276-B61B-63BC980C3783}"/>
              </a:ext>
            </a:extLst>
          </p:cNvPr>
          <p:cNvPicPr>
            <a:picLocks noChangeAspect="1"/>
          </p:cNvPicPr>
          <p:nvPr/>
        </p:nvPicPr>
        <p:blipFill>
          <a:blip r:embed="rId3"/>
          <a:stretch>
            <a:fillRect/>
          </a:stretch>
        </p:blipFill>
        <p:spPr>
          <a:xfrm>
            <a:off x="4757369" y="4904704"/>
            <a:ext cx="1988288" cy="1432189"/>
          </a:xfrm>
          <a:prstGeom prst="rect">
            <a:avLst/>
          </a:prstGeom>
        </p:spPr>
      </p:pic>
    </p:spTree>
    <p:extLst>
      <p:ext uri="{BB962C8B-B14F-4D97-AF65-F5344CB8AC3E}">
        <p14:creationId xmlns:p14="http://schemas.microsoft.com/office/powerpoint/2010/main" val="2923642981"/>
      </p:ext>
    </p:extLst>
  </p:cSld>
  <p:clrMapOvr>
    <a:masterClrMapping/>
  </p:clrMapOvr>
  <p:transition spd="med">
    <p:pull/>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TM03457452[[fn=Celestial]]</Template>
  <TotalTime>26</TotalTime>
  <Words>677</Words>
  <Application>Microsoft Office PowerPoint</Application>
  <PresentationFormat>Panorámica</PresentationFormat>
  <Paragraphs>36</Paragraphs>
  <Slides>11</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11</vt:i4>
      </vt:variant>
    </vt:vector>
  </HeadingPairs>
  <TitlesOfParts>
    <vt:vector size="15" baseType="lpstr">
      <vt:lpstr>Arial</vt:lpstr>
      <vt:lpstr>Calibri</vt:lpstr>
      <vt:lpstr>Calibri Light</vt:lpstr>
      <vt:lpstr>Celestial</vt:lpstr>
      <vt:lpstr>10 posiciones sexuales mas utilizadas</vt:lpstr>
      <vt:lpstr>indice</vt:lpstr>
      <vt:lpstr>1- El misionero profundo</vt:lpstr>
      <vt:lpstr>2- El puente</vt:lpstr>
      <vt:lpstr>3- El misionero modificado</vt:lpstr>
      <vt:lpstr>4- El loto</vt:lpstr>
      <vt:lpstr>5- El perrito</vt:lpstr>
      <vt:lpstr>6- El vaquero</vt:lpstr>
      <vt:lpstr>7- El columpio</vt:lpstr>
      <vt:lpstr>8- La tijera</vt:lpstr>
      <vt:lpstr>9- La unión del loto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 posiciones sexuales mas utilizadas</dc:title>
  <dc:creator>USER</dc:creator>
  <cp:lastModifiedBy>USER</cp:lastModifiedBy>
  <cp:revision>1</cp:revision>
  <dcterms:created xsi:type="dcterms:W3CDTF">2024-03-05T18:22:01Z</dcterms:created>
  <dcterms:modified xsi:type="dcterms:W3CDTF">2024-03-05T18:48:30Z</dcterms:modified>
</cp:coreProperties>
</file>