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3/5/2024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3/5/2024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3/5/2024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3/5/2024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3/5/2024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3/5/2024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3/5/2024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3/5/2024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3/5/2024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3/5/2024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3/5/2024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3/5/2024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3/5/2024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3/5/2024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3/5/2024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3/5/2024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3/5/2024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3/5/2024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17A62B-8459-4F4A-BD10-5184944E91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/>
              <a:t>HOMEOSTASIS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775D992-19DF-4BE4-85C2-B1BF4746BB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/>
              <a:t>Otoniel </a:t>
            </a:r>
            <a:r>
              <a:rPr lang="es-MX" dirty="0" err="1"/>
              <a:t>Mendez</a:t>
            </a:r>
            <a:r>
              <a:rPr lang="es-MX" dirty="0"/>
              <a:t>  </a:t>
            </a:r>
            <a:r>
              <a:rPr lang="es-MX" dirty="0" err="1"/>
              <a:t>Hernandez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1617450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CB4404-3B47-4F6F-98BB-42FDA8C1C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Cuales son los órganos que intervienen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8052110-B51E-4173-BD88-5027017B9D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347" y="2089081"/>
            <a:ext cx="9613861" cy="3599316"/>
          </a:xfrm>
        </p:spPr>
        <p:txBody>
          <a:bodyPr/>
          <a:lstStyle/>
          <a:p>
            <a:pPr algn="l"/>
            <a:r>
              <a:rPr lang="es-MX" b="0" i="0" dirty="0">
                <a:solidFill>
                  <a:srgbClr val="202124"/>
                </a:solidFill>
                <a:effectLst/>
                <a:latin typeface="Google Sans"/>
              </a:rPr>
              <a:t>¿Cuáles son los órganos que intervienen en la homeostasis?</a:t>
            </a:r>
            <a:endParaRPr lang="es-MX" b="0" i="0" dirty="0">
              <a:solidFill>
                <a:srgbClr val="202124"/>
              </a:solidFill>
              <a:effectLst/>
              <a:latin typeface="arial" panose="020B0604020202020204" pitchFamily="34" charset="0"/>
            </a:endParaRPr>
          </a:p>
          <a:p>
            <a:pPr algn="ctr"/>
            <a:r>
              <a:rPr lang="es-MX" b="0" i="0" dirty="0">
                <a:solidFill>
                  <a:srgbClr val="4D5156"/>
                </a:solidFill>
                <a:effectLst/>
                <a:latin typeface="Google Sans"/>
              </a:rPr>
              <a:t>¿</a:t>
            </a:r>
            <a:r>
              <a:rPr lang="es-MX" b="0" i="0" dirty="0">
                <a:solidFill>
                  <a:srgbClr val="040C28"/>
                </a:solidFill>
                <a:effectLst/>
                <a:latin typeface="Google Sans"/>
              </a:rPr>
              <a:t>Cuáles son los sistemas</a:t>
            </a:r>
            <a:r>
              <a:rPr lang="es-MX" b="0" i="0" dirty="0">
                <a:solidFill>
                  <a:srgbClr val="4D5156"/>
                </a:solidFill>
                <a:effectLst/>
                <a:latin typeface="Google Sans"/>
              </a:rPr>
              <a:t> del cuerpo que </a:t>
            </a:r>
            <a:r>
              <a:rPr lang="es-MX" b="0" i="0" dirty="0">
                <a:solidFill>
                  <a:srgbClr val="040C28"/>
                </a:solidFill>
                <a:effectLst/>
                <a:latin typeface="Google Sans"/>
              </a:rPr>
              <a:t>intervienen en la homeostasis</a:t>
            </a:r>
            <a:r>
              <a:rPr lang="es-MX" b="0" i="0" dirty="0">
                <a:solidFill>
                  <a:srgbClr val="4D5156"/>
                </a:solidFill>
                <a:effectLst/>
                <a:latin typeface="Google Sans"/>
              </a:rPr>
              <a:t>? Todos los </a:t>
            </a:r>
            <a:r>
              <a:rPr lang="es-MX" b="0" i="0" dirty="0">
                <a:solidFill>
                  <a:srgbClr val="040C28"/>
                </a:solidFill>
                <a:effectLst/>
                <a:latin typeface="Google Sans"/>
              </a:rPr>
              <a:t>órganos</a:t>
            </a:r>
            <a:r>
              <a:rPr lang="es-MX" b="0" i="0" dirty="0">
                <a:solidFill>
                  <a:srgbClr val="4D5156"/>
                </a:solidFill>
                <a:effectLst/>
                <a:latin typeface="Google Sans"/>
              </a:rPr>
              <a:t> trabajan en conjunto para mantener la correcta </a:t>
            </a:r>
            <a:r>
              <a:rPr lang="es-MX" b="0" i="0" dirty="0">
                <a:solidFill>
                  <a:srgbClr val="040C28"/>
                </a:solidFill>
                <a:effectLst/>
                <a:latin typeface="Google Sans"/>
              </a:rPr>
              <a:t>homeostasis</a:t>
            </a:r>
            <a:r>
              <a:rPr lang="es-MX" b="0" i="0" dirty="0">
                <a:solidFill>
                  <a:srgbClr val="4D5156"/>
                </a:solidFill>
                <a:effectLst/>
                <a:latin typeface="Google Sans"/>
              </a:rPr>
              <a:t> del organismo (sistema respiratorio, circulatorio, endocrino, excretor, inmunológico, reproductor, digestivo, nervioso y locomotor).</a:t>
            </a:r>
            <a:endParaRPr lang="es-MX" b="0" i="0" dirty="0">
              <a:solidFill>
                <a:srgbClr val="202124"/>
              </a:solidFill>
              <a:effectLst/>
              <a:latin typeface="arial" panose="020B0604020202020204" pitchFamily="34" charset="0"/>
            </a:endParaRPr>
          </a:p>
          <a:p>
            <a:endParaRPr lang="es-MX" dirty="0"/>
          </a:p>
        </p:txBody>
      </p:sp>
      <p:pic>
        <p:nvPicPr>
          <p:cNvPr id="8194" name="Picture 2" descr="Homeostasis Imágenes recortadas de stock - Alamy">
            <a:hlinkClick r:id="rId2" action="ppaction://hlinksldjump"/>
            <a:extLst>
              <a:ext uri="{FF2B5EF4-FFF2-40B4-BE49-F238E27FC236}">
                <a16:creationId xmlns:a16="http://schemas.microsoft.com/office/drawing/2014/main" id="{7D31215E-46EB-4172-B16D-B4467C113A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63" y="4305093"/>
            <a:ext cx="2009775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199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34DFBD-E666-45FE-9671-2D6DA22BE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índice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3C3837C-1F42-4238-BCCB-3892ECDCE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s-MX" dirty="0">
                <a:hlinkClick r:id="rId2" action="ppaction://hlinksldjump"/>
              </a:rPr>
              <a:t>1.-¿Qué es ?</a:t>
            </a:r>
            <a:endParaRPr lang="es-MX" dirty="0"/>
          </a:p>
          <a:p>
            <a:r>
              <a:rPr lang="es-MX" dirty="0"/>
              <a:t>2</a:t>
            </a:r>
            <a:r>
              <a:rPr lang="es-MX" dirty="0">
                <a:hlinkClick r:id="rId3" action="ppaction://hlinksldjump"/>
              </a:rPr>
              <a:t>.-¿ como se da ?</a:t>
            </a:r>
            <a:endParaRPr lang="es-MX" dirty="0"/>
          </a:p>
          <a:p>
            <a:r>
              <a:rPr lang="es-MX" dirty="0">
                <a:hlinkClick r:id="rId4" action="ppaction://hlinksldjump"/>
              </a:rPr>
              <a:t>3.-EN QUE CONSISTE </a:t>
            </a:r>
            <a:endParaRPr lang="es-MX" dirty="0"/>
          </a:p>
          <a:p>
            <a:r>
              <a:rPr lang="es-MX" dirty="0">
                <a:hlinkClick r:id="rId4" action="ppaction://hlinksldjump"/>
              </a:rPr>
              <a:t> </a:t>
            </a:r>
            <a:r>
              <a:rPr lang="es-MX" dirty="0">
                <a:hlinkClick r:id="rId5" action="ppaction://hlinksldjump"/>
              </a:rPr>
              <a:t>4.- que significa la palabra homeostasis</a:t>
            </a:r>
            <a:endParaRPr lang="es-MX" dirty="0"/>
          </a:p>
          <a:p>
            <a:r>
              <a:rPr lang="es-MX" dirty="0"/>
              <a:t>5. </a:t>
            </a:r>
            <a:r>
              <a:rPr lang="es-MX" dirty="0">
                <a:hlinkClick r:id="rId6" action="ppaction://hlinksldjump"/>
              </a:rPr>
              <a:t>-que estimula la homeostasis</a:t>
            </a:r>
            <a:endParaRPr lang="es-MX" dirty="0"/>
          </a:p>
          <a:p>
            <a:r>
              <a:rPr lang="es-MX" dirty="0">
                <a:hlinkClick r:id="rId7" action="ppaction://hlinksldjump"/>
              </a:rPr>
              <a:t>6.-que factor afecta  la homeostasis</a:t>
            </a:r>
            <a:endParaRPr lang="es-MX" dirty="0"/>
          </a:p>
          <a:p>
            <a:r>
              <a:rPr lang="es-MX" dirty="0">
                <a:hlinkClick r:id="rId8" action="ppaction://hlinksldjump"/>
              </a:rPr>
              <a:t>7.-por que es importante la homeostasis</a:t>
            </a:r>
            <a:endParaRPr lang="es-MX" dirty="0"/>
          </a:p>
          <a:p>
            <a:r>
              <a:rPr lang="es-MX" dirty="0">
                <a:hlinkClick r:id="rId9" action="ppaction://hlinksldjump"/>
              </a:rPr>
              <a:t>8.-cuales son los </a:t>
            </a:r>
            <a:r>
              <a:rPr lang="es-MX" dirty="0" err="1">
                <a:hlinkClick r:id="rId9" action="ppaction://hlinksldjump"/>
              </a:rPr>
              <a:t>organios</a:t>
            </a:r>
            <a:r>
              <a:rPr lang="es-MX" dirty="0">
                <a:hlinkClick r:id="rId9" action="ppaction://hlinksldjump"/>
              </a:rPr>
              <a:t> que intervienen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266904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265986-C2FB-4FD9-A03D-A570C8791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¿Qué es 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D212E63-7A6C-488C-8974-7F131A8005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025" y="3025261"/>
            <a:ext cx="5415679" cy="3079511"/>
          </a:xfrm>
        </p:spPr>
        <p:txBody>
          <a:bodyPr/>
          <a:lstStyle/>
          <a:p>
            <a:pPr algn="ctr"/>
            <a:r>
              <a:rPr lang="es-MX" b="0" i="0" dirty="0">
                <a:solidFill>
                  <a:srgbClr val="040C28"/>
                </a:solidFill>
                <a:effectLst/>
                <a:latin typeface="Google Sans"/>
              </a:rPr>
              <a:t>Estado de equilibrio entre todos los sistemas del cuerpo necesarios para sobrevivir y funcionar de forma adecuada</a:t>
            </a:r>
            <a:r>
              <a:rPr lang="es-MX" b="0" i="0" dirty="0">
                <a:solidFill>
                  <a:srgbClr val="4D5156"/>
                </a:solidFill>
                <a:effectLst/>
                <a:latin typeface="Google Sans"/>
              </a:rPr>
              <a:t>.</a:t>
            </a:r>
            <a:endParaRPr lang="es-MX" dirty="0"/>
          </a:p>
        </p:txBody>
      </p:sp>
      <p:pic>
        <p:nvPicPr>
          <p:cNvPr id="1026" name="Picture 2" descr="Qué es la Homeostasis | Definición de Homeostasis">
            <a:hlinkClick r:id="rId2" action="ppaction://hlinksldjump"/>
            <a:extLst>
              <a:ext uri="{FF2B5EF4-FFF2-40B4-BE49-F238E27FC236}">
                <a16:creationId xmlns:a16="http://schemas.microsoft.com/office/drawing/2014/main" id="{43A80100-6411-4343-970D-DCE894E1D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309335"/>
            <a:ext cx="4849812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7228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4B38F64-FCA8-45FF-BCC3-AC614FCC3E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¿Como se da 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4B9F3B0-558E-42B6-8B05-F5222C53A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s-MX" b="0" i="0" dirty="0">
                <a:solidFill>
                  <a:srgbClr val="202124"/>
                </a:solidFill>
                <a:effectLst/>
                <a:latin typeface="Google Sans"/>
              </a:rPr>
              <a:t> </a:t>
            </a:r>
            <a:r>
              <a:rPr lang="es-MX" b="0" i="0" dirty="0">
                <a:solidFill>
                  <a:srgbClr val="040C28"/>
                </a:solidFill>
                <a:effectLst/>
                <a:latin typeface="Google Sans"/>
              </a:rPr>
              <a:t>el cuerpo ajusta de manera constante los valores de ácido, presión arterial, azúcar en la sangre, electrólitos, energía, hormonas, oxígeno, proteínas y temperatura</a:t>
            </a:r>
            <a:r>
              <a:rPr lang="es-MX" b="0" i="0" dirty="0">
                <a:solidFill>
                  <a:srgbClr val="202124"/>
                </a:solidFill>
                <a:effectLst/>
                <a:latin typeface="Google Sans"/>
              </a:rPr>
              <a:t>.</a:t>
            </a:r>
            <a:endParaRPr lang="es-MX" dirty="0"/>
          </a:p>
        </p:txBody>
      </p:sp>
      <p:pic>
        <p:nvPicPr>
          <p:cNvPr id="2050" name="Picture 2" descr="Homeostasis (artículo) | Retroalimentación | Khan Academy">
            <a:hlinkClick r:id="rId2" action="ppaction://hlinksldjump"/>
            <a:extLst>
              <a:ext uri="{FF2B5EF4-FFF2-40B4-BE49-F238E27FC236}">
                <a16:creationId xmlns:a16="http://schemas.microsoft.com/office/drawing/2014/main" id="{6E088AE3-DE40-4ECB-B948-F3B99DD2D3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634" y="3670094"/>
            <a:ext cx="3982900" cy="2768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54173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9D3DF6-F9F2-49D5-8CB8-2AB510C56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En que consiste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52E61C9-7E2B-4D1A-BC44-550BCA2F05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9704" y="2391342"/>
            <a:ext cx="9613861" cy="3599316"/>
          </a:xfrm>
        </p:spPr>
        <p:txBody>
          <a:bodyPr/>
          <a:lstStyle/>
          <a:p>
            <a:pPr algn="ctr"/>
            <a:r>
              <a:rPr lang="es-MX" b="0" i="0" dirty="0">
                <a:solidFill>
                  <a:srgbClr val="4D5156"/>
                </a:solidFill>
                <a:effectLst/>
                <a:latin typeface="Google Sans"/>
              </a:rPr>
              <a:t>a homeostasis </a:t>
            </a:r>
            <a:r>
              <a:rPr lang="es-MX" b="0" i="0" dirty="0">
                <a:solidFill>
                  <a:srgbClr val="040C28"/>
                </a:solidFill>
                <a:effectLst/>
                <a:latin typeface="Google Sans"/>
              </a:rPr>
              <a:t>desempeña un papel vital en la supervivencia y el mantenimiento de la salud del organismo</a:t>
            </a:r>
            <a:r>
              <a:rPr lang="es-MX" b="0" i="0" dirty="0">
                <a:solidFill>
                  <a:srgbClr val="4D5156"/>
                </a:solidFill>
                <a:effectLst/>
                <a:latin typeface="Google Sans"/>
              </a:rPr>
              <a:t>. Permite al cuerpo adaptarse a los cambios tanto internos como externos, garantizando la estabilidad necesaria para el correcto funcionamiento de los sistemas y órganos.</a:t>
            </a:r>
            <a:endParaRPr lang="es-MX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756C4C63-E610-49B6-9F1C-A793E0DE3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247469"/>
            <a:ext cx="3971499" cy="494939"/>
          </a:xfrm>
          <a:prstGeom prst="rect">
            <a:avLst/>
          </a:prstGeom>
          <a:solidFill>
            <a:srgbClr val="D3E3F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107916" rIns="0" bIns="107916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altLang="es-MX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74" name="Picture 2" descr="Homeostasis ¿Qué es? Un equilibrio vital para el organismo | 2024">
            <a:hlinkClick r:id="rId2" action="ppaction://hlinksldjump"/>
            <a:extLst>
              <a:ext uri="{FF2B5EF4-FFF2-40B4-BE49-F238E27FC236}">
                <a16:creationId xmlns:a16="http://schemas.microsoft.com/office/drawing/2014/main" id="{8B008EB8-6B4C-48EF-96CB-EF5799F72B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251" y="4531057"/>
            <a:ext cx="228600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5F1E7AEC-A159-43C1-BE4B-C4E01C95E6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566" y="530534"/>
            <a:ext cx="38472" cy="402606"/>
          </a:xfrm>
          <a:prstGeom prst="rect">
            <a:avLst/>
          </a:prstGeom>
          <a:solidFill>
            <a:srgbClr val="D3E3F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07916" rIns="0" bIns="107916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t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MX" sz="1200" b="0" i="0" u="none" strike="noStrike" cap="none" normalizeH="0" baseline="0" dirty="0">
                <a:ln>
                  <a:noFill/>
                </a:ln>
                <a:solidFill>
                  <a:srgbClr val="4D5156"/>
                </a:solidFill>
                <a:effectLst/>
                <a:latin typeface="Google Sans"/>
                <a:cs typeface="Arial" panose="020B0604020202020204" pitchFamily="34" charset="0"/>
              </a:rPr>
              <a:t>.</a:t>
            </a:r>
            <a:endParaRPr kumimoji="0" lang="es-ES" altLang="es-MX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76" name="Picture 4" descr="Homeostasis ¿Qué es? Un equilibrio vital para el organismo | 2024">
            <a:extLst>
              <a:ext uri="{FF2B5EF4-FFF2-40B4-BE49-F238E27FC236}">
                <a16:creationId xmlns:a16="http://schemas.microsoft.com/office/drawing/2014/main" id="{2B79668A-F525-4811-8756-17FF409418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5078" y="4531057"/>
            <a:ext cx="228600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BC0928B-A571-4E4B-8462-A59CF3FA98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924335" y="1119690"/>
            <a:ext cx="99386" cy="402606"/>
          </a:xfrm>
          <a:prstGeom prst="rect">
            <a:avLst/>
          </a:prstGeom>
          <a:solidFill>
            <a:srgbClr val="D3E3F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07916" rIns="0" bIns="107916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altLang="es-MX" sz="1200" b="0" i="0" u="none" strike="noStrike" cap="none" normalizeH="0" baseline="0" dirty="0">
                <a:ln>
                  <a:noFill/>
                </a:ln>
                <a:solidFill>
                  <a:srgbClr val="4D5156"/>
                </a:solidFill>
                <a:effectLst/>
                <a:latin typeface="Google Sans"/>
                <a:cs typeface="Arial" panose="020B0604020202020204" pitchFamily="34" charset="0"/>
              </a:rPr>
              <a:t>s.</a:t>
            </a:r>
            <a:endParaRPr kumimoji="0" lang="es-ES" altLang="es-MX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78" name="Picture 6" descr="Homeostasis ¿Qué es? Un equilibrio vital para el organismo | 2024">
            <a:extLst>
              <a:ext uri="{FF2B5EF4-FFF2-40B4-BE49-F238E27FC236}">
                <a16:creationId xmlns:a16="http://schemas.microsoft.com/office/drawing/2014/main" id="{5B98509D-3995-4149-9F79-35CBB6775A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65078" y="3429000"/>
            <a:ext cx="2286000" cy="152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1541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FEA32C-C976-4884-8E6D-B44F31306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¿ que significa la palabra homeostasis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C792A05-6BEA-41E9-886A-C1C9A290AA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b="0" i="0" dirty="0">
                <a:solidFill>
                  <a:srgbClr val="4D5156"/>
                </a:solidFill>
                <a:effectLst/>
                <a:latin typeface="Google Sans"/>
              </a:rPr>
              <a:t> se define como </a:t>
            </a:r>
            <a:r>
              <a:rPr lang="es-MX" b="0" i="0" dirty="0">
                <a:solidFill>
                  <a:srgbClr val="040C28"/>
                </a:solidFill>
                <a:effectLst/>
                <a:latin typeface="Google Sans"/>
              </a:rPr>
              <a:t>un proceso de autorregulación mediante el cual un organismo vivo puede mantener la estabilidad interna mientras se adapta a las condiciones externas cambiantes</a:t>
            </a:r>
            <a:r>
              <a:rPr lang="es-MX" b="0" i="0" dirty="0">
                <a:solidFill>
                  <a:srgbClr val="4D5156"/>
                </a:solidFill>
                <a:effectLst/>
                <a:latin typeface="Google Sans"/>
              </a:rPr>
              <a:t> . La homeostasis no es estática e invariable; es un proceso dinámico que puede cambiar las condiciones internas según sea necesario para sobrevivir a los desafíos externos.</a:t>
            </a:r>
            <a:endParaRPr lang="es-MX" dirty="0"/>
          </a:p>
        </p:txBody>
      </p:sp>
      <p:pic>
        <p:nvPicPr>
          <p:cNvPr id="4098" name="Picture 2">
            <a:hlinkClick r:id="rId2" action="ppaction://hlinksldjump"/>
            <a:extLst>
              <a:ext uri="{FF2B5EF4-FFF2-40B4-BE49-F238E27FC236}">
                <a16:creationId xmlns:a16="http://schemas.microsoft.com/office/drawing/2014/main" id="{487A1CDC-7E67-46AC-A36F-A243529A97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688" y="4295771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81418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2934CB-4FA0-4C7E-99DB-3498C67AF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¿Que estimula la homeostasis?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8A3B252-2072-46D1-8698-0949E5EF93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s-MX" b="0" i="0" dirty="0">
                <a:solidFill>
                  <a:srgbClr val="040C28"/>
                </a:solidFill>
                <a:effectLst/>
                <a:latin typeface="Google Sans"/>
              </a:rPr>
              <a:t>El sistema nervioso central, compuesto por el cerebro y la médula espinal, desempeña un papel fundamental en la regulación de la homeostasis</a:t>
            </a:r>
            <a:r>
              <a:rPr lang="es-MX" b="0" i="0" dirty="0">
                <a:solidFill>
                  <a:srgbClr val="4D5156"/>
                </a:solidFill>
                <a:effectLst/>
                <a:latin typeface="Google Sans"/>
              </a:rPr>
              <a:t>. El cerebro recibe información de los receptores sensoriales y procesa esta información para generar respuestas adecuadas.</a:t>
            </a:r>
            <a:endParaRPr lang="es-MX" dirty="0"/>
          </a:p>
        </p:txBody>
      </p:sp>
      <p:pic>
        <p:nvPicPr>
          <p:cNvPr id="5122" name="Picture 2" descr="Proceso de homeostasis como diagrama de: vector de stock (libre de  regalías) 2245161665 | Shutterstock">
            <a:hlinkClick r:id="rId2" action="ppaction://hlinksldjump"/>
            <a:extLst>
              <a:ext uri="{FF2B5EF4-FFF2-40B4-BE49-F238E27FC236}">
                <a16:creationId xmlns:a16="http://schemas.microsoft.com/office/drawing/2014/main" id="{47CEBF12-F9CD-48A0-9371-80D0B2A3B7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492" y="4326831"/>
            <a:ext cx="2181225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8801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6A01D0-8A7E-45A3-BA4C-6BC08A32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Que  afecta la homeostasis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195E199-3EAD-4323-B9BD-91021E474B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s-MX" b="0" i="0" dirty="0">
                <a:solidFill>
                  <a:srgbClr val="4D5156"/>
                </a:solidFill>
                <a:effectLst/>
                <a:latin typeface="Google Sans"/>
              </a:rPr>
              <a:t>El cuerpo mantiene la homeostasis para muchas variables además de la temperatura. Por ejemplo, </a:t>
            </a:r>
            <a:r>
              <a:rPr lang="es-MX" b="0" i="0" dirty="0">
                <a:solidFill>
                  <a:srgbClr val="040C28"/>
                </a:solidFill>
                <a:effectLst/>
                <a:latin typeface="Google Sans"/>
              </a:rPr>
              <a:t>la concentración de diversos iones en la sangre debe mantenerse constante, junto con el pH y la concentración de la glucosa</a:t>
            </a:r>
            <a:r>
              <a:rPr lang="es-MX" b="0" i="0" dirty="0">
                <a:solidFill>
                  <a:srgbClr val="4D5156"/>
                </a:solidFill>
                <a:effectLst/>
                <a:latin typeface="Google Sans"/>
              </a:rPr>
              <a:t>. Si estos valores aumentan o disminuyen demasiado, puedes terminar muy enfermo.</a:t>
            </a:r>
            <a:endParaRPr lang="es-MX" dirty="0"/>
          </a:p>
        </p:txBody>
      </p:sp>
      <p:pic>
        <p:nvPicPr>
          <p:cNvPr id="7170" name="Picture 2" descr="Gut homeostasis and dysbiosis immune response differences outline diagram  Vector de stock por ©VectorMine 568876126">
            <a:extLst>
              <a:ext uri="{FF2B5EF4-FFF2-40B4-BE49-F238E27FC236}">
                <a16:creationId xmlns:a16="http://schemas.microsoft.com/office/drawing/2014/main" id="{EAC818F0-B3D6-43F4-8D8A-BF96CC2A25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779" y="4181471"/>
            <a:ext cx="2028825" cy="225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4257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99E1F2-3E5A-474B-AF99-0F00416D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Por que es importante la homeostasis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3C76142-355F-40B0-8774-CDCC834E89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s-MX" b="0" i="0" dirty="0">
                <a:solidFill>
                  <a:srgbClr val="4D5156"/>
                </a:solidFill>
                <a:effectLst/>
                <a:latin typeface="Google Sans"/>
              </a:rPr>
              <a:t>En definitiva, el propósito de la homeostasis es </a:t>
            </a:r>
            <a:r>
              <a:rPr lang="es-MX" b="0" i="0" dirty="0">
                <a:solidFill>
                  <a:srgbClr val="040C28"/>
                </a:solidFill>
                <a:effectLst/>
                <a:latin typeface="Google Sans"/>
              </a:rPr>
              <a:t>mantener el ambiente interno establecido sin ser superado por estímulos externos que existen para alterar el equilibrio</a:t>
            </a:r>
            <a:endParaRPr lang="es-MX" dirty="0"/>
          </a:p>
        </p:txBody>
      </p:sp>
      <p:pic>
        <p:nvPicPr>
          <p:cNvPr id="6146" name="Picture 2" descr="La homeostasis y el agua contenida en nuestro cuerpo | Dinae Aqua |  Alquiler y venta de máquinas de agua">
            <a:hlinkClick r:id="rId2" action="ppaction://hlinksldjump"/>
            <a:extLst>
              <a:ext uri="{FF2B5EF4-FFF2-40B4-BE49-F238E27FC236}">
                <a16:creationId xmlns:a16="http://schemas.microsoft.com/office/drawing/2014/main" id="{16524F9A-F733-45CB-B514-3A4F162954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273" y="4574114"/>
            <a:ext cx="3362325" cy="136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8125129"/>
      </p:ext>
    </p:extLst>
  </p:cSld>
  <p:clrMapOvr>
    <a:masterClrMapping/>
  </p:clrMapOvr>
</p:sld>
</file>

<file path=ppt/theme/theme1.xml><?xml version="1.0" encoding="utf-8"?>
<a:theme xmlns:a="http://schemas.openxmlformats.org/drawingml/2006/main" name="Berlí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TM04033917[[fn=Berlín]]</Template>
  <TotalTime>36</TotalTime>
  <Words>429</Words>
  <Application>Microsoft Office PowerPoint</Application>
  <PresentationFormat>Panorámica</PresentationFormat>
  <Paragraphs>30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5" baseType="lpstr">
      <vt:lpstr>Arial</vt:lpstr>
      <vt:lpstr>Arial</vt:lpstr>
      <vt:lpstr>Google Sans</vt:lpstr>
      <vt:lpstr>Trebuchet MS</vt:lpstr>
      <vt:lpstr>Berlín</vt:lpstr>
      <vt:lpstr>HOMEOSTASIS</vt:lpstr>
      <vt:lpstr>índice</vt:lpstr>
      <vt:lpstr>¿Qué es ?</vt:lpstr>
      <vt:lpstr>¿Como se da ?</vt:lpstr>
      <vt:lpstr>En que consiste</vt:lpstr>
      <vt:lpstr>¿ que significa la palabra homeostasis</vt:lpstr>
      <vt:lpstr>¿Que estimula la homeostasis?</vt:lpstr>
      <vt:lpstr>Que  afecta la homeostasis</vt:lpstr>
      <vt:lpstr>Por que es importante la homeostasis</vt:lpstr>
      <vt:lpstr>Cuales son los órganos que intervienen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HOMEOSTASIS</dc:title>
  <dc:creator>Usuario</dc:creator>
  <cp:lastModifiedBy>Usuario</cp:lastModifiedBy>
  <cp:revision>5</cp:revision>
  <dcterms:created xsi:type="dcterms:W3CDTF">2024-03-05T18:44:06Z</dcterms:created>
  <dcterms:modified xsi:type="dcterms:W3CDTF">2024-03-05T19:20:59Z</dcterms:modified>
</cp:coreProperties>
</file>