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5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2F63E69D-2813-44E2-A344-5CBFC0466B91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DAA4AD2F-97E5-4474-B664-A62FFE6D2784}" type="slidenum">
              <a:rPr lang="es-MX" smtClean="0"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475656" y="1124744"/>
            <a:ext cx="6440760" cy="2001768"/>
          </a:xfrm>
        </p:spPr>
        <p:txBody>
          <a:bodyPr/>
          <a:lstStyle/>
          <a:p>
            <a:r>
              <a:rPr lang="es-MX" dirty="0" smtClean="0"/>
              <a:t>El futbol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3429000"/>
            <a:ext cx="6400800" cy="762000"/>
          </a:xfrm>
        </p:spPr>
        <p:txBody>
          <a:bodyPr/>
          <a:lstStyle/>
          <a:p>
            <a:r>
              <a:rPr lang="es-MX" b="1" dirty="0" smtClean="0"/>
              <a:t>Uno de los deportes mas populares</a:t>
            </a:r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34229343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Que tipos de ligas hay de futbol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 smtClean="0"/>
              <a:t>Primera División. La Primera División o </a:t>
            </a:r>
            <a:r>
              <a:rPr lang="es-MX" b="1" dirty="0" smtClean="0"/>
              <a:t>Liga</a:t>
            </a:r>
            <a:r>
              <a:rPr lang="es-MX" dirty="0" smtClean="0"/>
              <a:t> MX es el nivel más alto del </a:t>
            </a:r>
            <a:r>
              <a:rPr lang="es-MX" b="1" dirty="0" smtClean="0"/>
              <a:t>fútbol</a:t>
            </a:r>
            <a:r>
              <a:rPr lang="es-MX" dirty="0" smtClean="0"/>
              <a:t> profesional, consta de 18 equipos. ...</a:t>
            </a:r>
          </a:p>
          <a:p>
            <a:pPr algn="just"/>
            <a:r>
              <a:rPr lang="es-MX" b="1" dirty="0" smtClean="0"/>
              <a:t>Liga</a:t>
            </a:r>
            <a:r>
              <a:rPr lang="es-MX" dirty="0"/>
              <a:t> de Expansión. ...</a:t>
            </a:r>
          </a:p>
          <a:p>
            <a:pPr algn="just"/>
            <a:r>
              <a:rPr lang="es-MX" b="1" dirty="0"/>
              <a:t>Liga</a:t>
            </a:r>
            <a:r>
              <a:rPr lang="es-MX" dirty="0"/>
              <a:t> Premier. ...</a:t>
            </a:r>
          </a:p>
          <a:p>
            <a:pPr algn="just"/>
            <a:r>
              <a:rPr lang="es-MX" dirty="0"/>
              <a:t>Tercera División. ...</a:t>
            </a:r>
          </a:p>
          <a:p>
            <a:pPr algn="just"/>
            <a:r>
              <a:rPr lang="es-MX" dirty="0"/>
              <a:t>Sector aficionado</a:t>
            </a:r>
            <a:r>
              <a:rPr lang="es-MX" dirty="0" smtClean="0"/>
              <a:t>.</a:t>
            </a:r>
            <a:endParaRPr lang="es-MX" dirty="0"/>
          </a:p>
          <a:p>
            <a:endParaRPr lang="es-MX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999" y="3356992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314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Herramientas del portero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75656" y="2060848"/>
            <a:ext cx="6400800" cy="3048001"/>
          </a:xfrm>
        </p:spPr>
        <p:txBody>
          <a:bodyPr/>
          <a:lstStyle/>
          <a:p>
            <a:pPr algn="just"/>
            <a:r>
              <a:rPr lang="es-MX" dirty="0"/>
              <a:t>Las protecciones para el portero de fútbol, como los guantes, las espinilleras y las rodilleras, son elementos esenciales para garantizar su seguridad y rendimiento óptimo. Marcas como </a:t>
            </a:r>
            <a:r>
              <a:rPr lang="es-MX" dirty="0" smtClean="0"/>
              <a:t>Rina </a:t>
            </a:r>
            <a:r>
              <a:rPr lang="es-MX" dirty="0"/>
              <a:t>y </a:t>
            </a:r>
            <a:r>
              <a:rPr lang="es-MX" dirty="0" smtClean="0"/>
              <a:t>Storey </a:t>
            </a:r>
            <a:r>
              <a:rPr lang="es-MX" dirty="0"/>
              <a:t>ofrecen productos de alta calidad que cumplen con los estándares requeridos por los porteros</a:t>
            </a:r>
            <a:endParaRPr lang="es-MX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789040"/>
            <a:ext cx="1667303" cy="170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02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índice</a:t>
            </a:r>
            <a:endParaRPr lang="es-MX" dirty="0"/>
          </a:p>
        </p:txBody>
      </p:sp>
      <p:sp>
        <p:nvSpPr>
          <p:cNvPr id="4" name="1 Título"/>
          <p:cNvSpPr>
            <a:spLocks noGrp="1"/>
          </p:cNvSpPr>
          <p:nvPr>
            <p:ph idx="1"/>
          </p:nvPr>
        </p:nvSpPr>
        <p:spPr>
          <a:xfrm>
            <a:off x="1331640" y="2204864"/>
            <a:ext cx="6008712" cy="2646784"/>
          </a:xfrm>
        </p:spPr>
        <p:txBody>
          <a:bodyPr>
            <a:normAutofit fontScale="62500" lnSpcReduction="20000"/>
          </a:bodyPr>
          <a:lstStyle/>
          <a:p>
            <a:r>
              <a:rPr lang="es-MX" dirty="0" smtClean="0">
                <a:hlinkClick r:id="rId2" action="ppaction://hlinksldjump"/>
              </a:rPr>
              <a:t>¿Qué es el futbol?</a:t>
            </a:r>
            <a:endParaRPr lang="es-MX" dirty="0" smtClean="0"/>
          </a:p>
          <a:p>
            <a:r>
              <a:rPr lang="es-MX" dirty="0">
                <a:hlinkClick r:id="rId3" action="ppaction://hlinksldjump"/>
              </a:rPr>
              <a:t>Historia resumida del </a:t>
            </a:r>
            <a:r>
              <a:rPr lang="es-MX" dirty="0" smtClean="0">
                <a:hlinkClick r:id="rId3" action="ppaction://hlinksldjump"/>
              </a:rPr>
              <a:t>futbol</a:t>
            </a:r>
            <a:endParaRPr lang="es-MX" dirty="0" smtClean="0"/>
          </a:p>
          <a:p>
            <a:r>
              <a:rPr lang="es-MX" dirty="0">
                <a:hlinkClick r:id="rId4" action="ppaction://hlinksldjump"/>
              </a:rPr>
              <a:t>Como se juega el </a:t>
            </a:r>
            <a:r>
              <a:rPr lang="es-MX" dirty="0" smtClean="0">
                <a:hlinkClick r:id="rId4" action="ppaction://hlinksldjump"/>
              </a:rPr>
              <a:t>futbol</a:t>
            </a:r>
            <a:endParaRPr lang="es-MX" dirty="0" smtClean="0"/>
          </a:p>
          <a:p>
            <a:r>
              <a:rPr lang="es-MX" dirty="0" smtClean="0">
                <a:hlinkClick r:id="rId5" action="ppaction://hlinksldjump"/>
              </a:rPr>
              <a:t>Cuantas </a:t>
            </a:r>
            <a:r>
              <a:rPr lang="es-MX" dirty="0">
                <a:hlinkClick r:id="rId5" action="ppaction://hlinksldjump"/>
              </a:rPr>
              <a:t>posiciones </a:t>
            </a:r>
            <a:r>
              <a:rPr lang="es-MX" dirty="0" smtClean="0">
                <a:hlinkClick r:id="rId5" action="ppaction://hlinksldjump"/>
              </a:rPr>
              <a:t>hay</a:t>
            </a:r>
            <a:endParaRPr lang="es-MX" dirty="0" smtClean="0"/>
          </a:p>
          <a:p>
            <a:r>
              <a:rPr lang="es-MX" dirty="0">
                <a:hlinkClick r:id="rId6" action="ppaction://hlinksldjump"/>
              </a:rPr>
              <a:t>Amor al </a:t>
            </a:r>
            <a:r>
              <a:rPr lang="es-MX" dirty="0" smtClean="0">
                <a:hlinkClick r:id="rId6" action="ppaction://hlinksldjump"/>
              </a:rPr>
              <a:t>futbol</a:t>
            </a:r>
            <a:endParaRPr lang="es-MX" dirty="0" smtClean="0"/>
          </a:p>
          <a:p>
            <a:r>
              <a:rPr lang="es-MX" dirty="0">
                <a:hlinkClick r:id="rId7" action="ppaction://hlinksldjump"/>
              </a:rPr>
              <a:t>Vestimenta del </a:t>
            </a:r>
            <a:r>
              <a:rPr lang="es-MX" dirty="0" smtClean="0">
                <a:hlinkClick r:id="rId7" action="ppaction://hlinksldjump"/>
              </a:rPr>
              <a:t>futbol</a:t>
            </a:r>
            <a:endParaRPr lang="es-MX" dirty="0" smtClean="0"/>
          </a:p>
          <a:p>
            <a:r>
              <a:rPr lang="es-MX" dirty="0">
                <a:hlinkClick r:id="rId8" action="ppaction://hlinksldjump"/>
              </a:rPr>
              <a:t>Nombres de algunas </a:t>
            </a:r>
            <a:r>
              <a:rPr lang="es-MX" dirty="0" smtClean="0">
                <a:hlinkClick r:id="rId8" action="ppaction://hlinksldjump"/>
              </a:rPr>
              <a:t>posiciones</a:t>
            </a:r>
            <a:endParaRPr lang="es-MX" dirty="0" smtClean="0"/>
          </a:p>
          <a:p>
            <a:r>
              <a:rPr lang="es-MX" dirty="0" smtClean="0">
                <a:hlinkClick r:id="rId9" action="ppaction://hlinksldjump"/>
              </a:rPr>
              <a:t>Que tipo de ligas hay de futbol</a:t>
            </a:r>
            <a:endParaRPr lang="es-MX" dirty="0" smtClean="0"/>
          </a:p>
          <a:p>
            <a:r>
              <a:rPr lang="es-MX" dirty="0" smtClean="0"/>
              <a:t> </a:t>
            </a:r>
            <a:r>
              <a:rPr lang="es-MX" dirty="0">
                <a:hlinkClick r:id="rId10" action="ppaction://hlinksldjump"/>
              </a:rPr>
              <a:t>Herramientas del portero</a:t>
            </a:r>
            <a:endParaRPr lang="es-MX" dirty="0" smtClean="0"/>
          </a:p>
          <a:p>
            <a:endParaRPr lang="es-MX" dirty="0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1835696" y="2996952"/>
            <a:ext cx="3600400" cy="93610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445719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¿Qué es el futbol?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Deporte que se practica entre dos equipos de once jugadores que tratan de introducir un balón en la portería del contrario impulsándolo con los pies, la cabeza o cualquier parte del cuerpo excepto las manos y los brazos; en cada equipo hay un portero, que puede tocar el balón con las manos, aunque solamente dentro del área; vence el equipo que logra más goles durante los 90 minutos que dura el encuentro.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758933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Historia resumida del futbol</a:t>
            </a:r>
            <a:endParaRPr lang="es-MX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77072"/>
            <a:ext cx="19050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204506"/>
              </p:ext>
            </p:extLst>
          </p:nvPr>
        </p:nvGraphicFramePr>
        <p:xfrm>
          <a:off x="1691680" y="2492896"/>
          <a:ext cx="6072336" cy="1512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72336"/>
              </a:tblGrid>
              <a:tr h="1512168">
                <a:tc>
                  <a:txBody>
                    <a:bodyPr/>
                    <a:lstStyle/>
                    <a:p>
                      <a:pPr algn="just"/>
                      <a:r>
                        <a:rPr lang="es-MX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Futbol como hoy lo conocemos tiene su origen en las Islas Británicas. En las diferentes regiones, el deporte se jugaba con sus propias reglas y eso era un verdadero relajo. Fue hasta 1848 cuando dos estudiantes de la Universidad de Cambridge reunieron a otras escuelas para establecer unas reglas únicas de juego.</a:t>
                      </a:r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3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Como se juega el futbol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371600" y="2438401"/>
            <a:ext cx="6400800" cy="2286744"/>
          </a:xfrm>
        </p:spPr>
        <p:txBody>
          <a:bodyPr/>
          <a:lstStyle/>
          <a:p>
            <a:pPr algn="just"/>
            <a:r>
              <a:rPr lang="es-MX" dirty="0"/>
              <a:t>Se juega mediante una pelota que se debe desplazar a través del campo con cualquier parte del cuerpo que no sean los brazos o las manos, y mayoritariamente con los pies (de ahí su nombre). El objetivo es introducirla dentro de la portería o arco contrario, acción que se denomina marcar un gol.</a:t>
            </a:r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77072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025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Cuantas posiciones hay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En esta modalidad destacan cinco posiciones: portero, defensa central, defensa, mediocentro o centrocampista y los delanteros</a:t>
            </a:r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96386"/>
            <a:ext cx="607758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917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Amor al futbol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3648" y="2276872"/>
            <a:ext cx="6400800" cy="3048001"/>
          </a:xfrm>
        </p:spPr>
        <p:txBody>
          <a:bodyPr/>
          <a:lstStyle/>
          <a:p>
            <a:pPr algn="just"/>
            <a:r>
              <a:rPr lang="es-MX" dirty="0"/>
              <a:t>Un aficionado al futbol puede llegar a hacer casi cualquier cosa por su equipo. Actúa como una válvula de escape. Brinda alegría a las personas que pasan por momentos complicados, además, ayuda a desconectarlos de la vida laboral y puede funcionar como una válvula de escape. Genera sentimientos.</a:t>
            </a:r>
            <a:endParaRPr lang="es-MX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05064"/>
            <a:ext cx="25812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807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Vestimenta del futbol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En esta se especifican cinco accesorios que son de carácter obligatorio: camiseta, shorts, calcetines, zapatillas y espinilleras. Aunque, por lo general, la mayoría de los jugadores usan un tipo de calzado específico, las reglas no hacen énfasis en las características que deben tener.</a:t>
            </a:r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33850"/>
            <a:ext cx="20574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5582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Nombres de algunas posiciones 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En esta modalidad destacan cinco posiciones: portero, defensa central, defensa, mediocentro o centrocampista y los delanteros.</a:t>
            </a:r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88463"/>
            <a:ext cx="3456384" cy="229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3037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lta costura">
  <a:themeElements>
    <a:clrScheme name="Alta costura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Etiqueta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ta costura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31</TotalTime>
  <Words>214</Words>
  <Application>Microsoft Office PowerPoint</Application>
  <PresentationFormat>Presentación en pantalla (4:3)</PresentationFormat>
  <Paragraphs>34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Alta costura</vt:lpstr>
      <vt:lpstr>El futbol</vt:lpstr>
      <vt:lpstr>índice</vt:lpstr>
      <vt:lpstr>¿Qué es el futbol?</vt:lpstr>
      <vt:lpstr>Historia resumida del futbol</vt:lpstr>
      <vt:lpstr>Como se juega el futbol</vt:lpstr>
      <vt:lpstr>Cuantas posiciones hay</vt:lpstr>
      <vt:lpstr>Amor al futbol</vt:lpstr>
      <vt:lpstr>Vestimenta del futbol</vt:lpstr>
      <vt:lpstr>Nombres de algunas posiciones </vt:lpstr>
      <vt:lpstr>Que tipos de ligas hay de futbol</vt:lpstr>
      <vt:lpstr>Herramientas del portero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futbol</dc:title>
  <dc:creator>User</dc:creator>
  <cp:lastModifiedBy>User</cp:lastModifiedBy>
  <cp:revision>4</cp:revision>
  <dcterms:created xsi:type="dcterms:W3CDTF">2023-11-20T17:18:07Z</dcterms:created>
  <dcterms:modified xsi:type="dcterms:W3CDTF">2023-11-20T17:49:29Z</dcterms:modified>
</cp:coreProperties>
</file>