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883B-FE16-4A52-96AA-0A1FED231C67}" type="datetimeFigureOut">
              <a:rPr lang="es-MX" smtClean="0"/>
              <a:t>27/11/2023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B6FC1-006A-4369-A352-4EAB6EFE16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51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883B-FE16-4A52-96AA-0A1FED231C67}" type="datetimeFigureOut">
              <a:rPr lang="es-MX" smtClean="0"/>
              <a:t>27/11/2023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B6FC1-006A-4369-A352-4EAB6EFE16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8771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883B-FE16-4A52-96AA-0A1FED231C67}" type="datetimeFigureOut">
              <a:rPr lang="es-MX" smtClean="0"/>
              <a:t>27/11/2023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B6FC1-006A-4369-A352-4EAB6EFE16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9536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883B-FE16-4A52-96AA-0A1FED231C67}" type="datetimeFigureOut">
              <a:rPr lang="es-MX" smtClean="0"/>
              <a:t>27/11/2023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B6FC1-006A-4369-A352-4EAB6EFE16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7447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883B-FE16-4A52-96AA-0A1FED231C67}" type="datetimeFigureOut">
              <a:rPr lang="es-MX" smtClean="0"/>
              <a:t>27/11/2023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B6FC1-006A-4369-A352-4EAB6EFE16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4461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883B-FE16-4A52-96AA-0A1FED231C67}" type="datetimeFigureOut">
              <a:rPr lang="es-MX" smtClean="0"/>
              <a:t>27/11/2023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B6FC1-006A-4369-A352-4EAB6EFE16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759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883B-FE16-4A52-96AA-0A1FED231C67}" type="datetimeFigureOut">
              <a:rPr lang="es-MX" smtClean="0"/>
              <a:t>27/11/2023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B6FC1-006A-4369-A352-4EAB6EFE16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6343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883B-FE16-4A52-96AA-0A1FED231C67}" type="datetimeFigureOut">
              <a:rPr lang="es-MX" smtClean="0"/>
              <a:t>27/11/2023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B6FC1-006A-4369-A352-4EAB6EFE16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7602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883B-FE16-4A52-96AA-0A1FED231C67}" type="datetimeFigureOut">
              <a:rPr lang="es-MX" smtClean="0"/>
              <a:t>27/11/2023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B6FC1-006A-4369-A352-4EAB6EFE16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3143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883B-FE16-4A52-96AA-0A1FED231C67}" type="datetimeFigureOut">
              <a:rPr lang="es-MX" smtClean="0"/>
              <a:t>27/11/2023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B6FC1-006A-4369-A352-4EAB6EFE16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9068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883B-FE16-4A52-96AA-0A1FED231C67}" type="datetimeFigureOut">
              <a:rPr lang="es-MX" smtClean="0"/>
              <a:t>27/11/2023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B6FC1-006A-4369-A352-4EAB6EFE16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412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4883B-FE16-4A52-96AA-0A1FED231C67}" type="datetimeFigureOut">
              <a:rPr lang="es-MX" smtClean="0"/>
              <a:t>27/11/2023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B6FC1-006A-4369-A352-4EAB6EFE16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44162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7" Type="http://schemas.microsoft.com/office/2007/relationships/hdphoto" Target="../media/hdphoto9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8.wdp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628800"/>
            <a:ext cx="7772400" cy="1470025"/>
          </a:xfrm>
        </p:spPr>
        <p:txBody>
          <a:bodyPr>
            <a:normAutofit/>
          </a:bodyPr>
          <a:lstStyle/>
          <a:p>
            <a:r>
              <a:rPr lang="es-MX" sz="5400" dirty="0" smtClean="0">
                <a:solidFill>
                  <a:srgbClr val="FF0000"/>
                </a:solidFill>
                <a:latin typeface="Bernard MT Condensed" pitchFamily="18" charset="0"/>
              </a:rPr>
              <a:t>Formula 1</a:t>
            </a:r>
            <a:endParaRPr lang="es-MX" sz="54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0488" y="4581128"/>
            <a:ext cx="6400800" cy="648072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  <a:latin typeface="Bernard MT Condensed" pitchFamily="18" charset="0"/>
              </a:rPr>
              <a:t>De camino al podio </a:t>
            </a:r>
            <a:endParaRPr lang="es-MX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32657"/>
            <a:ext cx="1440160" cy="144016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84" b="89535" l="4437" r="948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337" y="2331230"/>
            <a:ext cx="3924845" cy="2304000"/>
          </a:xfrm>
          <a:prstGeom prst="rect">
            <a:avLst/>
          </a:prstGeom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611560" y="159621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5400" dirty="0" smtClean="0">
                <a:ln>
                  <a:solidFill>
                    <a:schemeClr val="tx1"/>
                  </a:solidFill>
                </a:ln>
                <a:noFill/>
                <a:latin typeface="Bernard MT Condensed" pitchFamily="18" charset="0"/>
              </a:rPr>
              <a:t>Formula 1</a:t>
            </a:r>
            <a:endParaRPr lang="es-MX" sz="5400" dirty="0">
              <a:ln>
                <a:solidFill>
                  <a:schemeClr val="tx1"/>
                </a:solidFill>
              </a:ln>
              <a:noFill/>
              <a:latin typeface="Bernard MT Condensed" pitchFamily="18" charset="0"/>
            </a:endParaRPr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1371685" y="4581128"/>
            <a:ext cx="64008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>
                <a:ln>
                  <a:solidFill>
                    <a:schemeClr val="tx1"/>
                  </a:solidFill>
                </a:ln>
                <a:noFill/>
                <a:latin typeface="Bernard MT Condensed" pitchFamily="18" charset="0"/>
              </a:rPr>
              <a:t>De camino al podio </a:t>
            </a:r>
            <a:endParaRPr lang="es-MX" dirty="0">
              <a:ln>
                <a:solidFill>
                  <a:schemeClr val="tx1"/>
                </a:solidFill>
              </a:ln>
              <a:noFill/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03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Bernard MT Condensed" pitchFamily="18" charset="0"/>
              </a:rPr>
              <a:t>Indice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ln>
                  <a:solidFill>
                    <a:schemeClr val="bg1"/>
                  </a:solidFill>
                </a:ln>
                <a:latin typeface="Bernard MT Condensed" pitchFamily="18" charset="0"/>
                <a:hlinkClick r:id="rId2" action="ppaction://hlinksldjump"/>
              </a:rPr>
              <a:t>Red Bull</a:t>
            </a:r>
            <a:endParaRPr lang="es-MX" dirty="0" smtClean="0">
              <a:ln>
                <a:solidFill>
                  <a:schemeClr val="bg1"/>
                </a:solidFill>
              </a:ln>
              <a:latin typeface="Bernard MT Condensed" pitchFamily="18" charset="0"/>
            </a:endParaRPr>
          </a:p>
          <a:p>
            <a:r>
              <a:rPr lang="es-MX" dirty="0" smtClean="0">
                <a:latin typeface="Bernard MT Condensed" pitchFamily="18" charset="0"/>
                <a:hlinkClick r:id="rId3" action="ppaction://hlinksldjump"/>
              </a:rPr>
              <a:t>Ferrari</a:t>
            </a:r>
            <a:endParaRPr lang="es-MX" dirty="0" smtClean="0">
              <a:latin typeface="Bernard MT Condensed" pitchFamily="18" charset="0"/>
            </a:endParaRPr>
          </a:p>
          <a:p>
            <a:r>
              <a:rPr lang="es-MX" b="1" dirty="0" smtClean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Bernard MT Condensed" pitchFamily="18" charset="0"/>
                <a:hlinkClick r:id="rId4" action="ppaction://hlinksldjump"/>
              </a:rPr>
              <a:t>Mercedes</a:t>
            </a:r>
            <a:endParaRPr lang="es-MX" b="1" dirty="0" smtClean="0">
              <a:ln>
                <a:solidFill>
                  <a:schemeClr val="tx1"/>
                </a:solidFill>
              </a:ln>
              <a:solidFill>
                <a:schemeClr val="accent5">
                  <a:lumMod val="75000"/>
                </a:schemeClr>
              </a:solidFill>
              <a:latin typeface="Bernard MT Condensed" pitchFamily="18" charset="0"/>
            </a:endParaRPr>
          </a:p>
          <a:p>
            <a:r>
              <a:rPr lang="es-MX" dirty="0" err="1" smtClean="0">
                <a:hlinkClick r:id="rId5" action="ppaction://hlinksldjump"/>
              </a:rPr>
              <a:t>Vocho</a:t>
            </a:r>
            <a:endParaRPr lang="es-MX" dirty="0" smtClean="0"/>
          </a:p>
          <a:p>
            <a:r>
              <a:rPr lang="es-MX" dirty="0" err="1" smtClean="0">
                <a:ln>
                  <a:solidFill>
                    <a:schemeClr val="bg1"/>
                  </a:solidFill>
                </a:ln>
                <a:latin typeface="Bernard MT Condensed" pitchFamily="18" charset="0"/>
                <a:hlinkClick r:id="rId6" action="ppaction://hlinksldjump"/>
              </a:rPr>
              <a:t>Chevi</a:t>
            </a:r>
            <a:endParaRPr lang="es-MX" dirty="0" smtClean="0">
              <a:ln>
                <a:solidFill>
                  <a:schemeClr val="bg1"/>
                </a:solidFill>
              </a:ln>
              <a:latin typeface="Bernard MT Condensed" pitchFamily="18" charset="0"/>
            </a:endParaRPr>
          </a:p>
          <a:p>
            <a:r>
              <a:rPr lang="es-MX" dirty="0" smtClean="0">
                <a:ln>
                  <a:solidFill>
                    <a:schemeClr val="bg1"/>
                  </a:solidFill>
                </a:ln>
                <a:latin typeface="Bernard MT Condensed" pitchFamily="18" charset="0"/>
                <a:hlinkClick r:id="rId7" action="ppaction://hlinksldjump"/>
              </a:rPr>
              <a:t>Tsuru </a:t>
            </a:r>
            <a:endParaRPr lang="es-MX" dirty="0" smtClean="0">
              <a:ln>
                <a:solidFill>
                  <a:schemeClr val="bg1"/>
                </a:solidFill>
              </a:ln>
              <a:latin typeface="Bernard MT Condensed" pitchFamily="18" charset="0"/>
            </a:endParaRPr>
          </a:p>
          <a:p>
            <a:r>
              <a:rPr lang="es-MX" dirty="0" smtClean="0">
                <a:ln>
                  <a:solidFill>
                    <a:schemeClr val="bg1"/>
                  </a:solidFill>
                </a:ln>
                <a:latin typeface="Bernard MT Condensed" pitchFamily="18" charset="0"/>
                <a:hlinkClick r:id="rId8" action="ppaction://hlinksldjump"/>
              </a:rPr>
              <a:t>golf</a:t>
            </a:r>
            <a:endParaRPr lang="es-MX" dirty="0" smtClean="0">
              <a:ln>
                <a:solidFill>
                  <a:schemeClr val="bg1"/>
                </a:solidFill>
              </a:ln>
              <a:latin typeface="Bernard MT Condensed" pitchFamily="18" charset="0"/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9438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966" b="95862" l="0" r="997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-174416"/>
            <a:ext cx="4638786" cy="1944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n>
                  <a:solidFill>
                    <a:schemeClr val="bg1"/>
                  </a:solidFill>
                </a:ln>
                <a:latin typeface="Bernard MT Condensed" pitchFamily="18" charset="0"/>
              </a:rPr>
              <a:t>Red Bull</a:t>
            </a:r>
            <a:r>
              <a:rPr lang="es-MX" dirty="0">
                <a:solidFill>
                  <a:srgbClr val="FFFF99"/>
                </a:solidFill>
                <a:latin typeface="Bernard MT Condensed" pitchFamily="18" charset="0"/>
              </a:rPr>
              <a:t> 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539552" y="2132856"/>
            <a:ext cx="374441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Bernard MT Condensed" pitchFamily="18" charset="0"/>
              </a:rPr>
              <a:t>Checo Pérez </a:t>
            </a:r>
          </a:p>
          <a:p>
            <a:pPr algn="just"/>
            <a:r>
              <a:rPr lang="es-MX" dirty="0" smtClean="0"/>
              <a:t>Sergio </a:t>
            </a:r>
            <a:r>
              <a:rPr lang="es-MX" dirty="0"/>
              <a:t>Michel Pérez Mendoza, también conocido como Checo Pérez, es un piloto de automovilismo mexicano. Actualmente es miembro de la Escudería Telmex.​ Desde 2021 es piloto de Red Bull en Fórmula 1, resultando subcampeón en 2023 y tercero en 2022.</a:t>
            </a:r>
            <a:r>
              <a:rPr lang="es-MX" dirty="0" smtClean="0"/>
              <a:t>​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4515129" y="2162592"/>
            <a:ext cx="37444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Bernard MT Condensed" pitchFamily="18" charset="0"/>
              </a:rPr>
              <a:t>Max </a:t>
            </a:r>
            <a:r>
              <a:rPr lang="es-MX" dirty="0" err="1" smtClean="0">
                <a:latin typeface="Bernard MT Condensed" pitchFamily="18" charset="0"/>
              </a:rPr>
              <a:t>Verstappen</a:t>
            </a:r>
            <a:endParaRPr lang="es-MX" dirty="0" smtClean="0">
              <a:latin typeface="Bernard MT Condensed" pitchFamily="18" charset="0"/>
            </a:endParaRPr>
          </a:p>
          <a:p>
            <a:pPr algn="just"/>
            <a:r>
              <a:rPr lang="es-MX" dirty="0" smtClean="0"/>
              <a:t>Max </a:t>
            </a:r>
            <a:r>
              <a:rPr lang="es-MX" dirty="0" err="1"/>
              <a:t>Emilian</a:t>
            </a:r>
            <a:r>
              <a:rPr lang="es-MX" dirty="0"/>
              <a:t> </a:t>
            </a:r>
            <a:r>
              <a:rPr lang="es-MX" dirty="0" err="1"/>
              <a:t>Verstappen</a:t>
            </a:r>
            <a:r>
              <a:rPr lang="es-MX" dirty="0"/>
              <a:t> es un piloto de automovilismo neerlandés nacido en Bélgica.​ Fue campeón del Campeonato Mundial de Karting en 2013. Es piloto de Fórmula 1 desde 2015, debutando con la escudería Toro </a:t>
            </a:r>
            <a:r>
              <a:rPr lang="es-MX" dirty="0" err="1"/>
              <a:t>Rosso</a:t>
            </a:r>
            <a:r>
              <a:rPr lang="es-MX" dirty="0"/>
              <a:t>.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381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834880"/>
            <a:ext cx="3600400" cy="2016224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190" b="100000" l="0" r="100000">
                        <a14:foregroundMark x1="50000" y1="5357" x2="53667" y2="10714"/>
                        <a14:foregroundMark x1="56333" y1="62500" x2="56667" y2="73214"/>
                        <a14:foregroundMark x1="52667" y1="92857" x2="53000" y2="99405"/>
                        <a14:foregroundMark x1="73000" y1="47024" x2="82333" y2="744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132" y="4939040"/>
            <a:ext cx="3361556" cy="188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26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Bernard MT Condensed" pitchFamily="18" charset="0"/>
              </a:rPr>
              <a:t>Ferrari</a:t>
            </a:r>
            <a:r>
              <a:rPr lang="es-MX" dirty="0"/>
              <a:t> 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967" r="897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34324"/>
            <a:ext cx="2595737" cy="144016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539552" y="1844824"/>
            <a:ext cx="37444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latin typeface="Bernard MT Condensed" pitchFamily="18" charset="0"/>
              </a:rPr>
              <a:t>Charles </a:t>
            </a:r>
            <a:r>
              <a:rPr lang="es-MX" dirty="0" err="1">
                <a:latin typeface="Bernard MT Condensed" pitchFamily="18" charset="0"/>
              </a:rPr>
              <a:t>Leclerc</a:t>
            </a:r>
            <a:endParaRPr lang="fr-FR" dirty="0" smtClean="0">
              <a:latin typeface="Bernard MT Condensed" pitchFamily="18" charset="0"/>
            </a:endParaRPr>
          </a:p>
          <a:p>
            <a:pPr algn="just"/>
            <a:r>
              <a:rPr lang="fr-FR" dirty="0" smtClean="0"/>
              <a:t>Charles </a:t>
            </a:r>
            <a:r>
              <a:rPr lang="fr-FR" dirty="0"/>
              <a:t>Marc Hervé Perceval </a:t>
            </a:r>
            <a:r>
              <a:rPr lang="fr-FR" dirty="0" smtClean="0"/>
              <a:t>Leclerc,</a:t>
            </a:r>
            <a:r>
              <a:rPr lang="es-MX" dirty="0"/>
              <a:t> es un piloto de automovilismo monegasco. Fue campeón del Campeonato Mundial de Karting en 2011, de GP3 Series en 2016 y de Fórmula 2 en 2017.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932040" y="1655576"/>
            <a:ext cx="37444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Bernard MT Condensed" pitchFamily="18" charset="0"/>
              </a:rPr>
              <a:t>Carlos Sainz</a:t>
            </a:r>
            <a:endParaRPr lang="es-MX" dirty="0" smtClean="0">
              <a:latin typeface="Bernard MT Condensed" pitchFamily="18" charset="0"/>
            </a:endParaRPr>
          </a:p>
          <a:p>
            <a:pPr algn="just"/>
            <a:r>
              <a:rPr lang="es-MX" dirty="0" smtClean="0"/>
              <a:t>Carlos </a:t>
            </a:r>
            <a:r>
              <a:rPr lang="es-MX" dirty="0"/>
              <a:t>Sainz Vázquez de Castro​</a:t>
            </a:r>
            <a:r>
              <a:rPr lang="es-MX" dirty="0" smtClean="0"/>
              <a:t>, </a:t>
            </a:r>
            <a:r>
              <a:rPr lang="es-MX" dirty="0"/>
              <a:t>es un piloto de automovilismo español. De 2010 a 2014 formó parte del Equipo Júnior de Red Bull, ganando este último año la Formula Renault 3.5 Series y debutando en Fórmula 1 al año siguiente con Toro </a:t>
            </a:r>
            <a:r>
              <a:rPr lang="es-MX" dirty="0" err="1"/>
              <a:t>Rosso</a:t>
            </a:r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682" b="99432" l="9441" r="993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829983"/>
            <a:ext cx="4920528" cy="3028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57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1143000"/>
          </a:xfrm>
        </p:spPr>
        <p:txBody>
          <a:bodyPr>
            <a:normAutofit/>
          </a:bodyPr>
          <a:lstStyle/>
          <a:p>
            <a:r>
              <a:rPr lang="es-MX" sz="4800" b="1" dirty="0">
                <a:ln>
                  <a:solidFill>
                    <a:schemeClr val="tx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Bernard MT Condensed" pitchFamily="18" charset="0"/>
              </a:rPr>
              <a:t>Mercedes</a:t>
            </a:r>
            <a:endParaRPr lang="es-MX" sz="4800" dirty="0">
              <a:ln>
                <a:solidFill>
                  <a:schemeClr val="tx1"/>
                </a:solidFill>
              </a:ln>
              <a:solidFill>
                <a:schemeClr val="accent5">
                  <a:lumMod val="75000"/>
                </a:schemeClr>
              </a:solidFill>
              <a:latin typeface="Bernard MT Condensed" pitchFamily="18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0667" y1="73214" x2="44889" y2="473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32656"/>
            <a:ext cx="1157272" cy="1152128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539552" y="1805982"/>
            <a:ext cx="37444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Bernard MT Condensed" pitchFamily="18" charset="0"/>
              </a:rPr>
              <a:t>Lewis Hamilton</a:t>
            </a:r>
          </a:p>
          <a:p>
            <a:pPr algn="just"/>
            <a:r>
              <a:rPr lang="es-MX" dirty="0"/>
              <a:t>Lewis Carl </a:t>
            </a:r>
            <a:r>
              <a:rPr lang="es-MX" dirty="0" err="1"/>
              <a:t>Davidson</a:t>
            </a:r>
            <a:r>
              <a:rPr lang="es-MX" dirty="0"/>
              <a:t> </a:t>
            </a:r>
            <a:r>
              <a:rPr lang="es-MX" dirty="0" err="1"/>
              <a:t>Larbalestier</a:t>
            </a:r>
            <a:r>
              <a:rPr lang="es-MX" dirty="0"/>
              <a:t> Hamilton​​ es un piloto británico de automovilismo. En Fórmula 1 desde 2007 hasta 2012, fue piloto de la escudería McLaren, con la cual fue campeón en 2008 y subcampeón en 2007.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932040" y="1655576"/>
            <a:ext cx="37444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accent5">
                    <a:lumMod val="75000"/>
                  </a:schemeClr>
                </a:solidFill>
                <a:latin typeface="Bernard MT Condensed" pitchFamily="18" charset="0"/>
              </a:rPr>
              <a:t>George </a:t>
            </a:r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Bernard MT Condensed" pitchFamily="18" charset="0"/>
              </a:rPr>
              <a:t>Russell</a:t>
            </a:r>
          </a:p>
          <a:p>
            <a:pPr algn="just"/>
            <a:r>
              <a:rPr lang="es-MX" dirty="0"/>
              <a:t>George William Russell es un piloto de automovilismo británico.​ Fue campeón de GP3 Series en 2017 y de Fórmula 2 en 2018. Desde 2019 hasta 2021 compitió para Williams en Fórmula 1.​ Desde 2022 es piloto de la escudería Mercedes-AMG </a:t>
            </a:r>
            <a:r>
              <a:rPr lang="es-MX" dirty="0" err="1"/>
              <a:t>Petronas</a:t>
            </a:r>
            <a:r>
              <a:rPr lang="es-MX" dirty="0"/>
              <a:t>.</a:t>
            </a:r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381" b="100000" l="16000" r="96000">
                        <a14:foregroundMark x1="29667" y1="95833" x2="88667" y2="95833"/>
                        <a14:foregroundMark x1="72000" y1="82143" x2="75333" y2="87500"/>
                        <a14:foregroundMark x1="51333" y1="2381" x2="65667" y2="2381"/>
                        <a14:foregroundMark x1="90667" y1="78571" x2="92000" y2="99405"/>
                        <a14:foregroundMark x1="28000" y1="76190" x2="25667" y2="97024"/>
                        <a14:foregroundMark x1="49333" y1="16667" x2="49000" y2="31548"/>
                        <a14:foregroundMark x1="68667" y1="8333" x2="70333" y2="136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8357"/>
            <a:ext cx="4104456" cy="2298495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93" b="100000" l="2667" r="100000">
                        <a14:foregroundMark x1="13778" y1="71875" x2="84889" y2="93304"/>
                        <a14:foregroundMark x1="70667" y1="59375" x2="92000" y2="82143"/>
                        <a14:foregroundMark x1="12444" y1="98661" x2="14667" y2="67857"/>
                        <a14:foregroundMark x1="24444" y1="87946" x2="36444" y2="85714"/>
                        <a14:foregroundMark x1="28000" y1="97768" x2="40444" y2="95089"/>
                        <a14:foregroundMark x1="27111" y1="86161" x2="33333" y2="86161"/>
                        <a14:foregroundMark x1="25333" y1="93304" x2="30667" y2="90179"/>
                        <a14:foregroundMark x1="65333" y1="75893" x2="72000" y2="73214"/>
                        <a14:foregroundMark x1="62667" y1="79911" x2="74667" y2="79911"/>
                        <a14:foregroundMark x1="90667" y1="81250" x2="95111" y2="91964"/>
                        <a14:foregroundMark x1="63111" y1="52679" x2="85333" y2="58036"/>
                        <a14:foregroundMark x1="63111" y1="96875" x2="70667" y2="88393"/>
                        <a14:foregroundMark x1="92444" y1="62946" x2="99111" y2="79911"/>
                        <a14:foregroundMark x1="25778" y1="23214" x2="27111" y2="23214"/>
                        <a14:backgroundMark x1="10222" y1="65179" x2="27556" y2="53571"/>
                        <a14:backgroundMark x1="88000" y1="50446" x2="97778" y2="620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92" y="3789040"/>
            <a:ext cx="2808312" cy="279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39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vocho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529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chevi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978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tsuru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789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golf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397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297</Words>
  <Application>Microsoft Office PowerPoint</Application>
  <PresentationFormat>Presentación en pantalla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Formula 1</vt:lpstr>
      <vt:lpstr>Indice </vt:lpstr>
      <vt:lpstr>Red Bull </vt:lpstr>
      <vt:lpstr>Ferrari </vt:lpstr>
      <vt:lpstr>Mercedes</vt:lpstr>
      <vt:lpstr>vocho</vt:lpstr>
      <vt:lpstr>chevi</vt:lpstr>
      <vt:lpstr>tsuru</vt:lpstr>
      <vt:lpstr>golf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 1</dc:title>
  <dc:creator>COMPUTO</dc:creator>
  <cp:lastModifiedBy>COMPUTO</cp:lastModifiedBy>
  <cp:revision>8</cp:revision>
  <dcterms:created xsi:type="dcterms:W3CDTF">2023-11-27T14:22:05Z</dcterms:created>
  <dcterms:modified xsi:type="dcterms:W3CDTF">2023-11-27T15:36:36Z</dcterms:modified>
</cp:coreProperties>
</file>