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Título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2" name="21 Subtítulo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689EC7-6178-4EFD-807A-0C0D764CCA6E}" type="datetimeFigureOut">
              <a:rPr lang="es-MX" smtClean="0"/>
              <a:t>21/11/2023</a:t>
            </a:fld>
            <a:endParaRPr lang="es-MX"/>
          </a:p>
        </p:txBody>
      </p:sp>
      <p:sp>
        <p:nvSpPr>
          <p:cNvPr id="20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CA3B2D-124C-483E-80A3-3F9A69B24FBA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7 Elipse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689EC7-6178-4EFD-807A-0C0D764CCA6E}" type="datetimeFigureOut">
              <a:rPr lang="es-MX" smtClean="0"/>
              <a:t>21/11/2023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CA3B2D-124C-483E-80A3-3F9A69B24FBA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689EC7-6178-4EFD-807A-0C0D764CCA6E}" type="datetimeFigureOut">
              <a:rPr lang="es-MX" smtClean="0"/>
              <a:t>21/11/2023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CA3B2D-124C-483E-80A3-3F9A69B24FBA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689EC7-6178-4EFD-807A-0C0D764CCA6E}" type="datetimeFigureOut">
              <a:rPr lang="es-MX" smtClean="0"/>
              <a:t>21/11/2023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CA3B2D-124C-483E-80A3-3F9A69B24FBA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689EC7-6178-4EFD-807A-0C0D764CCA6E}" type="datetimeFigureOut">
              <a:rPr lang="es-MX" smtClean="0"/>
              <a:t>21/11/2023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CA3B2D-124C-483E-80A3-3F9A69B24FBA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9 Rectángulo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689EC7-6178-4EFD-807A-0C0D764CCA6E}" type="datetimeFigureOut">
              <a:rPr lang="es-MX" smtClean="0"/>
              <a:t>21/11/2023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CA3B2D-124C-483E-80A3-3F9A69B24FBA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689EC7-6178-4EFD-807A-0C0D764CCA6E}" type="datetimeFigureOut">
              <a:rPr lang="es-MX" smtClean="0"/>
              <a:t>21/11/2023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CA3B2D-124C-483E-80A3-3F9A69B24FBA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689EC7-6178-4EFD-807A-0C0D764CCA6E}" type="datetimeFigureOut">
              <a:rPr lang="es-MX" smtClean="0"/>
              <a:t>21/11/2023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CA3B2D-124C-483E-80A3-3F9A69B24FBA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689EC7-6178-4EFD-807A-0C0D764CCA6E}" type="datetimeFigureOut">
              <a:rPr lang="es-MX" smtClean="0"/>
              <a:t>21/11/2023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CA3B2D-124C-483E-80A3-3F9A69B24FBA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5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689EC7-6178-4EFD-807A-0C0D764CCA6E}" type="datetimeFigureOut">
              <a:rPr lang="es-MX" smtClean="0"/>
              <a:t>21/11/2023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CA3B2D-124C-483E-80A3-3F9A69B24FBA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689EC7-6178-4EFD-807A-0C0D764CCA6E}" type="datetimeFigureOut">
              <a:rPr lang="es-MX" smtClean="0"/>
              <a:t>21/11/2023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CA3B2D-124C-483E-80A3-3F9A69B24FBA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7 Rectángulo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9" name="8 Proceso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Proceso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ircular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Anillo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5689EC7-6178-4EFD-807A-0C0D764CCA6E}" type="datetimeFigureOut">
              <a:rPr lang="es-MX" smtClean="0"/>
              <a:t>21/11/2023</a:t>
            </a:fld>
            <a:endParaRPr lang="es-MX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s-MX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6CA3B2D-124C-483E-80A3-3F9A69B24FBA}" type="slidenum">
              <a:rPr lang="es-MX" smtClean="0"/>
              <a:t>‹Nº›</a:t>
            </a:fld>
            <a:endParaRPr lang="es-MX"/>
          </a:p>
        </p:txBody>
      </p:sp>
      <p:sp>
        <p:nvSpPr>
          <p:cNvPr id="15" name="14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13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slide" Target="slide14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872658" y="980728"/>
            <a:ext cx="824440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Evolución de la administración </a:t>
            </a:r>
            <a:endParaRPr lang="es-E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AutoShape 4" descr="Resultado de imagen para evolucion del hombr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6" name="AutoShape 6" descr="Resultado de imagen para evolucion del hombr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7" name="AutoShape 8" descr="Resultado de imagen para evolucion del hombre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9" name="AutoShape 10" descr="Resultado de imagen para evolucion del hombre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036" name="Picture 12" descr="Resultado de imagen para evolucion del homb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4862" y="3140968"/>
            <a:ext cx="7620000" cy="327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309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Roma (200 A. C – 400 D. C)</a:t>
            </a:r>
            <a:endParaRPr lang="es-MX" dirty="0"/>
          </a:p>
        </p:txBody>
      </p:sp>
      <p:pic>
        <p:nvPicPr>
          <p:cNvPr id="9218" name="Picture 2" descr="Resultado de imagen para rom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772816"/>
            <a:ext cx="3926053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5451794" y="1216784"/>
            <a:ext cx="336867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MX" dirty="0" smtClean="0"/>
              <a:t>Una de las civilizaciones que mas influyo en el pensamiento administrativo fue el pueblo romano, quien marco las bases mas importantes de  la sociedad moderna.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/>
              <a:t>Roma clasifica a las empresas en tres : publicas, semipúblicas y privadas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/>
              <a:t>Roma tuvo 3 perdidos: la republica, monarquía, caída del imperio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62556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Edad media las invasiones </a:t>
            </a:r>
            <a:endParaRPr lang="es-MX" dirty="0"/>
          </a:p>
        </p:txBody>
      </p:sp>
      <p:pic>
        <p:nvPicPr>
          <p:cNvPr id="10242" name="Picture 2" descr="Resultado de imagen para edad media invasion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556792"/>
            <a:ext cx="6840761" cy="4663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19889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Edad media </a:t>
            </a:r>
            <a:r>
              <a:rPr lang="es-MX" dirty="0" smtClean="0">
                <a:hlinkClick r:id="rId2" action="ppaction://hlinksldjump"/>
              </a:rPr>
              <a:t>Feudalismo</a:t>
            </a:r>
            <a:r>
              <a:rPr lang="es-MX" dirty="0" smtClean="0"/>
              <a:t> </a:t>
            </a:r>
            <a:endParaRPr lang="es-MX" dirty="0"/>
          </a:p>
        </p:txBody>
      </p:sp>
      <p:pic>
        <p:nvPicPr>
          <p:cNvPr id="11266" name="Picture 2" descr="Resultado de imagen para edad media feudalismo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9" t="4713" r="2311" b="5339"/>
          <a:stretch/>
        </p:blipFill>
        <p:spPr bwMode="auto">
          <a:xfrm>
            <a:off x="1187623" y="1556792"/>
            <a:ext cx="4419482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5436096" y="2011777"/>
            <a:ext cx="30963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/>
              <a:t>La tierra se dividió en feudos y los dueños o señores de esos terrenos entregaban este a los vasallos para que lo trabajasen en cambio el señor brindaba protección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55645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>
                <a:hlinkClick r:id="rId2" action="ppaction://hlinksldjump"/>
              </a:rPr>
              <a:t>Edad media </a:t>
            </a:r>
            <a:r>
              <a:rPr lang="es-MX" dirty="0" smtClean="0"/>
              <a:t>la organización social </a:t>
            </a:r>
            <a:endParaRPr lang="es-MX" dirty="0"/>
          </a:p>
        </p:txBody>
      </p:sp>
      <p:pic>
        <p:nvPicPr>
          <p:cNvPr id="12290" name="Picture 2" descr="Resultado de imagen para edad media feudalism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556792"/>
            <a:ext cx="3600400" cy="254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2915816" y="4581128"/>
            <a:ext cx="4680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Terminaría con la toma de Constantinopla por turcos, es el final del Imperio de Oriente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08414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Edad media la iglesia católica apostólica y romana </a:t>
            </a:r>
            <a:endParaRPr lang="es-MX" dirty="0"/>
          </a:p>
        </p:txBody>
      </p:sp>
      <p:pic>
        <p:nvPicPr>
          <p:cNvPr id="13314" name="Picture 2" descr="Resultado de imagen para edad media igles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844824"/>
            <a:ext cx="4572000" cy="215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2339752" y="4725144"/>
            <a:ext cx="5040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/>
              <a:t>La iglesia católica ha aportado infinidad de principios aplicables tanto a la macro empresa y a la micro empresa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18558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La revolución industrial </a:t>
            </a:r>
            <a:endParaRPr lang="es-MX" dirty="0"/>
          </a:p>
        </p:txBody>
      </p:sp>
      <p:pic>
        <p:nvPicPr>
          <p:cNvPr id="14338" name="Picture 2" descr="Resultado de imagen para revolucion industri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84784"/>
            <a:ext cx="3600400" cy="2212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5160671" y="1340768"/>
            <a:ext cx="36004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Charles </a:t>
            </a:r>
            <a:r>
              <a:rPr lang="es-MX" b="1" dirty="0" err="1" smtClean="0"/>
              <a:t>baragge</a:t>
            </a:r>
            <a:r>
              <a:rPr lang="es-MX" b="1" dirty="0" smtClean="0"/>
              <a:t>:</a:t>
            </a:r>
          </a:p>
          <a:p>
            <a:r>
              <a:rPr lang="es-MX" dirty="0" smtClean="0"/>
              <a:t>Principios sobre los que descansan las ventajas del sistema de división del trabajo: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/>
              <a:t>Tiempo necesario para aprender.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/>
              <a:t>Tiempo que se pierde cambiando de una ocupación a otra.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/>
              <a:t>Habilidad adquirida por la frecuente repetición de un proceso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/>
              <a:t>La invención de herramientas y maquinarias para realizar los procesos.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9375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850424"/>
          </a:xfrm>
        </p:spPr>
        <p:txBody>
          <a:bodyPr/>
          <a:lstStyle/>
          <a:p>
            <a:r>
              <a:rPr lang="es-MX" dirty="0" smtClean="0"/>
              <a:t>Adam </a:t>
            </a:r>
            <a:r>
              <a:rPr lang="es-MX" dirty="0" err="1" smtClean="0"/>
              <a:t>smith</a:t>
            </a: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3" name="AutoShape 2" descr="Resultado de imagen para adam smith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4" name="AutoShape 4" descr="Resultado de imagen para adam smith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5366" name="Picture 6" descr="Resultado de imagen para adam smith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956559"/>
            <a:ext cx="2501450" cy="2453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5076056" y="1721400"/>
            <a:ext cx="3960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MX" dirty="0" smtClean="0"/>
              <a:t>División del trabajo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/>
              <a:t>Acumulación de capital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/>
              <a:t>Extensión de mercado </a:t>
            </a:r>
            <a:endParaRPr lang="es-MX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18" t="31548" r="39043" b="20436"/>
          <a:stretch/>
        </p:blipFill>
        <p:spPr bwMode="auto">
          <a:xfrm>
            <a:off x="3689074" y="3546476"/>
            <a:ext cx="5339038" cy="3178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1442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Escuela de la administración científica </a:t>
            </a:r>
            <a:endParaRPr lang="es-MX" dirty="0"/>
          </a:p>
        </p:txBody>
      </p:sp>
      <p:pic>
        <p:nvPicPr>
          <p:cNvPr id="16388" name="Picture 4" descr="Resultado de imagen para frederick w tayl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605798"/>
            <a:ext cx="2095500" cy="3133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4067944" y="1605798"/>
            <a:ext cx="4536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 smtClean="0"/>
              <a:t>Philadelphia</a:t>
            </a:r>
            <a:r>
              <a:rPr lang="es-MX" dirty="0" smtClean="0"/>
              <a:t> marzo 1856- marzo 1915 </a:t>
            </a:r>
          </a:p>
          <a:p>
            <a:r>
              <a:rPr lang="es-MX" dirty="0" smtClean="0"/>
              <a:t>Ing. Mecánico y administrativo </a:t>
            </a:r>
          </a:p>
          <a:p>
            <a:r>
              <a:rPr lang="es-MX" dirty="0" smtClean="0"/>
              <a:t>Padre de la </a:t>
            </a:r>
            <a:r>
              <a:rPr lang="es-MX" dirty="0" err="1" smtClean="0"/>
              <a:t>admin</a:t>
            </a:r>
            <a:r>
              <a:rPr lang="es-MX" dirty="0" smtClean="0"/>
              <a:t>. Científica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18160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La administración según </a:t>
            </a:r>
            <a:r>
              <a:rPr lang="es-MX" dirty="0" err="1" smtClean="0"/>
              <a:t>taylor</a:t>
            </a: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3" name="2 CuadroTexto"/>
          <p:cNvSpPr txBox="1"/>
          <p:nvPr/>
        </p:nvSpPr>
        <p:spPr>
          <a:xfrm>
            <a:off x="1259632" y="1700808"/>
            <a:ext cx="4248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MX" dirty="0" smtClean="0"/>
              <a:t>Organización del trabajo.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/>
              <a:t>Selección y entrenamiento del </a:t>
            </a:r>
            <a:r>
              <a:rPr lang="es-MX" dirty="0" err="1" smtClean="0"/>
              <a:t>trabajor</a:t>
            </a:r>
            <a:r>
              <a:rPr lang="es-MX" dirty="0" smtClean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/>
              <a:t>Cooperación y remuneración por el rendimiento individual </a:t>
            </a:r>
            <a:endParaRPr lang="es-MX" dirty="0"/>
          </a:p>
        </p:txBody>
      </p:sp>
      <p:pic>
        <p:nvPicPr>
          <p:cNvPr id="17410" name="Picture 2" descr="Resultado de imagen para administraci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686834"/>
            <a:ext cx="3528392" cy="2550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14391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Escuela de la teoría clásica de la administración </a:t>
            </a:r>
            <a:endParaRPr lang="es-MX" dirty="0"/>
          </a:p>
        </p:txBody>
      </p:sp>
      <p:sp>
        <p:nvSpPr>
          <p:cNvPr id="3" name="2 CuadroTexto"/>
          <p:cNvSpPr txBox="1"/>
          <p:nvPr/>
        </p:nvSpPr>
        <p:spPr>
          <a:xfrm>
            <a:off x="1259632" y="2348880"/>
            <a:ext cx="367240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Henri </a:t>
            </a:r>
            <a:r>
              <a:rPr lang="es-MX" b="1" dirty="0" err="1" smtClean="0"/>
              <a:t>fayol</a:t>
            </a:r>
            <a:r>
              <a:rPr lang="es-MX" b="1" dirty="0" smtClean="0"/>
              <a:t> </a:t>
            </a:r>
          </a:p>
          <a:p>
            <a:r>
              <a:rPr lang="es-MX" dirty="0" smtClean="0"/>
              <a:t>Estambul 1841- parís 1925. </a:t>
            </a:r>
          </a:p>
          <a:p>
            <a:r>
              <a:rPr lang="es-MX" dirty="0" smtClean="0"/>
              <a:t>Ingeniero y teórico de la administración. </a:t>
            </a:r>
          </a:p>
          <a:p>
            <a:r>
              <a:rPr lang="es-MX" dirty="0" smtClean="0"/>
              <a:t>Considerado como uno de los grandes pensadores de la administración </a:t>
            </a:r>
            <a:endParaRPr lang="es-MX" dirty="0"/>
          </a:p>
        </p:txBody>
      </p:sp>
      <p:pic>
        <p:nvPicPr>
          <p:cNvPr id="18434" name="Picture 2" descr="Resultado de imagen para henri fayo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818400"/>
            <a:ext cx="2144356" cy="2834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5006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Índice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>
                <a:hlinkClick r:id="rId2" action="ppaction://hlinksldjump"/>
              </a:rPr>
              <a:t>1.Administracion de la prehistoria</a:t>
            </a:r>
            <a:endParaRPr lang="es-MX" dirty="0" smtClean="0"/>
          </a:p>
          <a:p>
            <a:r>
              <a:rPr lang="es-MX" dirty="0" smtClean="0">
                <a:hlinkClick r:id="rId3" action="ppaction://hlinksldjump"/>
              </a:rPr>
              <a:t>2.sumeria 5000 </a:t>
            </a:r>
            <a:r>
              <a:rPr lang="es-MX" dirty="0" err="1" smtClean="0">
                <a:hlinkClick r:id="rId3" action="ppaction://hlinksldjump"/>
              </a:rPr>
              <a:t>A.c</a:t>
            </a:r>
            <a:r>
              <a:rPr lang="es-MX" dirty="0" err="1" smtClean="0"/>
              <a:t>.</a:t>
            </a:r>
            <a:endParaRPr lang="es-MX" dirty="0" smtClean="0"/>
          </a:p>
          <a:p>
            <a:r>
              <a:rPr lang="es-MX" dirty="0" smtClean="0">
                <a:hlinkClick r:id="rId4" action="ppaction://hlinksldjump"/>
              </a:rPr>
              <a:t>3. Egipto</a:t>
            </a:r>
            <a:endParaRPr lang="es-MX" dirty="0" smtClean="0"/>
          </a:p>
          <a:p>
            <a:r>
              <a:rPr lang="es-MX" dirty="0" smtClean="0">
                <a:hlinkClick r:id="rId5" action="ppaction://hlinksldjump"/>
              </a:rPr>
              <a:t>4.babilonia</a:t>
            </a:r>
            <a:endParaRPr lang="es-MX" dirty="0" smtClean="0"/>
          </a:p>
          <a:p>
            <a:r>
              <a:rPr lang="es-MX" dirty="0" smtClean="0">
                <a:hlinkClick r:id="rId6" action="ppaction://hlinksldjump"/>
              </a:rPr>
              <a:t>5.Hebreos</a:t>
            </a:r>
            <a:endParaRPr lang="es-MX" dirty="0" smtClean="0"/>
          </a:p>
          <a:p>
            <a:r>
              <a:rPr lang="es-MX" dirty="0" smtClean="0">
                <a:hlinkClick r:id="rId7" action="ppaction://hlinksldjump"/>
              </a:rPr>
              <a:t>6.China</a:t>
            </a:r>
            <a:endParaRPr lang="es-MX" dirty="0" smtClean="0"/>
          </a:p>
          <a:p>
            <a:r>
              <a:rPr lang="es-MX" dirty="0" smtClean="0">
                <a:hlinkClick r:id="rId8" action="ppaction://hlinksldjump"/>
              </a:rPr>
              <a:t>7.Gresia</a:t>
            </a:r>
            <a:endParaRPr lang="es-MX" dirty="0" smtClean="0"/>
          </a:p>
          <a:p>
            <a:r>
              <a:rPr lang="es-MX" dirty="0" smtClean="0">
                <a:hlinkClick r:id="rId8" action="ppaction://hlinksldjump"/>
              </a:rPr>
              <a:t>8.Roma</a:t>
            </a:r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417889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93" t="25198" r="39651" b="24206"/>
          <a:stretch/>
        </p:blipFill>
        <p:spPr bwMode="auto">
          <a:xfrm>
            <a:off x="1259632" y="1916832"/>
            <a:ext cx="7169457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28400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557359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Administración de la prehistoria </a:t>
            </a:r>
            <a:endParaRPr lang="es-MX" dirty="0"/>
          </a:p>
        </p:txBody>
      </p:sp>
      <p:pic>
        <p:nvPicPr>
          <p:cNvPr id="2050" name="Picture 2" descr="Resultado de imagen para administracion en la prehistor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060848"/>
            <a:ext cx="4572000" cy="3038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6228184" y="2348880"/>
            <a:ext cx="22322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/>
              <a:t>Actual en forma grupal le permitió al hombre sobrevivir a pesar de ser físicamente mas débil que el resto de los animales </a:t>
            </a:r>
            <a:endParaRPr lang="es-MX" dirty="0"/>
          </a:p>
        </p:txBody>
      </p:sp>
      <p:sp>
        <p:nvSpPr>
          <p:cNvPr id="5" name="4 CuadroTexto"/>
          <p:cNvSpPr txBox="1"/>
          <p:nvPr/>
        </p:nvSpPr>
        <p:spPr>
          <a:xfrm>
            <a:off x="1475656" y="5661248"/>
            <a:ext cx="6768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Una de las primeras formas de organización social fue la horda, dirigida por el hombre mas fuerte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77306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Sumeria  5000 A.C.</a:t>
            </a:r>
            <a:endParaRPr lang="es-MX" dirty="0"/>
          </a:p>
        </p:txBody>
      </p:sp>
      <p:pic>
        <p:nvPicPr>
          <p:cNvPr id="3074" name="Picture 2" descr="Resultado de imagen para sumer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892300"/>
            <a:ext cx="4016002" cy="2688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5436096" y="1946841"/>
            <a:ext cx="360980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s-MX" dirty="0" smtClean="0"/>
              <a:t>Primeros en tener escritura, esta fue la base de su progreso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MX" dirty="0" smtClean="0"/>
              <a:t>Revolución urbana, aparición del estado y estratificación social y económica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MX" dirty="0" smtClean="0"/>
              <a:t>Dualidad templo- palacio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671221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Egipto (4000-2000 A.C)</a:t>
            </a:r>
            <a:endParaRPr lang="es-MX" dirty="0"/>
          </a:p>
        </p:txBody>
      </p:sp>
      <p:sp>
        <p:nvSpPr>
          <p:cNvPr id="3" name="AutoShape 2" descr="Resultado de imagen para egipt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4" name="AutoShape 4" descr="Resultado de imagen para egipt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5" name="AutoShape 6" descr="Resultado de imagen para egipto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4104" name="Picture 8" descr="Resultado de imagen para egip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344" y="1340768"/>
            <a:ext cx="4018861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5724128" y="1556792"/>
            <a:ext cx="309634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s-MX" dirty="0" smtClean="0"/>
              <a:t>Administración se refleja en la coordinación con un objetivo previamente fijado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MX" dirty="0" smtClean="0"/>
              <a:t>Egipto tenia una economía planeada y un sistema administración bastante amplio «burocrático»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MX" dirty="0" smtClean="0"/>
              <a:t>Buscaba garantizar el mas alto grado de prosperidad.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97511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Babilonia (2000-1700 A.C) </a:t>
            </a:r>
            <a:endParaRPr lang="es-MX" dirty="0"/>
          </a:p>
        </p:txBody>
      </p:sp>
      <p:sp>
        <p:nvSpPr>
          <p:cNvPr id="3" name="AutoShape 2" descr="Resultado de imagen para babilon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5124" name="Picture 4" descr="Resultado de imagen para babilon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7" y="1412776"/>
            <a:ext cx="3708645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5292080" y="1844824"/>
            <a:ext cx="33843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s-MX" dirty="0" smtClean="0"/>
              <a:t>Estructura política definida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MX" dirty="0" smtClean="0"/>
              <a:t>El rey era el máximo absoluto que  ejercía el poder legislativo, judicial y ejecutivo 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MX" dirty="0" smtClean="0"/>
              <a:t>El código de </a:t>
            </a:r>
            <a:r>
              <a:rPr lang="es-MX" dirty="0" err="1" smtClean="0"/>
              <a:t>hammurabi</a:t>
            </a:r>
            <a:r>
              <a:rPr lang="es-MX" dirty="0" smtClean="0"/>
              <a:t>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0388589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Hebreos (1200 A.C)</a:t>
            </a:r>
            <a:endParaRPr lang="es-MX" dirty="0"/>
          </a:p>
        </p:txBody>
      </p:sp>
      <p:pic>
        <p:nvPicPr>
          <p:cNvPr id="6146" name="Picture 2" descr="Resultado de imagen para hebre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556792"/>
            <a:ext cx="3312368" cy="2208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4860032" y="1844824"/>
            <a:ext cx="345638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MX" dirty="0" smtClean="0"/>
              <a:t>Sociedad íntimamente relacionad con su religión, los diez mandamientos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/>
              <a:t>Políticamente estaba dividida en 12 tribus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/>
              <a:t>Dedicados a la agricultura y a la ganadería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/>
              <a:t>Luego de asentarse en palestina se dedicaron al comercio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45261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China (500 A.C)</a:t>
            </a:r>
            <a:endParaRPr lang="es-MX" dirty="0"/>
          </a:p>
        </p:txBody>
      </p:sp>
      <p:pic>
        <p:nvPicPr>
          <p:cNvPr id="7172" name="Picture 4" descr="Resultado de imagen para chin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757683"/>
            <a:ext cx="3624866" cy="1815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5292080" y="1628800"/>
            <a:ext cx="331236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MX" dirty="0" smtClean="0"/>
              <a:t>Entre las figuras mas importantes de la historia destaca china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/>
              <a:t>Es obligación de los gobernantes estudiar un problema para dar así la mas adecuada resolución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06428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Grecia (500 – 200 A.C)</a:t>
            </a:r>
            <a:endParaRPr lang="es-MX" dirty="0"/>
          </a:p>
        </p:txBody>
      </p:sp>
      <p:pic>
        <p:nvPicPr>
          <p:cNvPr id="8194" name="Picture 2" descr="Resultado de imagen para grec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636440"/>
            <a:ext cx="3240360" cy="2034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5004048" y="1916832"/>
            <a:ext cx="33843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s-MX" dirty="0" smtClean="0"/>
              <a:t>La aportación que dio Grecia a la administración es grande y fue gracias a sus filósofos, algunos conceptos prevalecen aun.</a:t>
            </a:r>
          </a:p>
          <a:p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1403648" y="4581128"/>
            <a:ext cx="70567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MX" b="1" dirty="0" smtClean="0"/>
              <a:t>Sócrates </a:t>
            </a:r>
            <a:r>
              <a:rPr lang="es-MX" dirty="0" smtClean="0"/>
              <a:t>(469-399 A.C) utiliza en la organización aspectos administrativos, separando el conocimiento técnico de la experiencia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b="1" dirty="0" smtClean="0"/>
              <a:t>Platón (427-347 A.C)</a:t>
            </a:r>
            <a:r>
              <a:rPr lang="es-MX" dirty="0" smtClean="0"/>
              <a:t> habla de las aptitudes naturales de los hombres, da origen a la especialización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b="1" dirty="0" smtClean="0"/>
              <a:t>Aristóteles (384-322 A.C) </a:t>
            </a:r>
            <a:r>
              <a:rPr lang="es-MX" dirty="0" smtClean="0"/>
              <a:t>filosofo que clasifico a la administración publica en  a) monarquía b)aristocracia c) democracia </a:t>
            </a:r>
            <a:endParaRPr lang="es-MX" b="1" dirty="0" smtClean="0"/>
          </a:p>
          <a:p>
            <a:pPr marL="285750" indent="-285750">
              <a:buFont typeface="Arial" pitchFamily="34" charset="0"/>
              <a:buChar char="•"/>
            </a:pP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910316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o">
  <a:themeElements>
    <a:clrScheme name="Solsticio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86</TotalTime>
  <Words>606</Words>
  <Application>Microsoft Office PowerPoint</Application>
  <PresentationFormat>Presentación en pantalla (4:3)</PresentationFormat>
  <Paragraphs>73</Paragraphs>
  <Slides>21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2" baseType="lpstr">
      <vt:lpstr>Solsticio</vt:lpstr>
      <vt:lpstr>Presentación de PowerPoint</vt:lpstr>
      <vt:lpstr>Índice </vt:lpstr>
      <vt:lpstr>Administración de la prehistoria </vt:lpstr>
      <vt:lpstr>Sumeria  5000 A.C.</vt:lpstr>
      <vt:lpstr>Egipto (4000-2000 A.C)</vt:lpstr>
      <vt:lpstr>Babilonia (2000-1700 A.C) </vt:lpstr>
      <vt:lpstr>Hebreos (1200 A.C)</vt:lpstr>
      <vt:lpstr>China (500 A.C)</vt:lpstr>
      <vt:lpstr>Grecia (500 – 200 A.C)</vt:lpstr>
      <vt:lpstr>Roma (200 A. C – 400 D. C)</vt:lpstr>
      <vt:lpstr>Edad media las invasiones </vt:lpstr>
      <vt:lpstr>Edad media Feudalismo </vt:lpstr>
      <vt:lpstr>Edad media la organización social </vt:lpstr>
      <vt:lpstr>Edad media la iglesia católica apostólica y romana </vt:lpstr>
      <vt:lpstr>La revolución industrial </vt:lpstr>
      <vt:lpstr>Adam smith </vt:lpstr>
      <vt:lpstr>Escuela de la administración científica </vt:lpstr>
      <vt:lpstr>La administración según taylor </vt:lpstr>
      <vt:lpstr>Escuela de la teoría clásica de la administración 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User</dc:creator>
  <cp:lastModifiedBy>User</cp:lastModifiedBy>
  <cp:revision>10</cp:revision>
  <dcterms:created xsi:type="dcterms:W3CDTF">2018-05-14T05:16:26Z</dcterms:created>
  <dcterms:modified xsi:type="dcterms:W3CDTF">2023-11-21T21:58:08Z</dcterms:modified>
</cp:coreProperties>
</file>