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0" r:id="rId5"/>
    <p:sldId id="261" r:id="rId6"/>
    <p:sldId id="262" r:id="rId7"/>
    <p:sldId id="263" r:id="rId8"/>
    <p:sldId id="264" r:id="rId9"/>
    <p:sldId id="265" r:id="rId1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D368E2BB-746C-4F61-A7FB-D6FCFAA2D0F3}" type="datetimeFigureOut">
              <a:rPr lang="es-MX" smtClean="0"/>
              <a:t>21/11/2023</a:t>
            </a:fld>
            <a:endParaRPr lang="es-MX"/>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A071A3BF-AE6A-4B20-9836-33485EEB4640}" type="slidenum">
              <a:rPr lang="es-MX" smtClean="0"/>
              <a:t>‹Nº›</a:t>
            </a:fld>
            <a:endParaRPr lang="es-MX"/>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s-MX"/>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368E2BB-746C-4F61-A7FB-D6FCFAA2D0F3}" type="datetimeFigureOut">
              <a:rPr lang="es-MX" smtClean="0"/>
              <a:t>21/11/2023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71A3BF-AE6A-4B20-9836-33485EEB4640}"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368E2BB-746C-4F61-A7FB-D6FCFAA2D0F3}" type="datetimeFigureOut">
              <a:rPr lang="es-MX" smtClean="0"/>
              <a:t>21/11/2023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A071A3BF-AE6A-4B20-9836-33485EEB4640}"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368E2BB-746C-4F61-A7FB-D6FCFAA2D0F3}" type="datetimeFigureOut">
              <a:rPr lang="es-MX" smtClean="0"/>
              <a:t>21/11/2023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071A3BF-AE6A-4B20-9836-33485EEB4640}" type="slidenum">
              <a:rPr lang="es-MX" smtClean="0"/>
              <a:t>‹Nº›</a:t>
            </a:fld>
            <a:endParaRPr lang="es-MX"/>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Date Placeholder 8"/>
          <p:cNvSpPr>
            <a:spLocks noGrp="1"/>
          </p:cNvSpPr>
          <p:nvPr>
            <p:ph type="dt" sz="half" idx="10"/>
          </p:nvPr>
        </p:nvSpPr>
        <p:spPr/>
        <p:txBody>
          <a:bodyPr/>
          <a:lstStyle>
            <a:lvl1pPr>
              <a:defRPr>
                <a:solidFill>
                  <a:srgbClr val="FFFFFF"/>
                </a:solidFill>
              </a:defRPr>
            </a:lvl1pPr>
          </a:lstStyle>
          <a:p>
            <a:fld id="{D368E2BB-746C-4F61-A7FB-D6FCFAA2D0F3}" type="datetimeFigureOut">
              <a:rPr lang="es-MX" smtClean="0"/>
              <a:t>21/11/2023</a:t>
            </a:fld>
            <a:endParaRPr lang="es-MX"/>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A071A3BF-AE6A-4B20-9836-33485EEB4640}" type="slidenum">
              <a:rPr lang="es-MX" smtClean="0"/>
              <a:t>‹Nº›</a:t>
            </a:fld>
            <a:endParaRPr lang="es-MX"/>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s-MX"/>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368E2BB-746C-4F61-A7FB-D6FCFAA2D0F3}" type="datetimeFigureOut">
              <a:rPr lang="es-MX" smtClean="0"/>
              <a:t>21/11/2023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071A3BF-AE6A-4B20-9836-33485EEB4640}"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368E2BB-746C-4F61-A7FB-D6FCFAA2D0F3}" type="datetimeFigureOut">
              <a:rPr lang="es-MX" smtClean="0"/>
              <a:t>21/11/2023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071A3BF-AE6A-4B20-9836-33485EEB4640}"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368E2BB-746C-4F61-A7FB-D6FCFAA2D0F3}" type="datetimeFigureOut">
              <a:rPr lang="es-MX" smtClean="0"/>
              <a:t>21/11/2023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071A3BF-AE6A-4B20-9836-33485EEB4640}"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D368E2BB-746C-4F61-A7FB-D6FCFAA2D0F3}" type="datetimeFigureOut">
              <a:rPr lang="es-MX" smtClean="0"/>
              <a:t>21/11/2023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071A3BF-AE6A-4B20-9836-33485EEB4640}"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368E2BB-746C-4F61-A7FB-D6FCFAA2D0F3}" type="datetimeFigureOut">
              <a:rPr lang="es-MX" smtClean="0"/>
              <a:t>21/11/2023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A071A3BF-AE6A-4B20-9836-33485EEB4640}" type="slidenum">
              <a:rPr lang="es-MX" smtClean="0"/>
              <a:t>‹Nº›</a:t>
            </a:fld>
            <a:endParaRPr lang="es-MX"/>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 smtClean="0"/>
              <a:t>Haga clic para modificar el estilo de título del patrón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368E2BB-746C-4F61-A7FB-D6FCFAA2D0F3}" type="datetimeFigureOut">
              <a:rPr lang="es-MX" smtClean="0"/>
              <a:t>21/11/2023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071A3BF-AE6A-4B20-9836-33485EEB4640}" type="slidenum">
              <a:rPr lang="es-MX" smtClean="0"/>
              <a:t>‹Nº›</a:t>
            </a:fld>
            <a:endParaRPr lang="es-MX"/>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 smtClean="0"/>
              <a:t>Haga clic para modificar el estilo de 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D368E2BB-746C-4F61-A7FB-D6FCFAA2D0F3}" type="datetimeFigureOut">
              <a:rPr lang="es-MX" smtClean="0"/>
              <a:t>21/11/2023</a:t>
            </a:fld>
            <a:endParaRPr lang="es-MX"/>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s-MX"/>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A071A3BF-AE6A-4B20-9836-33485EEB4640}"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MX" dirty="0" smtClean="0"/>
              <a:t>MARCIA SOFIA HERNANDEZ MORALES</a:t>
            </a:r>
            <a:endParaRPr lang="es-MX" dirty="0"/>
          </a:p>
        </p:txBody>
      </p:sp>
      <p:sp>
        <p:nvSpPr>
          <p:cNvPr id="2" name="1 Título"/>
          <p:cNvSpPr>
            <a:spLocks noGrp="1"/>
          </p:cNvSpPr>
          <p:nvPr>
            <p:ph type="title"/>
          </p:nvPr>
        </p:nvSpPr>
        <p:spPr/>
        <p:txBody>
          <a:bodyPr/>
          <a:lstStyle/>
          <a:p>
            <a:pPr algn="ctr"/>
            <a:r>
              <a:rPr lang="es-MX" sz="7200" dirty="0" smtClean="0">
                <a:latin typeface="Georgia" pitchFamily="18" charset="0"/>
              </a:rPr>
              <a:t>Jovi</a:t>
            </a:r>
            <a:r>
              <a:rPr lang="es-MX" sz="7200" dirty="0">
                <a:latin typeface="Georgia" pitchFamily="18" charset="0"/>
              </a:rPr>
              <a:t/>
            </a:r>
            <a:br>
              <a:rPr lang="es-MX" sz="7200" dirty="0">
                <a:latin typeface="Georgia" pitchFamily="18" charset="0"/>
              </a:rPr>
            </a:br>
            <a:r>
              <a:rPr lang="es-MX" sz="2800" dirty="0" smtClean="0">
                <a:latin typeface="Georgia" pitchFamily="18" charset="0"/>
              </a:rPr>
              <a:t>EL NIÑO MAS HERMOSO DEL MUNDO</a:t>
            </a:r>
            <a:endParaRPr lang="es-MX" sz="7200" dirty="0">
              <a:latin typeface="Georgia" pitchFamily="18" charset="0"/>
            </a:endParaRPr>
          </a:p>
        </p:txBody>
      </p:sp>
    </p:spTree>
    <p:extLst>
      <p:ext uri="{BB962C8B-B14F-4D97-AF65-F5344CB8AC3E}">
        <p14:creationId xmlns:p14="http://schemas.microsoft.com/office/powerpoint/2010/main" val="577926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hlinkClick r:id="rId2" action="ppaction://hlinksldjump"/>
              </a:rPr>
              <a:t>HISTORIA DE JOVI</a:t>
            </a:r>
            <a:endParaRPr lang="es-MX" dirty="0" smtClean="0"/>
          </a:p>
          <a:p>
            <a:r>
              <a:rPr lang="es-MX" dirty="0" smtClean="0">
                <a:hlinkClick r:id="rId3" action="ppaction://hlinksldjump"/>
              </a:rPr>
              <a:t>CARACTERISTICAS</a:t>
            </a:r>
            <a:endParaRPr lang="es-MX" dirty="0" smtClean="0"/>
          </a:p>
          <a:p>
            <a:r>
              <a:rPr lang="es-MX" dirty="0" smtClean="0">
                <a:hlinkClick r:id="rId3" action="ppaction://hlinksldjump"/>
              </a:rPr>
              <a:t>DESCENDENCIA</a:t>
            </a:r>
            <a:endParaRPr lang="es-MX" dirty="0" smtClean="0"/>
          </a:p>
          <a:p>
            <a:r>
              <a:rPr lang="es-MX" dirty="0" smtClean="0">
                <a:hlinkClick r:id="rId4" action="ppaction://hlinksldjump"/>
              </a:rPr>
              <a:t>ETIMOLOGIA</a:t>
            </a:r>
            <a:endParaRPr lang="es-MX" dirty="0" smtClean="0"/>
          </a:p>
          <a:p>
            <a:r>
              <a:rPr lang="es-MX" dirty="0" smtClean="0">
                <a:hlinkClick r:id="rId5" action="ppaction://hlinksldjump"/>
              </a:rPr>
              <a:t>TEMPERAMENTO</a:t>
            </a:r>
            <a:endParaRPr lang="es-MX" dirty="0" smtClean="0"/>
          </a:p>
          <a:p>
            <a:r>
              <a:rPr lang="es-MX" dirty="0" smtClean="0">
                <a:hlinkClick r:id="rId6" action="ppaction://hlinksldjump"/>
              </a:rPr>
              <a:t>SALUD</a:t>
            </a:r>
            <a:endParaRPr lang="es-MX" dirty="0" smtClean="0"/>
          </a:p>
          <a:p>
            <a:r>
              <a:rPr lang="es-MX" dirty="0" smtClean="0">
                <a:hlinkClick r:id="rId7" action="ppaction://hlinksldjump"/>
              </a:rPr>
              <a:t>COMIDAS FAVORITAS</a:t>
            </a:r>
            <a:endParaRPr lang="es-MX" dirty="0" smtClean="0"/>
          </a:p>
          <a:p>
            <a:r>
              <a:rPr lang="es-MX" dirty="0" smtClean="0">
                <a:hlinkClick r:id="rId8" action="ppaction://hlinksldjump"/>
              </a:rPr>
              <a:t>¿Por qué ES EL MEJOR NIÑO DEL MUNDO?</a:t>
            </a:r>
            <a:endParaRPr lang="es-MX" dirty="0"/>
          </a:p>
        </p:txBody>
      </p:sp>
      <p:sp>
        <p:nvSpPr>
          <p:cNvPr id="3" name="2 Título"/>
          <p:cNvSpPr>
            <a:spLocks noGrp="1"/>
          </p:cNvSpPr>
          <p:nvPr>
            <p:ph type="title"/>
          </p:nvPr>
        </p:nvSpPr>
        <p:spPr/>
        <p:txBody>
          <a:bodyPr/>
          <a:lstStyle/>
          <a:p>
            <a:r>
              <a:rPr lang="es-MX" dirty="0" smtClean="0"/>
              <a:t>INDICE</a:t>
            </a:r>
            <a:endParaRPr lang="es-MX" dirty="0"/>
          </a:p>
        </p:txBody>
      </p:sp>
    </p:spTree>
    <p:extLst>
      <p:ext uri="{BB962C8B-B14F-4D97-AF65-F5344CB8AC3E}">
        <p14:creationId xmlns:p14="http://schemas.microsoft.com/office/powerpoint/2010/main" val="2217552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dirty="0" smtClean="0"/>
              <a:t>Jovi nació un 31 de Octubre de 2022 en Berriozábal, Chiapas. Llego a mi vida un 15 de Enero de 2023, fue un regalo de cumpleaños atrasado pero fue el mejor regalo de mi vida. Llego siendo un niño tímido y me seguía a todos lados, siempre ha dormido conmigo y con mi hermana (su tía favorita). Desde pequeño ha sido educado y noble, cariñoso y tierno, y el hijo ideal.</a:t>
            </a:r>
            <a:endParaRPr lang="es-MX" dirty="0"/>
          </a:p>
        </p:txBody>
      </p:sp>
      <p:sp>
        <p:nvSpPr>
          <p:cNvPr id="3" name="2 Título"/>
          <p:cNvSpPr>
            <a:spLocks noGrp="1"/>
          </p:cNvSpPr>
          <p:nvPr>
            <p:ph type="title"/>
          </p:nvPr>
        </p:nvSpPr>
        <p:spPr/>
        <p:txBody>
          <a:bodyPr/>
          <a:lstStyle/>
          <a:p>
            <a:r>
              <a:rPr lang="es-MX" dirty="0" smtClean="0"/>
              <a:t>HISTORIA DE JOVI</a:t>
            </a:r>
            <a:endParaRPr lang="es-MX" dirty="0"/>
          </a:p>
        </p:txBody>
      </p:sp>
      <p:sp>
        <p:nvSpPr>
          <p:cNvPr id="4" name="AutoShape 2" descr="blob:https://web.whatsapp.com/0a781c36-d776-487f-bbf9-3fe225be779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blob:https://web.whatsapp.com/0a781c36-d776-487f-bbf9-3fe225be779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7" descr="blob:https://web.whatsapp.com/b5d8555a-165d-4499-8c21-97b09e00e543"/>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2" name="Picture 8">
            <a:hlinkClick r:id="rId2" action="ppaction://hlinksldjump"/>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932" b="13205"/>
          <a:stretch/>
        </p:blipFill>
        <p:spPr bwMode="auto">
          <a:xfrm>
            <a:off x="6444208" y="3789040"/>
            <a:ext cx="1967279" cy="2688200"/>
          </a:xfrm>
          <a:prstGeom prst="rect">
            <a:avLst/>
          </a:prstGeom>
          <a:noFill/>
          <a:ln w="38100">
            <a:solidFill>
              <a:schemeClr val="bg2">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27754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Chow </a:t>
            </a:r>
            <a:r>
              <a:rPr lang="es-MX" dirty="0" smtClean="0"/>
              <a:t>chow</a:t>
            </a:r>
            <a:r>
              <a:rPr lang="es-MX" dirty="0" smtClean="0"/>
              <a:t> es una raza de perro originaria del norte de China, una de las pocas razas de perros antiguas que todavía existen hoy en día en el mundo, cuyo origen se cree que ocurrió hace aproximadamente 2.000 o 3.000 años. Se cree que fue uno de los perros nativos utilizados como modelo para el león de Fu, los guardianes tradicionales de piedra que se encuentran en las entradas de los templos y palacios budistas.</a:t>
            </a:r>
            <a:endParaRPr lang="es-MX" dirty="0"/>
          </a:p>
        </p:txBody>
      </p:sp>
      <p:sp>
        <p:nvSpPr>
          <p:cNvPr id="3" name="2 Título"/>
          <p:cNvSpPr>
            <a:spLocks noGrp="1"/>
          </p:cNvSpPr>
          <p:nvPr>
            <p:ph type="title"/>
          </p:nvPr>
        </p:nvSpPr>
        <p:spPr/>
        <p:txBody>
          <a:bodyPr/>
          <a:lstStyle/>
          <a:p>
            <a:r>
              <a:rPr lang="es-MX" dirty="0" smtClean="0"/>
              <a:t>descendencia</a:t>
            </a:r>
            <a:endParaRPr lang="es-MX" dirty="0"/>
          </a:p>
        </p:txBody>
      </p:sp>
      <p:pic>
        <p:nvPicPr>
          <p:cNvPr id="307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563888" y="3933056"/>
            <a:ext cx="1924944" cy="2566592"/>
          </a:xfrm>
          <a:prstGeom prst="rect">
            <a:avLst/>
          </a:prstGeom>
          <a:noFill/>
          <a:ln w="38100">
            <a:solidFill>
              <a:schemeClr val="bg2">
                <a:lumMod val="50000"/>
              </a:schemeClr>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4623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a:t>El nombre chow </a:t>
            </a:r>
            <a:r>
              <a:rPr lang="es-MX" dirty="0"/>
              <a:t>chow</a:t>
            </a:r>
            <a:r>
              <a:rPr lang="es-MX" dirty="0"/>
              <a:t> no es de origen chino, es de origen inglés. Cuando los marineros ingleses compraban mercancía para venderla en su país a finales de siglo </a:t>
            </a:r>
            <a:r>
              <a:rPr lang="es-MX" cap="small" dirty="0"/>
              <a:t>xviii</a:t>
            </a:r>
            <a:r>
              <a:rPr lang="es-MX" dirty="0"/>
              <a:t> (figuras de porcelana, piezas de marfil, joyas...) usaban un término para referirse a todo este tipo de artículos de lujo. Un capitán de barco prefería escribir "chow </a:t>
            </a:r>
            <a:r>
              <a:rPr lang="es-MX" dirty="0"/>
              <a:t>chow</a:t>
            </a:r>
            <a:r>
              <a:rPr lang="es-MX" dirty="0"/>
              <a:t>" a listar todos los objetos diversos que traían dentro de las cajas. Luego empezaron a importar perros entre sus mercancías y con el tiempo la expresión llegó a usarse para denominar únicamente al perro.</a:t>
            </a:r>
            <a:endParaRPr lang="es-MX" dirty="0"/>
          </a:p>
        </p:txBody>
      </p:sp>
      <p:sp>
        <p:nvSpPr>
          <p:cNvPr id="3" name="2 Título"/>
          <p:cNvSpPr>
            <a:spLocks noGrp="1"/>
          </p:cNvSpPr>
          <p:nvPr>
            <p:ph type="title"/>
          </p:nvPr>
        </p:nvSpPr>
        <p:spPr/>
        <p:txBody>
          <a:bodyPr/>
          <a:lstStyle/>
          <a:p>
            <a:r>
              <a:rPr lang="es-MX" dirty="0" smtClean="0"/>
              <a:t>etimología</a:t>
            </a:r>
            <a:endParaRPr lang="es-MX" dirty="0"/>
          </a:p>
        </p:txBody>
      </p:sp>
      <p:pic>
        <p:nvPicPr>
          <p:cNvPr id="4098"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4725144"/>
            <a:ext cx="2182550" cy="1636912"/>
          </a:xfrm>
          <a:prstGeom prst="rect">
            <a:avLst/>
          </a:prstGeom>
          <a:noFill/>
          <a:ln w="38100">
            <a:solidFill>
              <a:schemeClr val="bg2">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3992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a:t>Hoy en día, el chow </a:t>
            </a:r>
            <a:r>
              <a:rPr lang="es-MX" dirty="0"/>
              <a:t>chow</a:t>
            </a:r>
            <a:r>
              <a:rPr lang="es-MX" dirty="0"/>
              <a:t> es comúnmente un </a:t>
            </a:r>
            <a:r>
              <a:rPr lang="es-MX" dirty="0" smtClean="0"/>
              <a:t>animal de compañía.</a:t>
            </a:r>
          </a:p>
          <a:p>
            <a:r>
              <a:rPr lang="es-MX" dirty="0"/>
              <a:t>Las muestras de timidez y agresión no son características de esta raza, siempre y cuando, el perro sea correctamente socializado desde </a:t>
            </a:r>
            <a:r>
              <a:rPr lang="es-MX" dirty="0" smtClean="0"/>
              <a:t>cachorro.</a:t>
            </a:r>
          </a:p>
          <a:p>
            <a:r>
              <a:rPr lang="es-MX" dirty="0"/>
              <a:t>Los Chow Chows son ideales para convivir con otros animales, una buena convivencia depende de una buena selección y la socialización desde muy temprana </a:t>
            </a:r>
            <a:r>
              <a:rPr lang="es-MX" dirty="0" smtClean="0"/>
              <a:t>edad.</a:t>
            </a:r>
          </a:p>
          <a:p>
            <a:endParaRPr lang="es-MX" dirty="0"/>
          </a:p>
        </p:txBody>
      </p:sp>
      <p:sp>
        <p:nvSpPr>
          <p:cNvPr id="3" name="2 Título"/>
          <p:cNvSpPr>
            <a:spLocks noGrp="1"/>
          </p:cNvSpPr>
          <p:nvPr>
            <p:ph type="title"/>
          </p:nvPr>
        </p:nvSpPr>
        <p:spPr/>
        <p:txBody>
          <a:bodyPr/>
          <a:lstStyle/>
          <a:p>
            <a:r>
              <a:rPr lang="es-MX" dirty="0" smtClean="0"/>
              <a:t>temperamento</a:t>
            </a:r>
            <a:endParaRPr lang="es-MX" dirty="0"/>
          </a:p>
        </p:txBody>
      </p:sp>
      <p:pic>
        <p:nvPicPr>
          <p:cNvPr id="5122"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6176" y="4059091"/>
            <a:ext cx="2388940" cy="2388940"/>
          </a:xfrm>
          <a:prstGeom prst="rect">
            <a:avLst/>
          </a:prstGeom>
          <a:noFill/>
          <a:ln w="38100">
            <a:solidFill>
              <a:schemeClr val="bg2">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2113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Chow </a:t>
            </a:r>
            <a:r>
              <a:rPr lang="es-MX" dirty="0" smtClean="0"/>
              <a:t>chow</a:t>
            </a:r>
            <a:r>
              <a:rPr lang="es-MX" dirty="0" smtClean="0"/>
              <a:t> es una de las razas de perros mas afectada con displasia de codo. También es vulnerable a la displasia de cadera, luxación de rotula, enfermedad de tiroides, pénfigo foliáceo y desordenes oculares como: entropión y ectropión. </a:t>
            </a:r>
            <a:r>
              <a:rPr lang="es-MX" dirty="0"/>
              <a:t>Así, un potencial comprador debería preguntar sobre el estado de salud de la mascota a comprar; un criador responsable debe proveer al cliente una garantía de salubridad del perro, junto con el historial veterinario de los padres del cachorro.</a:t>
            </a:r>
            <a:endParaRPr lang="es-MX" dirty="0"/>
          </a:p>
        </p:txBody>
      </p:sp>
      <p:sp>
        <p:nvSpPr>
          <p:cNvPr id="3" name="2 Título"/>
          <p:cNvSpPr>
            <a:spLocks noGrp="1"/>
          </p:cNvSpPr>
          <p:nvPr>
            <p:ph type="title"/>
          </p:nvPr>
        </p:nvSpPr>
        <p:spPr/>
        <p:txBody>
          <a:bodyPr/>
          <a:lstStyle/>
          <a:p>
            <a:r>
              <a:rPr lang="es-MX" dirty="0" smtClean="0"/>
              <a:t>salud</a:t>
            </a:r>
            <a:endParaRPr lang="es-MX" dirty="0"/>
          </a:p>
        </p:txBody>
      </p:sp>
      <p:pic>
        <p:nvPicPr>
          <p:cNvPr id="6146"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4293096"/>
            <a:ext cx="1578723" cy="2104964"/>
          </a:xfrm>
          <a:prstGeom prst="rect">
            <a:avLst/>
          </a:prstGeom>
          <a:noFill/>
          <a:ln w="38100">
            <a:solidFill>
              <a:schemeClr val="bg2">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9560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Como principal elemento esta la carne, (pollo, res, cerdo, y un poco de pescados y camarones).</a:t>
            </a:r>
          </a:p>
          <a:p>
            <a:r>
              <a:rPr lang="es-MX" dirty="0" smtClean="0"/>
              <a:t>Caldos o sopas.</a:t>
            </a:r>
          </a:p>
          <a:p>
            <a:r>
              <a:rPr lang="es-MX" dirty="0" smtClean="0"/>
              <a:t>Pan.</a:t>
            </a:r>
          </a:p>
          <a:p>
            <a:r>
              <a:rPr lang="es-MX" dirty="0" smtClean="0"/>
              <a:t>Guisados.</a:t>
            </a:r>
          </a:p>
          <a:p>
            <a:r>
              <a:rPr lang="es-MX" dirty="0" smtClean="0"/>
              <a:t>Croquetas.</a:t>
            </a:r>
          </a:p>
          <a:p>
            <a:r>
              <a:rPr lang="es-MX" dirty="0" smtClean="0"/>
              <a:t>Sobres para perros.</a:t>
            </a:r>
          </a:p>
          <a:p>
            <a:r>
              <a:rPr lang="es-MX" dirty="0" smtClean="0"/>
              <a:t>Beber mucha agua y algunos premios para perros.</a:t>
            </a:r>
          </a:p>
          <a:p>
            <a:endParaRPr lang="es-MX" dirty="0"/>
          </a:p>
        </p:txBody>
      </p:sp>
      <p:sp>
        <p:nvSpPr>
          <p:cNvPr id="3" name="2 Título"/>
          <p:cNvSpPr>
            <a:spLocks noGrp="1"/>
          </p:cNvSpPr>
          <p:nvPr>
            <p:ph type="title"/>
          </p:nvPr>
        </p:nvSpPr>
        <p:spPr/>
        <p:txBody>
          <a:bodyPr/>
          <a:lstStyle/>
          <a:p>
            <a:r>
              <a:rPr lang="es-MX" dirty="0" smtClean="0"/>
              <a:t>Comidas favoritas</a:t>
            </a:r>
            <a:endParaRPr lang="es-MX" dirty="0"/>
          </a:p>
        </p:txBody>
      </p:sp>
      <p:pic>
        <p:nvPicPr>
          <p:cNvPr id="7170"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2492896"/>
            <a:ext cx="1499509" cy="2297164"/>
          </a:xfrm>
          <a:prstGeom prst="rect">
            <a:avLst/>
          </a:prstGeom>
          <a:noFill/>
          <a:ln w="38100">
            <a:solidFill>
              <a:schemeClr val="bg2">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9012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Jovi es el mejor niño e hijo del mundo por su bondad y fidelidad, eso es algo que caracteriza a los perros pero en el existe algo especial. Es muy educado y obediente y si sabe que hizo algo mal se pone a temblar. Es muy amoroso y nos sigue a todos lados, cada vez que llegamos a casa llora por vernos. Simplemente amamos a Jovi como a nadie mas, el tiene un lugar único y especial en cada uno de nosotros.</a:t>
            </a:r>
            <a:endParaRPr lang="es-MX" dirty="0"/>
          </a:p>
        </p:txBody>
      </p:sp>
      <p:sp>
        <p:nvSpPr>
          <p:cNvPr id="3" name="2 Título"/>
          <p:cNvSpPr>
            <a:spLocks noGrp="1"/>
          </p:cNvSpPr>
          <p:nvPr>
            <p:ph type="title"/>
          </p:nvPr>
        </p:nvSpPr>
        <p:spPr/>
        <p:txBody>
          <a:bodyPr/>
          <a:lstStyle/>
          <a:p>
            <a:r>
              <a:rPr lang="es-MX" dirty="0" smtClean="0"/>
              <a:t>¿Por qué es el mejor niño del mundo?</a:t>
            </a:r>
            <a:endParaRPr lang="es-MX" dirty="0"/>
          </a:p>
        </p:txBody>
      </p:sp>
      <p:pic>
        <p:nvPicPr>
          <p:cNvPr id="8194"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4005064"/>
            <a:ext cx="1704864" cy="2273152"/>
          </a:xfrm>
          <a:prstGeom prst="rect">
            <a:avLst/>
          </a:prstGeom>
          <a:noFill/>
          <a:ln w="38100">
            <a:solidFill>
              <a:schemeClr val="bg2">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86130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adrícula">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uadrícul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72</TotalTime>
  <Words>469</Words>
  <Application>Microsoft Office PowerPoint</Application>
  <PresentationFormat>Presentación en pantalla (4:3)</PresentationFormat>
  <Paragraphs>33</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Cuadrícula</vt:lpstr>
      <vt:lpstr>Jovi EL NIÑO MAS HERMOSO DEL MUNDO</vt:lpstr>
      <vt:lpstr>INDICE</vt:lpstr>
      <vt:lpstr>HISTORIA DE JOVI</vt:lpstr>
      <vt:lpstr>descendencia</vt:lpstr>
      <vt:lpstr>etimología</vt:lpstr>
      <vt:lpstr>temperamento</vt:lpstr>
      <vt:lpstr>salud</vt:lpstr>
      <vt:lpstr>Comidas favoritas</vt:lpstr>
      <vt:lpstr>¿Por qué es el mejor niño del mundo?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LAB04-CPU10</dc:creator>
  <cp:lastModifiedBy>LAB04-CPU10</cp:lastModifiedBy>
  <cp:revision>7</cp:revision>
  <dcterms:created xsi:type="dcterms:W3CDTF">2023-11-22T05:11:24Z</dcterms:created>
  <dcterms:modified xsi:type="dcterms:W3CDTF">2023-11-22T06:23:38Z</dcterms:modified>
</cp:coreProperties>
</file>