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9544670-BFE1-4D1A-A4FE-C3B44E5FD728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3E404CC-D201-4B8D-B292-1EACF556D645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4670-BFE1-4D1A-A4FE-C3B44E5FD728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04CC-D201-4B8D-B292-1EACF556D64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4670-BFE1-4D1A-A4FE-C3B44E5FD728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04CC-D201-4B8D-B292-1EACF556D64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9544670-BFE1-4D1A-A4FE-C3B44E5FD728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3E404CC-D201-4B8D-B292-1EACF556D645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9544670-BFE1-4D1A-A4FE-C3B44E5FD728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3E404CC-D201-4B8D-B292-1EACF556D645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4670-BFE1-4D1A-A4FE-C3B44E5FD728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04CC-D201-4B8D-B292-1EACF556D645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4670-BFE1-4D1A-A4FE-C3B44E5FD728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04CC-D201-4B8D-B292-1EACF556D645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9544670-BFE1-4D1A-A4FE-C3B44E5FD728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3E404CC-D201-4B8D-B292-1EACF556D64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4670-BFE1-4D1A-A4FE-C3B44E5FD728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404CC-D201-4B8D-B292-1EACF556D64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9544670-BFE1-4D1A-A4FE-C3B44E5FD728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3E404CC-D201-4B8D-B292-1EACF556D645}" type="slidenum">
              <a:rPr lang="es-MX" smtClean="0"/>
              <a:t>‹Nº›</a:t>
            </a:fld>
            <a:endParaRPr lang="es-MX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9544670-BFE1-4D1A-A4FE-C3B44E5FD728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3E404CC-D201-4B8D-B292-1EACF556D645}" type="slidenum">
              <a:rPr lang="es-MX" smtClean="0"/>
              <a:t>‹Nº›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9544670-BFE1-4D1A-A4FE-C3B44E5FD728}" type="datetimeFigureOut">
              <a:rPr lang="es-MX" smtClean="0"/>
              <a:t>19/11/2023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3E404CC-D201-4B8D-B292-1EACF556D645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cuco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Lucero Pérez Solórzano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2404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332656"/>
            <a:ext cx="7467600" cy="1143000"/>
          </a:xfrm>
        </p:spPr>
        <p:txBody>
          <a:bodyPr>
            <a:normAutofit/>
          </a:bodyPr>
          <a:lstStyle/>
          <a:p>
            <a:r>
              <a:rPr lang="es-MX" sz="4800" dirty="0" smtClean="0"/>
              <a:t>Índice</a:t>
            </a:r>
            <a:r>
              <a:rPr lang="es-MX" sz="5400" dirty="0" smtClean="0"/>
              <a:t> </a:t>
            </a:r>
            <a:endParaRPr lang="es-MX" sz="54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>
                <a:hlinkClick r:id="rId2" action="ppaction://hlinksldjump"/>
              </a:rPr>
              <a:t>¿Quien es?</a:t>
            </a:r>
            <a:endParaRPr lang="es-MX" dirty="0" smtClean="0"/>
          </a:p>
          <a:p>
            <a:r>
              <a:rPr lang="es-MX" dirty="0" smtClean="0">
                <a:hlinkClick r:id="rId3" action="ppaction://hlinksldjump"/>
              </a:rPr>
              <a:t>¿Por qué me empezó a gustar?</a:t>
            </a:r>
            <a:endParaRPr lang="es-MX" dirty="0" smtClean="0"/>
          </a:p>
          <a:p>
            <a:r>
              <a:rPr lang="es-MX" dirty="0" smtClean="0">
                <a:hlinkClick r:id="rId4" action="ppaction://hlinksldjump"/>
              </a:rPr>
              <a:t>Canciones más populares de el  </a:t>
            </a:r>
            <a:endParaRPr lang="es-MX" dirty="0" smtClean="0"/>
          </a:p>
          <a:p>
            <a:r>
              <a:rPr lang="es-MX" dirty="0" smtClean="0">
                <a:hlinkClick r:id="rId5" action="ppaction://hlinksldjump"/>
              </a:rPr>
              <a:t>Canciones que me gustan </a:t>
            </a:r>
            <a:endParaRPr lang="es-MX" dirty="0"/>
          </a:p>
          <a:p>
            <a:pPr lvl="1"/>
            <a:r>
              <a:rPr lang="es-MX" dirty="0" err="1" smtClean="0"/>
              <a:t>Melting</a:t>
            </a:r>
            <a:r>
              <a:rPr lang="es-MX" dirty="0" smtClean="0"/>
              <a:t> </a:t>
            </a:r>
          </a:p>
          <a:p>
            <a:pPr lvl="1"/>
            <a:r>
              <a:rPr lang="es-MX" dirty="0" smtClean="0"/>
              <a:t>Bossa No Sé </a:t>
            </a:r>
          </a:p>
          <a:p>
            <a:pPr lvl="1"/>
            <a:endParaRPr lang="es-MX" dirty="0" smtClean="0"/>
          </a:p>
          <a:p>
            <a:r>
              <a:rPr lang="es-MX" dirty="0" smtClean="0">
                <a:hlinkClick r:id="rId6" action="ppaction://hlinksldjump"/>
              </a:rPr>
              <a:t>Canciones que no me gustan mucho</a:t>
            </a:r>
            <a:r>
              <a:rPr lang="es-MX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8254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¿Quien es?</a:t>
            </a:r>
            <a:br>
              <a:rPr lang="es-MX" dirty="0"/>
            </a:b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800" dirty="0" smtClean="0">
                <a:latin typeface="Andalus" pitchFamily="18" charset="-78"/>
                <a:ea typeface="Adobe Fangsong Std R" pitchFamily="18" charset="-128"/>
                <a:cs typeface="Andalus" pitchFamily="18" charset="-78"/>
              </a:rPr>
              <a:t>Cuco es un cantante de origen estadunidense , su nombre es Omar </a:t>
            </a:r>
            <a:r>
              <a:rPr lang="es-MX" sz="2800" dirty="0" err="1" smtClean="0">
                <a:latin typeface="Andalus" pitchFamily="18" charset="-78"/>
                <a:ea typeface="Adobe Fangsong Std R" pitchFamily="18" charset="-128"/>
                <a:cs typeface="Andalus" pitchFamily="18" charset="-78"/>
              </a:rPr>
              <a:t>Banos</a:t>
            </a:r>
            <a:r>
              <a:rPr lang="es-MX" sz="2800" dirty="0" smtClean="0">
                <a:latin typeface="Andalus" pitchFamily="18" charset="-78"/>
                <a:ea typeface="Adobe Fangsong Std R" pitchFamily="18" charset="-128"/>
                <a:cs typeface="Andalus" pitchFamily="18" charset="-78"/>
              </a:rPr>
              <a:t> , nació el 26 </a:t>
            </a:r>
            <a:r>
              <a:rPr lang="es-MX" sz="2800" dirty="0">
                <a:latin typeface="Andalus" pitchFamily="18" charset="-78"/>
                <a:ea typeface="Adobe Fangsong Std R" pitchFamily="18" charset="-128"/>
                <a:cs typeface="Andalus" pitchFamily="18" charset="-78"/>
              </a:rPr>
              <a:t>de junio de </a:t>
            </a:r>
            <a:r>
              <a:rPr lang="es-MX" sz="2800" dirty="0" smtClean="0">
                <a:latin typeface="Andalus" pitchFamily="18" charset="-78"/>
                <a:ea typeface="Adobe Fangsong Std R" pitchFamily="18" charset="-128"/>
                <a:cs typeface="Andalus" pitchFamily="18" charset="-78"/>
              </a:rPr>
              <a:t>1998 en </a:t>
            </a:r>
            <a:r>
              <a:rPr lang="es-MX" sz="2800" dirty="0" err="1" smtClean="0">
                <a:latin typeface="Andalus" pitchFamily="18" charset="-78"/>
                <a:ea typeface="Adobe Fangsong Std R" pitchFamily="18" charset="-128"/>
                <a:cs typeface="Andalus" pitchFamily="18" charset="-78"/>
              </a:rPr>
              <a:t>califorrnia</a:t>
            </a:r>
            <a:r>
              <a:rPr lang="es-MX" sz="2800" dirty="0" smtClean="0">
                <a:latin typeface="Andalus" pitchFamily="18" charset="-78"/>
                <a:ea typeface="Adobe Fangsong Std R" pitchFamily="18" charset="-128"/>
                <a:cs typeface="Andalus" pitchFamily="18" charset="-78"/>
              </a:rPr>
              <a:t>. la </a:t>
            </a:r>
            <a:r>
              <a:rPr lang="es-MX" sz="2800" dirty="0" err="1" smtClean="0">
                <a:latin typeface="Andalus" pitchFamily="18" charset="-78"/>
                <a:ea typeface="Adobe Fangsong Std R" pitchFamily="18" charset="-128"/>
                <a:cs typeface="Andalus" pitchFamily="18" charset="-78"/>
              </a:rPr>
              <a:t>cancion</a:t>
            </a:r>
            <a:r>
              <a:rPr lang="es-MX" sz="2800" dirty="0" smtClean="0">
                <a:latin typeface="Andalus" pitchFamily="18" charset="-78"/>
                <a:ea typeface="Adobe Fangsong Std R" pitchFamily="18" charset="-128"/>
                <a:cs typeface="Andalus" pitchFamily="18" charset="-78"/>
              </a:rPr>
              <a:t> con la que se dio a notar fue ‘’lo que siento’’</a:t>
            </a:r>
          </a:p>
          <a:p>
            <a:pPr marL="0" indent="0" algn="just">
              <a:buNone/>
            </a:pPr>
            <a:endParaRPr lang="es-MX" sz="2800" dirty="0" smtClean="0">
              <a:latin typeface="Andalus" pitchFamily="18" charset="-78"/>
              <a:ea typeface="Adobe Fangsong Std R" pitchFamily="18" charset="-128"/>
              <a:cs typeface="Andalus" pitchFamily="18" charset="-78"/>
            </a:endParaRPr>
          </a:p>
        </p:txBody>
      </p:sp>
      <p:sp>
        <p:nvSpPr>
          <p:cNvPr id="5" name="AutoShape 2" descr="CUCO: el nuevo chicano favorito — IBERO 90.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8" name="Picture 4" descr="CUCO: el nuevo chicano favorito — IBERO 90.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661" y="3861048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827584" y="6150005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hlinkClick r:id="rId3" action="ppaction://hlinksldjump"/>
              </a:rPr>
              <a:t>índice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4924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¿Por qué me empezó a gustar?</a:t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7544" y="1628800"/>
            <a:ext cx="7467600" cy="4873752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Todo empieza en 2019 cuando una personita me dedico una de las canciones de el ‘’</a:t>
            </a:r>
            <a:r>
              <a:rPr lang="es-MX" dirty="0" err="1" smtClean="0"/>
              <a:t>melting</a:t>
            </a:r>
            <a:r>
              <a:rPr lang="es-MX" dirty="0" smtClean="0"/>
              <a:t>’’ la verdad me llamo mucho la atención las canciones que tenia en ese entonces y </a:t>
            </a:r>
            <a:r>
              <a:rPr lang="es-MX" dirty="0" err="1" smtClean="0"/>
              <a:t>empece</a:t>
            </a:r>
            <a:r>
              <a:rPr lang="es-MX" dirty="0" smtClean="0"/>
              <a:t> a escucharlas </a:t>
            </a:r>
            <a:endParaRPr lang="es-MX" dirty="0"/>
          </a:p>
        </p:txBody>
      </p:sp>
      <p:pic>
        <p:nvPicPr>
          <p:cNvPr id="2050" name="Picture 2" descr="Cuco - Melting [Cover] (Lyrics) (Sub. Español) - YouTub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772660"/>
            <a:ext cx="4485498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6588224" y="6033199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hlinkClick r:id="rId3" action="ppaction://hlinksldjump"/>
              </a:rPr>
              <a:t>índice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5036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Canciones más populares de el 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60375" y="1700808"/>
            <a:ext cx="3247529" cy="4873752"/>
          </a:xfrm>
        </p:spPr>
        <p:txBody>
          <a:bodyPr/>
          <a:lstStyle/>
          <a:p>
            <a:pPr algn="just"/>
            <a:r>
              <a:rPr lang="es-MX" dirty="0" err="1" smtClean="0"/>
              <a:t>Lover</a:t>
            </a:r>
            <a:r>
              <a:rPr lang="es-MX" dirty="0" smtClean="0"/>
              <a:t> </a:t>
            </a:r>
            <a:r>
              <a:rPr lang="es-MX" dirty="0" err="1" smtClean="0"/>
              <a:t>is</a:t>
            </a:r>
            <a:r>
              <a:rPr lang="es-MX" dirty="0" smtClean="0"/>
              <a:t> a Day </a:t>
            </a:r>
          </a:p>
          <a:p>
            <a:pPr algn="just"/>
            <a:r>
              <a:rPr lang="es-MX" dirty="0" smtClean="0"/>
              <a:t>Lo que siento </a:t>
            </a:r>
          </a:p>
          <a:p>
            <a:pPr algn="just"/>
            <a:r>
              <a:rPr lang="es-MX" dirty="0" err="1" smtClean="0"/>
              <a:t>Melting</a:t>
            </a:r>
            <a:r>
              <a:rPr lang="es-MX" dirty="0" smtClean="0"/>
              <a:t> </a:t>
            </a:r>
          </a:p>
          <a:p>
            <a:pPr algn="just"/>
            <a:r>
              <a:rPr lang="es-MX" dirty="0" err="1" smtClean="0"/>
              <a:t>We</a:t>
            </a:r>
            <a:r>
              <a:rPr lang="es-MX" dirty="0" smtClean="0"/>
              <a:t> </a:t>
            </a:r>
            <a:r>
              <a:rPr lang="es-MX" dirty="0" err="1" smtClean="0"/>
              <a:t>had</a:t>
            </a:r>
            <a:r>
              <a:rPr lang="es-MX" dirty="0" smtClean="0"/>
              <a:t> </a:t>
            </a:r>
            <a:r>
              <a:rPr lang="es-MX" dirty="0" err="1" smtClean="0"/>
              <a:t>to</a:t>
            </a:r>
            <a:r>
              <a:rPr lang="es-MX" dirty="0" smtClean="0"/>
              <a:t> </a:t>
            </a:r>
            <a:r>
              <a:rPr lang="es-MX" dirty="0" err="1" smtClean="0"/>
              <a:t>End</a:t>
            </a:r>
            <a:r>
              <a:rPr lang="es-MX" dirty="0" smtClean="0"/>
              <a:t> </a:t>
            </a:r>
            <a:r>
              <a:rPr lang="es-MX" dirty="0" err="1" smtClean="0"/>
              <a:t>it</a:t>
            </a:r>
            <a:r>
              <a:rPr lang="es-MX" dirty="0" smtClean="0"/>
              <a:t> </a:t>
            </a:r>
          </a:p>
          <a:p>
            <a:pPr algn="just"/>
            <a:r>
              <a:rPr lang="es-MX" dirty="0" err="1" smtClean="0"/>
              <a:t>One</a:t>
            </a:r>
            <a:r>
              <a:rPr lang="es-MX" dirty="0" smtClean="0"/>
              <a:t> and </a:t>
            </a:r>
            <a:r>
              <a:rPr lang="es-MX" dirty="0" err="1" smtClean="0"/>
              <a:t>only</a:t>
            </a:r>
            <a:r>
              <a:rPr lang="es-MX" dirty="0" smtClean="0"/>
              <a:t> </a:t>
            </a:r>
          </a:p>
          <a:p>
            <a:pPr algn="just"/>
            <a:r>
              <a:rPr lang="es-MX" dirty="0" err="1" smtClean="0"/>
              <a:t>Drown</a:t>
            </a:r>
            <a:endParaRPr lang="es-MX" dirty="0" smtClean="0"/>
          </a:p>
          <a:p>
            <a:pPr algn="just"/>
            <a:r>
              <a:rPr lang="es-MX" dirty="0" smtClean="0"/>
              <a:t>Mi infinita</a:t>
            </a:r>
          </a:p>
          <a:p>
            <a:pPr algn="just"/>
            <a:r>
              <a:rPr lang="es-MX" dirty="0" err="1" smtClean="0"/>
              <a:t>Fix</a:t>
            </a:r>
            <a:r>
              <a:rPr lang="es-MX" dirty="0" smtClean="0"/>
              <a:t> me </a:t>
            </a:r>
          </a:p>
          <a:p>
            <a:pPr algn="just"/>
            <a:r>
              <a:rPr lang="es-MX" dirty="0" err="1" smtClean="0"/>
              <a:t>Dontmakemefallinlove</a:t>
            </a:r>
            <a:endParaRPr lang="es-MX" dirty="0"/>
          </a:p>
        </p:txBody>
      </p:sp>
      <p:sp>
        <p:nvSpPr>
          <p:cNvPr id="4" name="AutoShape 2" descr="Songs4u - Álbum de Cuco | Spotif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5" name="AutoShape 4" descr="Songs4u - Álbum de Cuco | Spotif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6" name="AutoShape 6" descr="Songs4u - Álbum de Cuco | Spotify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7" name="AutoShape 8" descr="Songs4u - Álbum de Cuco | Spotify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AutoShape 10" descr="wannabewithu - Álbum de Cuco | Spotify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9" name="AutoShape 12" descr="wannabewithu - Álbum de Cuco | Spotify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0" name="AutoShape 14" descr="wannabewithu - Álbum de Cuco | Spotify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1" name="AutoShape 16" descr="Follow @cucobread on Instagram | Portadas de discos de fotos, Póster de  música, Imagenes de pantalla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2" name="AutoShape 18" descr="Follow @cucobread on Instagram | Portadas de discos de fotos, Póster de  música, Imagenes de pantalla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244827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CuadroTexto"/>
          <p:cNvSpPr txBox="1"/>
          <p:nvPr/>
        </p:nvSpPr>
        <p:spPr>
          <a:xfrm>
            <a:off x="5940152" y="5965339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hlinkClick r:id="rId3" action="ppaction://hlinksldjump"/>
              </a:rPr>
              <a:t>índice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34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Canciones que me gustan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95536" y="1628800"/>
            <a:ext cx="7467600" cy="4873752"/>
          </a:xfrm>
        </p:spPr>
        <p:txBody>
          <a:bodyPr/>
          <a:lstStyle/>
          <a:p>
            <a:pPr marL="0" indent="0" algn="just">
              <a:buNone/>
            </a:pPr>
            <a:r>
              <a:rPr lang="es-MX" dirty="0" smtClean="0"/>
              <a:t>Las canciones que me gustan de el son:</a:t>
            </a:r>
          </a:p>
          <a:p>
            <a:pPr marL="0" indent="0" algn="just">
              <a:buNone/>
            </a:pPr>
            <a:endParaRPr lang="es-MX" dirty="0" smtClean="0"/>
          </a:p>
          <a:p>
            <a:pPr algn="just"/>
            <a:r>
              <a:rPr lang="es-MX" dirty="0" err="1" smtClean="0"/>
              <a:t>Melting</a:t>
            </a:r>
            <a:r>
              <a:rPr lang="es-MX" dirty="0" smtClean="0"/>
              <a:t>: una canción muy linda, para dedicarle a tu personita especial, habla de los buenos sentimientos que tienes hacia una persona  </a:t>
            </a:r>
          </a:p>
          <a:p>
            <a:pPr algn="just"/>
            <a:r>
              <a:rPr lang="es-MX" dirty="0" smtClean="0"/>
              <a:t>Bossa No Sé: una canción con un buen ritmo pero habla de ya no querer nada con alguien, que jugo contigo y el tiempo que perdiste con ella o el. 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5940152" y="5965339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hlinkClick r:id="rId2" action="ppaction://hlinksldjump"/>
              </a:rPr>
              <a:t>índice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1409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Canciones que no me gustan mucho </a:t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MX" dirty="0" smtClean="0"/>
              <a:t>Dime:</a:t>
            </a:r>
          </a:p>
          <a:p>
            <a:r>
              <a:rPr lang="es-MX" dirty="0" err="1" smtClean="0"/>
              <a:t>Pendant</a:t>
            </a:r>
            <a:endParaRPr lang="es-MX" dirty="0" smtClean="0"/>
          </a:p>
          <a:p>
            <a:r>
              <a:rPr lang="es-MX" dirty="0" smtClean="0"/>
              <a:t>El paso</a:t>
            </a:r>
          </a:p>
          <a:p>
            <a:r>
              <a:rPr lang="es-MX" dirty="0" smtClean="0"/>
              <a:t>Mi querido, mi viejo, mi amigo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647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Fundición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70</TotalTime>
  <Words>243</Words>
  <Application>Microsoft Office PowerPoint</Application>
  <PresentationFormat>Presentación en pantalla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Mirador</vt:lpstr>
      <vt:lpstr>cuco</vt:lpstr>
      <vt:lpstr>Índice </vt:lpstr>
      <vt:lpstr>¿Quien es? </vt:lpstr>
      <vt:lpstr>¿Por qué me empezó a gustar? </vt:lpstr>
      <vt:lpstr>Canciones más populares de el  </vt:lpstr>
      <vt:lpstr>Canciones que me gustan</vt:lpstr>
      <vt:lpstr>Canciones que no me gustan mucho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</dc:creator>
  <cp:lastModifiedBy>User</cp:lastModifiedBy>
  <cp:revision>7</cp:revision>
  <dcterms:created xsi:type="dcterms:W3CDTF">2023-11-20T03:08:25Z</dcterms:created>
  <dcterms:modified xsi:type="dcterms:W3CDTF">2023-11-20T04:18:31Z</dcterms:modified>
</cp:coreProperties>
</file>