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8B054B-E3EC-4ED5-8762-DDA11A121745}" type="datetimeFigureOut">
              <a:rPr lang="es-MX" smtClean="0"/>
              <a:t>29/04/2014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C6E0A-5E7B-4E30-B568-EE3742F78142}" type="slidenum">
              <a:rPr lang="es-MX" smtClean="0"/>
              <a:t>‹Nº›</a:t>
            </a:fld>
            <a:endParaRPr lang="es-MX"/>
          </a:p>
        </p:txBody>
      </p:sp>
      <p:sp>
        <p:nvSpPr>
          <p:cNvPr id="32" name="31 Rectángulo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39 Rectángulo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40 Rectángulo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41 Rectángulo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56" name="55 Rectángulo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64 Rectángulo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65 Rectángulo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66 Rectángulo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8B054B-E3EC-4ED5-8762-DDA11A121745}" type="datetimeFigureOut">
              <a:rPr lang="es-MX" smtClean="0"/>
              <a:t>29/04/2014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C6E0A-5E7B-4E30-B568-EE3742F7814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8B054B-E3EC-4ED5-8762-DDA11A121745}" type="datetimeFigureOut">
              <a:rPr lang="es-MX" smtClean="0"/>
              <a:t>29/04/2014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C6E0A-5E7B-4E30-B568-EE3742F7814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8B054B-E3EC-4ED5-8762-DDA11A121745}" type="datetimeFigureOut">
              <a:rPr lang="es-MX" smtClean="0"/>
              <a:t>29/04/2014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C6E0A-5E7B-4E30-B568-EE3742F7814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Forma libre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14 Forma libre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12 Forma libre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16 Forma libre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17 Forma libre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18 Forma libre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19 Forma libre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20 Forma libre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21 Forma libre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22 Forma libre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23 Forma libre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24 Forma libre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25 Forma libre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26 Forma libre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8B054B-E3EC-4ED5-8762-DDA11A121745}" type="datetimeFigureOut">
              <a:rPr lang="es-MX" smtClean="0"/>
              <a:t>29/04/2014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C6E0A-5E7B-4E30-B568-EE3742F78142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6 Rectángulo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8 Rectángulo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9 Rectángulo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8B054B-E3EC-4ED5-8762-DDA11A121745}" type="datetimeFigureOut">
              <a:rPr lang="es-MX" smtClean="0"/>
              <a:t>29/04/2014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C6E0A-5E7B-4E30-B568-EE3742F7814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24 Rectángulo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8B054B-E3EC-4ED5-8762-DDA11A121745}" type="datetimeFigureOut">
              <a:rPr lang="es-MX" smtClean="0"/>
              <a:t>29/04/2014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C6E0A-5E7B-4E30-B568-EE3742F78142}" type="slidenum">
              <a:rPr lang="es-MX" smtClean="0"/>
              <a:t>‹Nº›</a:t>
            </a:fld>
            <a:endParaRPr lang="es-MX"/>
          </a:p>
        </p:txBody>
      </p:sp>
      <p:sp>
        <p:nvSpPr>
          <p:cNvPr id="16" name="15 Rectángulo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16 Rectángulo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17 Rectángulo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19 Rectángulo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20 Rectángulo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21 Rectángulo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29 Rectángulo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8B054B-E3EC-4ED5-8762-DDA11A121745}" type="datetimeFigureOut">
              <a:rPr lang="es-MX" smtClean="0"/>
              <a:t>29/04/2014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C6E0A-5E7B-4E30-B568-EE3742F7814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8B054B-E3EC-4ED5-8762-DDA11A121745}" type="datetimeFigureOut">
              <a:rPr lang="es-MX" smtClean="0"/>
              <a:t>29/04/2014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C6E0A-5E7B-4E30-B568-EE3742F7814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8B054B-E3EC-4ED5-8762-DDA11A121745}" type="datetimeFigureOut">
              <a:rPr lang="es-MX" smtClean="0"/>
              <a:t>29/04/2014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C6E0A-5E7B-4E30-B568-EE3742F7814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8 Conector recto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9 Grupo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14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15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6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grpSp>
        <p:nvGrpSpPr>
          <p:cNvPr id="14" name="13 Grupo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10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11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12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17 Grupo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18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19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20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B78B054B-E3EC-4ED5-8762-DDA11A121745}" type="datetimeFigureOut">
              <a:rPr lang="es-MX" smtClean="0"/>
              <a:t>29/04/2014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335C6E0A-5E7B-4E30-B568-EE3742F7814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14 Rectángulo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15 Rectángulo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16 Rectángulo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78B054B-E3EC-4ED5-8762-DDA11A121745}" type="datetimeFigureOut">
              <a:rPr lang="es-MX" smtClean="0"/>
              <a:t>29/04/2014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335C6E0A-5E7B-4E30-B568-EE3742F78142}" type="slidenum">
              <a:rPr lang="es-MX" smtClean="0"/>
              <a:t>‹Nº›</a:t>
            </a:fld>
            <a:endParaRPr lang="es-MX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5.xml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 Leyendas Del Futbol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Haz Ejercicio</a:t>
            </a:r>
          </a:p>
          <a:p>
            <a:endParaRPr lang="es-MX" dirty="0"/>
          </a:p>
          <a:p>
            <a:r>
              <a:rPr lang="es-MX" dirty="0"/>
              <a:t>David Enrique Bravo Soto</a:t>
            </a:r>
          </a:p>
        </p:txBody>
      </p:sp>
    </p:spTree>
    <p:extLst>
      <p:ext uri="{BB962C8B-B14F-4D97-AF65-F5344CB8AC3E}">
        <p14:creationId xmlns:p14="http://schemas.microsoft.com/office/powerpoint/2010/main" val="5133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Ronaldiño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s-MX" dirty="0" smtClean="0"/>
              <a:t>Es un futbolista brasileño de fama mundial . Ha jugado para muchos equipos incluido el parís Saint Germain.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5580112" y="5306977"/>
            <a:ext cx="151216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Índice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2892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Índice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</a:pPr>
            <a:r>
              <a:rPr lang="es-MX" dirty="0" smtClean="0">
                <a:hlinkClick r:id="rId2" action="ppaction://hlinksldjump"/>
              </a:rPr>
              <a:t>MESSI</a:t>
            </a:r>
            <a:endParaRPr lang="es-MX" dirty="0" smtClean="0"/>
          </a:p>
          <a:p>
            <a:pPr>
              <a:lnSpc>
                <a:spcPct val="150000"/>
              </a:lnSpc>
            </a:pPr>
            <a:r>
              <a:rPr lang="es-MX" dirty="0" smtClean="0">
                <a:hlinkClick r:id="rId3" action="ppaction://hlinksldjump"/>
              </a:rPr>
              <a:t>CR7</a:t>
            </a:r>
            <a:endParaRPr lang="es-MX" dirty="0" smtClean="0"/>
          </a:p>
          <a:p>
            <a:pPr>
              <a:lnSpc>
                <a:spcPct val="150000"/>
              </a:lnSpc>
            </a:pPr>
            <a:r>
              <a:rPr lang="es-MX" dirty="0" smtClean="0">
                <a:hlinkClick r:id="rId4" action="ppaction://hlinksldjump"/>
              </a:rPr>
              <a:t>NEYMAR</a:t>
            </a:r>
            <a:endParaRPr lang="es-MX" dirty="0" smtClean="0"/>
          </a:p>
          <a:p>
            <a:pPr>
              <a:lnSpc>
                <a:spcPct val="150000"/>
              </a:lnSpc>
            </a:pPr>
            <a:r>
              <a:rPr lang="es-MX" dirty="0" smtClean="0">
                <a:hlinkClick r:id="rId5" action="ppaction://hlinksldjump"/>
              </a:rPr>
              <a:t>MARADONA</a:t>
            </a:r>
            <a:endParaRPr lang="es-MX" dirty="0" smtClean="0"/>
          </a:p>
          <a:p>
            <a:pPr>
              <a:lnSpc>
                <a:spcPct val="150000"/>
              </a:lnSpc>
            </a:pPr>
            <a:r>
              <a:rPr lang="es-MX" dirty="0" smtClean="0">
                <a:hlinkClick r:id="rId6" action="ppaction://hlinksldjump"/>
              </a:rPr>
              <a:t>PELE</a:t>
            </a:r>
            <a:endParaRPr lang="es-MX" dirty="0" smtClean="0"/>
          </a:p>
          <a:p>
            <a:pPr>
              <a:lnSpc>
                <a:spcPct val="150000"/>
              </a:lnSpc>
            </a:pPr>
            <a:r>
              <a:rPr lang="es-MX" dirty="0" smtClean="0">
                <a:hlinkClick r:id="rId7" action="ppaction://hlinksldjump"/>
              </a:rPr>
              <a:t>CHICHARITO</a:t>
            </a:r>
            <a:endParaRPr lang="es-MX" dirty="0" smtClean="0"/>
          </a:p>
          <a:p>
            <a:pPr>
              <a:lnSpc>
                <a:spcPct val="150000"/>
              </a:lnSpc>
            </a:pPr>
            <a:r>
              <a:rPr lang="es-MX" dirty="0" smtClean="0">
                <a:hlinkClick r:id="rId8" action="ppaction://hlinksldjump"/>
              </a:rPr>
              <a:t>ROBERTO CARLOS</a:t>
            </a:r>
            <a:endParaRPr lang="es-MX" dirty="0" smtClean="0"/>
          </a:p>
          <a:p>
            <a:pPr>
              <a:lnSpc>
                <a:spcPct val="150000"/>
              </a:lnSpc>
            </a:pPr>
            <a:r>
              <a:rPr lang="es-MX" dirty="0" smtClean="0">
                <a:hlinkClick r:id="rId9" action="ppaction://hlinksldjump"/>
              </a:rPr>
              <a:t>RONALDINHO</a:t>
            </a:r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16487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PESSI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s-MX" dirty="0" smtClean="0"/>
              <a:t>Algunos  de los títulos que gano con el FC Barcelona incluyen 10 campeonatos de la Liga. Ocho supercopas de España, siete copas del Rey y cuatro títulos de la UEFA Champions League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5580112" y="5306977"/>
            <a:ext cx="151216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Índice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6797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Míster Champions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Es el mejor  goleador de la historia del Real Madrid</a:t>
            </a:r>
          </a:p>
          <a:p>
            <a:pPr marL="68580" indent="0">
              <a:lnSpc>
                <a:spcPct val="150000"/>
              </a:lnSpc>
              <a:buNone/>
            </a:pPr>
            <a:r>
              <a:rPr lang="es-MX" dirty="0" smtClean="0"/>
              <a:t>La clave del éxito, según Cristiano Ronaldo, depende de la dedicación y el trabajo. No se consigue nada sin trabajo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5580112" y="5445224"/>
            <a:ext cx="151216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Índice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9149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Príncipe Neymar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s-MX" dirty="0" smtClean="0"/>
              <a:t>Comenzó a jugar al futbol  sala de la mano de Bethino en el Tumiaru. Luego paso a jugar en varios clubes de la ciudad de Santos como: Portuguesa Santista, Gremetal y  otra vez en el portuguesa.  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5580112" y="5373216"/>
            <a:ext cx="151216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Índice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45493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Marradona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s-MX" dirty="0" smtClean="0"/>
              <a:t>Gano un total  de 12 títulos a lo largo de su carrera, cinco de ellos en el Nápoles, donde vivió su época dorada. Su mas importante titulo fue el mundial en 1986 contra México.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5580112" y="5306977"/>
            <a:ext cx="151216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Índice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618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Rey Pele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s-MX" dirty="0" smtClean="0"/>
              <a:t>Fu</a:t>
            </a:r>
            <a:r>
              <a:rPr lang="es-MX" sz="3200" dirty="0" smtClean="0"/>
              <a:t>e firmado por el </a:t>
            </a:r>
            <a:r>
              <a:rPr lang="es-MX" dirty="0" smtClean="0"/>
              <a:t>Santos cuando tenia 15 años, Marco cuatro goles en su debut en la liga en un partido contra el </a:t>
            </a:r>
            <a:r>
              <a:rPr lang="es-MX" dirty="0" err="1" smtClean="0"/>
              <a:t>Corinthians</a:t>
            </a:r>
            <a:r>
              <a:rPr lang="es-MX" dirty="0" smtClean="0"/>
              <a:t> en septiembre 7, 1956.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5580112" y="5306977"/>
            <a:ext cx="151216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Índice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3789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Chichadios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s-MX" dirty="0" smtClean="0"/>
              <a:t>Javier se unió a las a las categorías inferiores del Guadalajara a los nueve años de edad. Jugo en las Chivas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5580112" y="5306977"/>
            <a:ext cx="151216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Índice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3350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Roberto Carlos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s-MX" dirty="0" smtClean="0"/>
              <a:t>Considerado el mejor lateral izquierdo del mundo en su época . Era un futbolista especial que a sus cualidades defensivas sumaba una velocidad endiablada y gran ambición ofensiva.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5580112" y="5306977"/>
            <a:ext cx="151216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Índice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06439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61</TotalTime>
  <Words>286</Words>
  <Application>Microsoft Office PowerPoint</Application>
  <PresentationFormat>Presentación en pantalla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Metro</vt:lpstr>
      <vt:lpstr> Leyendas Del Futbol</vt:lpstr>
      <vt:lpstr>Índice</vt:lpstr>
      <vt:lpstr>PESSI</vt:lpstr>
      <vt:lpstr>Míster Champions</vt:lpstr>
      <vt:lpstr>Príncipe Neymar</vt:lpstr>
      <vt:lpstr>Marradona</vt:lpstr>
      <vt:lpstr>Rey Pele</vt:lpstr>
      <vt:lpstr>Chichadios</vt:lpstr>
      <vt:lpstr>Roberto Carlos</vt:lpstr>
      <vt:lpstr>Ronaldiño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Leyendas Del Futbol</dc:title>
  <dc:creator>User</dc:creator>
  <cp:lastModifiedBy>User</cp:lastModifiedBy>
  <cp:revision>6</cp:revision>
  <dcterms:created xsi:type="dcterms:W3CDTF">2014-04-29T17:17:37Z</dcterms:created>
  <dcterms:modified xsi:type="dcterms:W3CDTF">2014-04-29T18:19:27Z</dcterms:modified>
</cp:coreProperties>
</file>