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EE256-C469-4535-8A2F-F6660B135A9A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FE088-E9FD-426F-BF97-89643DC5BE1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755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FE088-E9FD-426F-BF97-89643DC5BE18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051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FD60AB-FF03-4187-A314-8293A920F4D6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7DF9FF-B9B2-422B-8B7C-B4297D49C6C9}" type="slidenum">
              <a:rPr lang="es-MX" smtClean="0"/>
              <a:t>‹Nº›</a:t>
            </a:fld>
            <a:endParaRPr lang="es-MX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fornite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El juego mas popular? Bryant reyes robles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3190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¿es adictivo?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Las expertas explican que todos los videojuegos están diseñados con un sistema de recompensas y refuerzos para que queramos seguir jugando. Pero no creen que </a:t>
            </a:r>
            <a:r>
              <a:rPr lang="es-MX" dirty="0" err="1"/>
              <a:t>Fortnite</a:t>
            </a:r>
            <a:r>
              <a:rPr lang="es-MX" dirty="0"/>
              <a:t> sea más adictivo que otros. Simplemente, es el que está de moda. "Yo tengo dos chicas, y a ellas les pasa lo mismo con las series de </a:t>
            </a:r>
            <a:r>
              <a:rPr lang="es-MX" dirty="0" err="1"/>
              <a:t>Netflix</a:t>
            </a:r>
            <a:r>
              <a:rPr lang="es-MX" dirty="0"/>
              <a:t>", compara Díez </a:t>
            </a:r>
            <a:r>
              <a:rPr lang="es-MX" dirty="0" err="1"/>
              <a:t>Somavilla</a:t>
            </a:r>
            <a:r>
              <a:rPr lang="es-MX" dirty="0"/>
              <a:t>.</a:t>
            </a:r>
          </a:p>
        </p:txBody>
      </p:sp>
      <p:pic>
        <p:nvPicPr>
          <p:cNvPr id="819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2"/>
            <a:ext cx="4186436" cy="204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51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hlinkClick r:id="rId2" action="ppaction://hlinksldjump"/>
              </a:rPr>
              <a:t>1.-¿Cuándo se creo</a:t>
            </a:r>
            <a:r>
              <a:rPr lang="es-MX" dirty="0" smtClean="0">
                <a:hlinkClick r:id="rId2" action="ppaction://hlinksldjump"/>
              </a:rPr>
              <a:t>?</a:t>
            </a:r>
            <a:endParaRPr lang="es-MX" dirty="0" smtClean="0"/>
          </a:p>
          <a:p>
            <a:r>
              <a:rPr lang="es-MX" dirty="0">
                <a:hlinkClick r:id="rId3" action="ppaction://hlinksldjump"/>
              </a:rPr>
              <a:t>2.-¿De que trata</a:t>
            </a:r>
            <a:r>
              <a:rPr lang="es-MX" dirty="0" smtClean="0">
                <a:hlinkClick r:id="rId3" action="ppaction://hlinksldjump"/>
              </a:rPr>
              <a:t>?</a:t>
            </a:r>
            <a:endParaRPr lang="es-MX" dirty="0" smtClean="0"/>
          </a:p>
          <a:p>
            <a:r>
              <a:rPr lang="es-MX" dirty="0">
                <a:hlinkClick r:id="rId4" action="ppaction://hlinksldjump"/>
              </a:rPr>
              <a:t>3.-¿Para que dispositivos esta disponible</a:t>
            </a:r>
            <a:r>
              <a:rPr lang="es-MX" dirty="0" smtClean="0">
                <a:hlinkClick r:id="rId4" action="ppaction://hlinksldjump"/>
              </a:rPr>
              <a:t>?</a:t>
            </a:r>
            <a:endParaRPr lang="es-MX" dirty="0" smtClean="0"/>
          </a:p>
          <a:p>
            <a:r>
              <a:rPr lang="es-MX" dirty="0">
                <a:hlinkClick r:id="rId5" action="ppaction://hlinksldjump"/>
              </a:rPr>
              <a:t>4.-¿Quién es el creador</a:t>
            </a:r>
            <a:r>
              <a:rPr lang="es-MX" dirty="0" smtClean="0">
                <a:hlinkClick r:id="rId5" action="ppaction://hlinksldjump"/>
              </a:rPr>
              <a:t>?</a:t>
            </a:r>
            <a:endParaRPr lang="es-MX" dirty="0" smtClean="0"/>
          </a:p>
          <a:p>
            <a:r>
              <a:rPr lang="es-MX" dirty="0">
                <a:hlinkClick r:id="rId6" action="ppaction://hlinksldjump"/>
              </a:rPr>
              <a:t>5.-¿Cuánta popularidad tiene</a:t>
            </a:r>
            <a:r>
              <a:rPr lang="es-MX" dirty="0" smtClean="0">
                <a:hlinkClick r:id="rId6" action="ppaction://hlinksldjump"/>
              </a:rPr>
              <a:t>?</a:t>
            </a:r>
            <a:endParaRPr lang="es-MX" dirty="0" smtClean="0"/>
          </a:p>
          <a:p>
            <a:r>
              <a:rPr lang="es-MX" dirty="0">
                <a:hlinkClick r:id="rId7" action="ppaction://hlinksldjump"/>
              </a:rPr>
              <a:t>6.-¿En que esta basado</a:t>
            </a:r>
            <a:r>
              <a:rPr lang="es-MX" dirty="0" smtClean="0">
                <a:hlinkClick r:id="rId7" action="ppaction://hlinksldjump"/>
              </a:rPr>
              <a:t>?</a:t>
            </a:r>
            <a:endParaRPr lang="es-MX" dirty="0" smtClean="0"/>
          </a:p>
          <a:p>
            <a:r>
              <a:rPr lang="es-MX" dirty="0">
                <a:hlinkClick r:id="rId8" action="ppaction://hlinksldjump"/>
              </a:rPr>
              <a:t>7.-¿Qué beneficios tiene</a:t>
            </a:r>
            <a:r>
              <a:rPr lang="es-MX" dirty="0" smtClean="0">
                <a:hlinkClick r:id="rId8" action="ppaction://hlinksldjump"/>
              </a:rPr>
              <a:t>?</a:t>
            </a:r>
            <a:endParaRPr lang="es-MX" dirty="0" smtClean="0"/>
          </a:p>
          <a:p>
            <a:r>
              <a:rPr lang="es-MX" dirty="0">
                <a:hlinkClick r:id="rId9" action="ppaction://hlinksldjump"/>
              </a:rPr>
              <a:t>8.-¿es adictivo?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32897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¿Cuándo se creo?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err="1"/>
              <a:t>Fortnite</a:t>
            </a:r>
            <a:r>
              <a:rPr lang="es-MX" sz="2800" dirty="0"/>
              <a:t> es un videojuego del año 2017 desarrollado por la empresa </a:t>
            </a:r>
            <a:r>
              <a:rPr lang="es-MX" sz="2800" dirty="0" err="1"/>
              <a:t>Epic</a:t>
            </a:r>
            <a:r>
              <a:rPr lang="es-MX" sz="2800" dirty="0"/>
              <a:t> </a:t>
            </a:r>
            <a:r>
              <a:rPr lang="es-MX" sz="2800" dirty="0" err="1"/>
              <a:t>Games</a:t>
            </a:r>
            <a:r>
              <a:rPr lang="es-MX" sz="2800" dirty="0"/>
              <a:t> lanzado como diferentes paquetes de software que presentan diferentes modos de juego, pero que comparten el mismo motor de juego y mecánicas. Fue anunciado en los premios </a:t>
            </a:r>
            <a:r>
              <a:rPr lang="es-MX" sz="2800" dirty="0" err="1"/>
              <a:t>Spike</a:t>
            </a:r>
            <a:r>
              <a:rPr lang="es-MX" sz="2800" dirty="0"/>
              <a:t> Video </a:t>
            </a:r>
            <a:r>
              <a:rPr lang="es-MX" sz="2800" dirty="0" err="1"/>
              <a:t>Game</a:t>
            </a:r>
            <a:r>
              <a:rPr lang="es-MX" sz="2800" dirty="0"/>
              <a:t> </a:t>
            </a:r>
            <a:r>
              <a:rPr lang="es-MX" sz="2800" dirty="0" err="1"/>
              <a:t>Awards</a:t>
            </a:r>
            <a:r>
              <a:rPr lang="es-MX" sz="2800" dirty="0"/>
              <a:t> en 2011.</a:t>
            </a: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81128"/>
            <a:ext cx="3778896" cy="2125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76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¿De que trata?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000" dirty="0"/>
              <a:t>Los modos de juego publicados en 2017 incluyen </a:t>
            </a:r>
            <a:r>
              <a:rPr lang="es-MX" sz="2000" dirty="0" err="1"/>
              <a:t>Fortnite</a:t>
            </a:r>
            <a:r>
              <a:rPr lang="es-MX" sz="2000" dirty="0"/>
              <a:t>: </a:t>
            </a:r>
            <a:r>
              <a:rPr lang="es-MX" sz="2000" dirty="0" err="1"/>
              <a:t>Battle</a:t>
            </a:r>
            <a:r>
              <a:rPr lang="es-MX" sz="2000" dirty="0"/>
              <a:t> </a:t>
            </a:r>
            <a:r>
              <a:rPr lang="es-MX" sz="2000" dirty="0" err="1"/>
              <a:t>Royale</a:t>
            </a:r>
            <a:r>
              <a:rPr lang="es-MX" sz="2000" dirty="0"/>
              <a:t>, un juego gratuito donde hasta cien jugadores luchan en una isla con armas y materiales de construcción que se van encontrando a lo largo de la partida, el último en quedar vivo es el ganador, y mientras transcurre la partida el mapa se hace más pequeño debido a la tormenta, y </a:t>
            </a:r>
            <a:r>
              <a:rPr lang="es-MX" sz="2000" dirty="0" err="1"/>
              <a:t>Fortnite</a:t>
            </a:r>
            <a:r>
              <a:rPr lang="es-MX" sz="2000" dirty="0"/>
              <a:t>: Salvar el mundo, un juego cooperativo y de pago de hasta cuatro jugadores que consiste en luchar contra criaturas parecidas a zombis, utilizando objetos, mejoras y fortificaciones.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/>
              <a:t>También existe el Modo Creativo donde los jugadores pueden crear sus propias islas y jugar a las de los otros jugadores.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5139610"/>
            <a:ext cx="2012687" cy="1509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692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¿Para que dispositivos esta disponible?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dirty="0"/>
              <a:t>juego se lanzaron en 2017 (excepto el modo creativo, que fue en 2018) como títulos de acceso anticipado. Salvar el Mundo está disponible solo para Windows, </a:t>
            </a:r>
            <a:r>
              <a:rPr lang="es-MX" sz="2800" dirty="0" err="1"/>
              <a:t>macOS,nota</a:t>
            </a:r>
            <a:r>
              <a:rPr lang="es-MX" sz="2800" dirty="0"/>
              <a:t> 1​ PlayStation 4 y Xbox </a:t>
            </a:r>
            <a:r>
              <a:rPr lang="es-MX" sz="2800" dirty="0" err="1"/>
              <a:t>One</a:t>
            </a:r>
            <a:r>
              <a:rPr lang="es-MX" sz="2800" dirty="0"/>
              <a:t>, mientras que </a:t>
            </a:r>
            <a:r>
              <a:rPr lang="es-MX" sz="2800" dirty="0" err="1"/>
              <a:t>Battle</a:t>
            </a:r>
            <a:r>
              <a:rPr lang="es-MX" sz="2800" dirty="0"/>
              <a:t> </a:t>
            </a:r>
            <a:r>
              <a:rPr lang="es-MX" sz="2800" dirty="0" err="1"/>
              <a:t>Royale</a:t>
            </a:r>
            <a:r>
              <a:rPr lang="es-MX" sz="2800" dirty="0"/>
              <a:t> ha sido publicado también para </a:t>
            </a:r>
            <a:r>
              <a:rPr lang="es-MX" sz="2800" dirty="0" err="1"/>
              <a:t>Nintendo</a:t>
            </a:r>
            <a:r>
              <a:rPr lang="es-MX" sz="2800" dirty="0"/>
              <a:t> </a:t>
            </a:r>
            <a:r>
              <a:rPr lang="es-MX" sz="2800" dirty="0" err="1"/>
              <a:t>Switch</a:t>
            </a:r>
            <a:r>
              <a:rPr lang="es-MX" sz="2800" dirty="0"/>
              <a:t>, dispositivos </a:t>
            </a:r>
            <a:r>
              <a:rPr lang="es-MX" sz="2800" dirty="0" err="1"/>
              <a:t>iOSnota</a:t>
            </a:r>
            <a:r>
              <a:rPr lang="es-MX" sz="2800" dirty="0"/>
              <a:t> 1​ y </a:t>
            </a:r>
            <a:r>
              <a:rPr lang="es-MX" sz="2800" dirty="0" err="1"/>
              <a:t>Android,nota</a:t>
            </a:r>
            <a:r>
              <a:rPr lang="es-MX" sz="2800" dirty="0"/>
              <a:t> 1​ así como en PlayStation 5 y Xbox Series X|S.2​</a:t>
            </a:r>
          </a:p>
        </p:txBody>
      </p:sp>
      <p:pic>
        <p:nvPicPr>
          <p:cNvPr id="30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229200"/>
            <a:ext cx="3016002" cy="150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15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¿Quién es el creador?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Tim </a:t>
            </a:r>
            <a:r>
              <a:rPr lang="es-MX" sz="2800" dirty="0" err="1"/>
              <a:t>Sweeney</a:t>
            </a:r>
            <a:r>
              <a:rPr lang="es-MX" sz="2800" dirty="0"/>
              <a:t> es el CEO y fundador de </a:t>
            </a:r>
            <a:r>
              <a:rPr lang="es-MX" sz="2800" dirty="0" err="1"/>
              <a:t>Epic</a:t>
            </a:r>
            <a:r>
              <a:rPr lang="es-MX" sz="2800" dirty="0"/>
              <a:t> </a:t>
            </a:r>
            <a:r>
              <a:rPr lang="es-MX" sz="2800" dirty="0" err="1"/>
              <a:t>Games</a:t>
            </a:r>
            <a:r>
              <a:rPr lang="es-MX" sz="2800" dirty="0"/>
              <a:t>, la compañía creadora del famoso juego </a:t>
            </a:r>
            <a:r>
              <a:rPr lang="es-MX" sz="2800" dirty="0" err="1"/>
              <a:t>Fortnite</a:t>
            </a:r>
            <a:r>
              <a:rPr lang="es-MX" sz="2800" dirty="0"/>
              <a:t>.</a:t>
            </a:r>
          </a:p>
          <a:p>
            <a:pPr algn="just"/>
            <a:r>
              <a:rPr lang="es-MX" sz="2800" dirty="0"/>
              <a:t>A pesar de tener un patrimonio de algo menos de casi 10 mil millones de dólares (unos 8.441 millones de euros), según </a:t>
            </a:r>
            <a:r>
              <a:rPr lang="es-MX" sz="2800" dirty="0" err="1"/>
              <a:t>Bloomberg</a:t>
            </a:r>
            <a:r>
              <a:rPr lang="es-MX" sz="2800" dirty="0"/>
              <a:t>, </a:t>
            </a:r>
            <a:r>
              <a:rPr lang="es-MX" sz="2800" dirty="0" err="1"/>
              <a:t>Sweeney</a:t>
            </a:r>
            <a:r>
              <a:rPr lang="es-MX" sz="2800" dirty="0"/>
              <a:t> disfruta de las cosas más simples de la vida como la </a:t>
            </a:r>
            <a:r>
              <a:rPr lang="es-MX" sz="2800" dirty="0" smtClean="0"/>
              <a:t>Coca-Cola </a:t>
            </a:r>
            <a:r>
              <a:rPr lang="es-MX" sz="2800" dirty="0"/>
              <a:t>light o el pollo frito.</a:t>
            </a:r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130098"/>
            <a:ext cx="2951312" cy="1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810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¿Cuánta popularidad tiene?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Recuento de jugadores de </a:t>
            </a:r>
            <a:r>
              <a:rPr lang="es-MX" sz="2800" dirty="0" err="1"/>
              <a:t>Fortnite</a:t>
            </a:r>
            <a:r>
              <a:rPr lang="es-MX" sz="2800" dirty="0"/>
              <a:t> en 2023</a:t>
            </a:r>
          </a:p>
          <a:p>
            <a:pPr algn="just"/>
            <a:r>
              <a:rPr lang="es-MX" sz="2800" dirty="0" err="1"/>
              <a:t>Epic</a:t>
            </a:r>
            <a:r>
              <a:rPr lang="es-MX" sz="2800" dirty="0"/>
              <a:t> </a:t>
            </a:r>
            <a:r>
              <a:rPr lang="es-MX" sz="2800" dirty="0" err="1"/>
              <a:t>Games</a:t>
            </a:r>
            <a:r>
              <a:rPr lang="es-MX" sz="2800" dirty="0"/>
              <a:t> informó en 2020 que había más de 350 millones de usuarios registrados en </a:t>
            </a:r>
            <a:r>
              <a:rPr lang="es-MX" sz="2800" dirty="0" err="1"/>
              <a:t>Fortnite</a:t>
            </a:r>
            <a:r>
              <a:rPr lang="es-MX" sz="2800" dirty="0"/>
              <a:t> y ese número aumentó a 400 millones para 2021. Es probable que sea aún mayor en 2023, aunque todavía no existen números oficiales.</a:t>
            </a:r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639635"/>
            <a:ext cx="4608512" cy="205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47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¿En que esta basado?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err="1"/>
              <a:t>Battle</a:t>
            </a:r>
            <a:r>
              <a:rPr lang="es-MX" sz="2400" dirty="0"/>
              <a:t> </a:t>
            </a:r>
            <a:r>
              <a:rPr lang="es-MX" sz="2400" dirty="0" err="1"/>
              <a:t>Royale</a:t>
            </a:r>
            <a:r>
              <a:rPr lang="es-MX" sz="2400" dirty="0"/>
              <a:t>, el modo </a:t>
            </a:r>
            <a:r>
              <a:rPr lang="es-MX" sz="2400" dirty="0" err="1"/>
              <a:t>multijugador</a:t>
            </a:r>
            <a:r>
              <a:rPr lang="es-MX" sz="2400" dirty="0"/>
              <a:t> </a:t>
            </a:r>
            <a:r>
              <a:rPr lang="es-MX" sz="2400" dirty="0" err="1"/>
              <a:t>jcj</a:t>
            </a:r>
            <a:r>
              <a:rPr lang="es-MX" sz="2400" dirty="0"/>
              <a:t> gratuito de </a:t>
            </a:r>
            <a:r>
              <a:rPr lang="es-MX" sz="2400" dirty="0" err="1"/>
              <a:t>Fortnite</a:t>
            </a:r>
            <a:r>
              <a:rPr lang="es-MX" sz="2400" dirty="0"/>
              <a:t>. En esta versión participan un máximo de 100 jugadores en cada partida. Los jugadores caen en uno de los mapas del juego y su objetivo es intentar acabar con el resto de jugadores para quedar los últimos en pie. Durante las partidas, los jugadores se hacen con armas, construyen estructuras en las que resguardarse e intentan evitar una tormenta que afecta a todos los jugadores que no se encuentran dentro de una zona segura.</a:t>
            </a:r>
          </a:p>
        </p:txBody>
      </p:sp>
      <p:pic>
        <p:nvPicPr>
          <p:cNvPr id="614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712" y="5301208"/>
            <a:ext cx="3596471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434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beneficios tiene?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También subraya que </a:t>
            </a:r>
            <a:r>
              <a:rPr lang="es-MX" dirty="0" err="1"/>
              <a:t>Fortnite</a:t>
            </a:r>
            <a:r>
              <a:rPr lang="es-MX" dirty="0"/>
              <a:t> ayuda a que desarrollen la capacidad de planificar y de rectificar ante circunstancias cambiantes, la atención y la </a:t>
            </a:r>
            <a:r>
              <a:rPr lang="es-MX" dirty="0" smtClean="0"/>
              <a:t>concentración.</a:t>
            </a:r>
          </a:p>
          <a:p>
            <a:pPr algn="just"/>
            <a:r>
              <a:rPr lang="es-MX" dirty="0" err="1" smtClean="0"/>
              <a:t>Fortnite</a:t>
            </a:r>
            <a:r>
              <a:rPr lang="es-MX" dirty="0" smtClean="0"/>
              <a:t> </a:t>
            </a:r>
            <a:r>
              <a:rPr lang="es-MX" dirty="0"/>
              <a:t>es un videojuego que le enseña a su público lo útil que es trabajar en equipo, con todo lo que conlleva. Por ejemplo, el desarrollo de </a:t>
            </a:r>
            <a:r>
              <a:rPr lang="es-MX" dirty="0" smtClean="0"/>
              <a:t>tolerancia.</a:t>
            </a:r>
            <a:endParaRPr lang="es-MX" dirty="0"/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013071"/>
            <a:ext cx="2520280" cy="1678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510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671</Words>
  <Application>Microsoft Office PowerPoint</Application>
  <PresentationFormat>Presentación en pantalla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fornite</vt:lpstr>
      <vt:lpstr>Índice</vt:lpstr>
      <vt:lpstr>¿Cuándo se creo?</vt:lpstr>
      <vt:lpstr>¿De que trata?</vt:lpstr>
      <vt:lpstr>¿Para que dispositivos esta disponible?</vt:lpstr>
      <vt:lpstr>¿Quién es el creador?</vt:lpstr>
      <vt:lpstr>¿Cuánta popularidad tiene?</vt:lpstr>
      <vt:lpstr>¿En que esta basado?</vt:lpstr>
      <vt:lpstr>¿Qué beneficios tiene?</vt:lpstr>
      <vt:lpstr>¿es adictivo?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fornite</dc:title>
  <dc:creator>User</dc:creator>
  <cp:lastModifiedBy>User</cp:lastModifiedBy>
  <cp:revision>4</cp:revision>
  <dcterms:created xsi:type="dcterms:W3CDTF">2023-11-20T00:17:21Z</dcterms:created>
  <dcterms:modified xsi:type="dcterms:W3CDTF">2023-11-20T00:47:59Z</dcterms:modified>
</cp:coreProperties>
</file>