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1F1-3722-476C-9D56-14DD3F53C823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B16FA0E-A542-4BB3-9714-581406182AA3}" type="slidenum">
              <a:rPr lang="es-MX" smtClean="0"/>
              <a:t>‹Nº›</a:t>
            </a:fld>
            <a:endParaRPr lang="es-MX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1F1-3722-476C-9D56-14DD3F53C823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FA0E-A542-4BB3-9714-581406182AA3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1F1-3722-476C-9D56-14DD3F53C823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FA0E-A542-4BB3-9714-581406182AA3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1F1-3722-476C-9D56-14DD3F53C823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FA0E-A542-4BB3-9714-581406182AA3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1F1-3722-476C-9D56-14DD3F53C823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FA0E-A542-4BB3-9714-581406182AA3}" type="slidenum">
              <a:rPr lang="es-MX" smtClean="0"/>
              <a:t>‹Nº›</a:t>
            </a:fld>
            <a:endParaRPr lang="es-MX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1F1-3722-476C-9D56-14DD3F53C823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FA0E-A542-4BB3-9714-581406182AA3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1F1-3722-476C-9D56-14DD3F53C823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FA0E-A542-4BB3-9714-581406182AA3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1F1-3722-476C-9D56-14DD3F53C823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FA0E-A542-4BB3-9714-581406182AA3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1F1-3722-476C-9D56-14DD3F53C823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FA0E-A542-4BB3-9714-581406182AA3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1F1-3722-476C-9D56-14DD3F53C823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FA0E-A542-4BB3-9714-581406182AA3}" type="slidenum">
              <a:rPr lang="es-MX" smtClean="0"/>
              <a:t>‹Nº›</a:t>
            </a:fld>
            <a:endParaRPr lang="es-MX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5C61F1-3722-476C-9D56-14DD3F53C823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6FA0E-A542-4BB3-9714-581406182AA3}" type="slidenum">
              <a:rPr lang="es-MX" smtClean="0"/>
              <a:t>‹Nº›</a:t>
            </a:fld>
            <a:endParaRPr lang="es-MX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5C61F1-3722-476C-9D56-14DD3F53C823}" type="datetimeFigureOut">
              <a:rPr lang="es-MX" smtClean="0"/>
              <a:t>20/11/2023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CB16FA0E-A542-4BB3-9714-581406182AA3}" type="slidenum">
              <a:rPr lang="es-MX" smtClean="0"/>
              <a:t>‹Nº›</a:t>
            </a:fld>
            <a:endParaRPr lang="es-MX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 smtClean="0"/>
              <a:t>Claudia Sofía </a:t>
            </a:r>
            <a:r>
              <a:rPr lang="es-MX" dirty="0" err="1" smtClean="0"/>
              <a:t>chávez</a:t>
            </a:r>
            <a:r>
              <a:rPr lang="es-MX" dirty="0" smtClean="0"/>
              <a:t> </a:t>
            </a:r>
            <a:r>
              <a:rPr lang="es-MX" dirty="0" err="1" smtClean="0"/>
              <a:t>laparra</a:t>
            </a:r>
            <a:endParaRPr lang="es-MX" dirty="0"/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 smtClean="0"/>
              <a:t>Los gatos 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4123928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¿cómo abrazar a un gato correctamente?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Primero, esperar a que el gato este tranquilo y en confianza. </a:t>
            </a:r>
          </a:p>
          <a:p>
            <a:r>
              <a:rPr lang="es-MX" dirty="0" smtClean="0"/>
              <a:t>Después colocar la mano sobre el pecho del gato seguido de la otra mano sujetando al gato de las piernas traseras, subir con cuidado.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31011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íNDICE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>
                <a:hlinkClick r:id="rId2" action="ppaction://hlinksldjump"/>
              </a:rPr>
              <a:t>¿Qué debe comer un gato?</a:t>
            </a:r>
            <a:endParaRPr lang="es-MX" dirty="0" smtClean="0"/>
          </a:p>
          <a:p>
            <a:r>
              <a:rPr lang="es-MX" dirty="0" smtClean="0">
                <a:hlinkClick r:id="rId3" action="ppaction://hlinksldjump"/>
              </a:rPr>
              <a:t>¿Qué no debe comer un gato?</a:t>
            </a:r>
            <a:endParaRPr lang="es-MX" dirty="0" smtClean="0"/>
          </a:p>
          <a:p>
            <a:r>
              <a:rPr lang="es-MX" dirty="0" smtClean="0">
                <a:hlinkClick r:id="rId4" action="ppaction://hlinksldjump"/>
              </a:rPr>
              <a:t>Curiosidades de los gatos </a:t>
            </a:r>
            <a:endParaRPr lang="es-MX" dirty="0" smtClean="0"/>
          </a:p>
          <a:p>
            <a:r>
              <a:rPr lang="es-MX" dirty="0" smtClean="0">
                <a:hlinkClick r:id="rId5" action="ppaction://hlinksldjump"/>
              </a:rPr>
              <a:t>¿Qué necesita un gato? </a:t>
            </a:r>
            <a:endParaRPr lang="es-MX" dirty="0" smtClean="0"/>
          </a:p>
          <a:p>
            <a:r>
              <a:rPr lang="es-MX" dirty="0" smtClean="0">
                <a:hlinkClick r:id="rId6" action="ppaction://hlinksldjump"/>
              </a:rPr>
              <a:t>¿Por qué deberías tener un gato? </a:t>
            </a:r>
            <a:endParaRPr lang="es-MX" dirty="0" smtClean="0"/>
          </a:p>
          <a:p>
            <a:r>
              <a:rPr lang="es-MX" dirty="0" smtClean="0">
                <a:hlinkClick r:id="rId7" action="ppaction://hlinksldjump"/>
              </a:rPr>
              <a:t>Los gatos negros</a:t>
            </a:r>
            <a:endParaRPr lang="es-MX" dirty="0" smtClean="0"/>
          </a:p>
          <a:p>
            <a:r>
              <a:rPr lang="es-MX" dirty="0" smtClean="0">
                <a:hlinkClick r:id="rId8" action="ppaction://hlinksldjump"/>
              </a:rPr>
              <a:t>¿Qué aporta un gato?</a:t>
            </a:r>
            <a:endParaRPr lang="es-MX" dirty="0" smtClean="0"/>
          </a:p>
          <a:p>
            <a:r>
              <a:rPr lang="es-MX" dirty="0" smtClean="0">
                <a:hlinkClick r:id="rId9" action="ppaction://hlinksldjump"/>
              </a:rPr>
              <a:t>¿Cómo abrazar un gato correctamente?</a:t>
            </a:r>
            <a:endParaRPr lang="es-MX" dirty="0" smtClean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4635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¿Qué debe comer un gato?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Pescado cocido y deshuesado .</a:t>
            </a:r>
          </a:p>
          <a:p>
            <a:r>
              <a:rPr lang="es-MX" dirty="0" smtClean="0"/>
              <a:t>Huevos cocinados.</a:t>
            </a:r>
          </a:p>
          <a:p>
            <a:r>
              <a:rPr lang="es-MX" dirty="0" smtClean="0"/>
              <a:t>Pollo.</a:t>
            </a:r>
          </a:p>
          <a:p>
            <a:r>
              <a:rPr lang="es-MX" dirty="0" smtClean="0"/>
              <a:t>Queso (moderado).</a:t>
            </a:r>
          </a:p>
          <a:p>
            <a:r>
              <a:rPr lang="es-MX" dirty="0" smtClean="0"/>
              <a:t>Algunas frutas y verduras (zanahoria, tomate, </a:t>
            </a:r>
            <a:r>
              <a:rPr lang="es-MX" dirty="0" err="1" smtClean="0"/>
              <a:t>brocoli</a:t>
            </a:r>
            <a:r>
              <a:rPr lang="es-MX" dirty="0" smtClean="0"/>
              <a:t>, etc.)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795427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¿qué no debe comer un gato?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Son intolerantes a la lactosa</a:t>
            </a:r>
          </a:p>
          <a:p>
            <a:r>
              <a:rPr lang="es-MX" dirty="0" smtClean="0"/>
              <a:t>Chocolate</a:t>
            </a:r>
          </a:p>
          <a:p>
            <a:r>
              <a:rPr lang="es-MX" dirty="0" smtClean="0"/>
              <a:t>Cafeína </a:t>
            </a:r>
          </a:p>
          <a:p>
            <a:r>
              <a:rPr lang="es-MX" dirty="0" smtClean="0"/>
              <a:t>Ajo</a:t>
            </a:r>
          </a:p>
          <a:p>
            <a:r>
              <a:rPr lang="es-MX" dirty="0" smtClean="0"/>
              <a:t>Huesos (que no están en su alcance de digerir pues podrían </a:t>
            </a:r>
            <a:r>
              <a:rPr lang="es-MX" dirty="0" err="1" smtClean="0"/>
              <a:t>obstruirce</a:t>
            </a:r>
            <a:r>
              <a:rPr lang="es-MX" dirty="0"/>
              <a:t>)</a:t>
            </a:r>
            <a:endParaRPr lang="es-MX" dirty="0" smtClean="0"/>
          </a:p>
        </p:txBody>
      </p:sp>
    </p:spTree>
    <p:extLst>
      <p:ext uri="{BB962C8B-B14F-4D97-AF65-F5344CB8AC3E}">
        <p14:creationId xmlns:p14="http://schemas.microsoft.com/office/powerpoint/2010/main" val="1203983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Curiosidades de los gatos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Los gatos tiene mas de 100 sonidos en su repertorio vocal, (los perros como 10).</a:t>
            </a:r>
          </a:p>
          <a:p>
            <a:r>
              <a:rPr lang="es-MX" dirty="0" smtClean="0"/>
              <a:t>Un gato puede saltar hasta 7 veces su tamaño.</a:t>
            </a:r>
          </a:p>
          <a:p>
            <a:r>
              <a:rPr lang="es-MX" dirty="0" smtClean="0"/>
              <a:t>Los gatos tiene 5 dedos en sus patas frontales y solo 4 en sus patas traseras.</a:t>
            </a:r>
          </a:p>
          <a:p>
            <a:r>
              <a:rPr lang="es-MX" dirty="0" smtClean="0"/>
              <a:t>La nariz de los gatos es igual a la huella digital de los humanos.</a:t>
            </a:r>
          </a:p>
          <a:p>
            <a:r>
              <a:rPr lang="es-MX" dirty="0" smtClean="0"/>
              <a:t>Los gatos son crepusculares, quiere decir que son más activos de noche que de día.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7933107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¿qué necesita un gato?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14300" indent="0">
              <a:buNone/>
            </a:pPr>
            <a:r>
              <a:rPr lang="es-MX" dirty="0" smtClean="0"/>
              <a:t>En casa</a:t>
            </a:r>
          </a:p>
          <a:p>
            <a:r>
              <a:rPr lang="es-MX" dirty="0" smtClean="0"/>
              <a:t>Alimento seco y húmedo</a:t>
            </a:r>
          </a:p>
          <a:p>
            <a:r>
              <a:rPr lang="es-MX" dirty="0" smtClean="0"/>
              <a:t>Arena</a:t>
            </a:r>
          </a:p>
          <a:p>
            <a:r>
              <a:rPr lang="es-MX" dirty="0" smtClean="0"/>
              <a:t>Bebedero</a:t>
            </a:r>
          </a:p>
          <a:p>
            <a:r>
              <a:rPr lang="es-MX" dirty="0" smtClean="0"/>
              <a:t>Rascador</a:t>
            </a:r>
          </a:p>
          <a:p>
            <a:r>
              <a:rPr lang="es-MX" dirty="0" smtClean="0"/>
              <a:t>Diversión (de cuerda, de sonido…) </a:t>
            </a:r>
          </a:p>
          <a:p>
            <a:r>
              <a:rPr lang="es-MX" dirty="0" err="1" smtClean="0"/>
              <a:t>Snacks</a:t>
            </a:r>
            <a:r>
              <a:rPr lang="es-MX" dirty="0" smtClean="0"/>
              <a:t> </a:t>
            </a:r>
          </a:p>
          <a:p>
            <a:pPr marL="114300" indent="0">
              <a:buNone/>
            </a:pPr>
            <a:r>
              <a:rPr lang="es-MX" dirty="0" smtClean="0"/>
              <a:t>Higiene</a:t>
            </a:r>
          </a:p>
          <a:p>
            <a:r>
              <a:rPr lang="es-MX" dirty="0" smtClean="0"/>
              <a:t>Peine para el pelo</a:t>
            </a:r>
          </a:p>
          <a:p>
            <a:r>
              <a:rPr lang="es-MX" dirty="0" smtClean="0"/>
              <a:t>Champú</a:t>
            </a:r>
          </a:p>
          <a:p>
            <a:r>
              <a:rPr lang="es-MX" dirty="0" smtClean="0"/>
              <a:t>Cortaúñas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5849772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¿por qué deberías tener un gato?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s-MX" dirty="0" smtClean="0"/>
              <a:t>Los gatos siendo uno de los animales más conocidos para mascota, en lo persona no se compara a los demás, pues los gatos son tan independientes, limpios con casi su propia </a:t>
            </a:r>
            <a:r>
              <a:rPr lang="es-MX" dirty="0" err="1" smtClean="0"/>
              <a:t>persobnalidad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8432446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Los gatos negros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s-MX" dirty="0" smtClean="0"/>
              <a:t>Esta raza de gatos es muy conocida por el mito de que son de mala suerte y contrariamente a la superstición, protegen e hogar. </a:t>
            </a:r>
          </a:p>
          <a:p>
            <a:pPr marL="114300" indent="0">
              <a:buNone/>
            </a:pPr>
            <a:r>
              <a:rPr lang="es-MX" dirty="0" smtClean="0"/>
              <a:t>Aunque es verdad que las personas que se dedican a hacer este tipo de cosas (brujería) los tiene para sus trabajos. </a:t>
            </a:r>
          </a:p>
          <a:p>
            <a:pPr marL="114300" indent="0">
              <a:buNone/>
            </a:pPr>
            <a:r>
              <a:rPr lang="es-MX" dirty="0" smtClean="0"/>
              <a:t>En general estos gatitos no deberían ser excluidos o señalados por este dando pauta a que siga pasando. </a:t>
            </a:r>
            <a:endParaRPr lang="es-MX" dirty="0"/>
          </a:p>
        </p:txBody>
      </p:sp>
      <p:sp>
        <p:nvSpPr>
          <p:cNvPr id="4" name="AutoShape 2" descr="Gatos negros: curiosidades, características y datos de estos felinos |  Noticias hoy | EL ESPECTADO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45634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¿qué aporta un gato?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s-MX" dirty="0" smtClean="0"/>
              <a:t>Controlas las plagas y protegen el hogar, además que son grandes compañeros. Su instinto cazador mantendrá tu hogar libre de insectos o ratas </a:t>
            </a:r>
            <a:endParaRPr lang="es-MX" dirty="0"/>
          </a:p>
        </p:txBody>
      </p:sp>
      <p:sp>
        <p:nvSpPr>
          <p:cNvPr id="4" name="AutoShape 2" descr="Misterio de los gatos | Las partes de tu casa en las que buscar a tu gato  si se pierde | Las Provincia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5" name="AutoShape 4" descr="Misterio de los gatos | Las partes de tu casa en las que buscar a tu gato  si se pierde | Las Provincias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907254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oticario">
  <a:themeElements>
    <a:clrScheme name="Boticario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Boticario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oticari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72</TotalTime>
  <Words>425</Words>
  <Application>Microsoft Office PowerPoint</Application>
  <PresentationFormat>Presentación en pantalla (4:3)</PresentationFormat>
  <Paragraphs>52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Boticario</vt:lpstr>
      <vt:lpstr>Los gatos </vt:lpstr>
      <vt:lpstr>íNDICE</vt:lpstr>
      <vt:lpstr>¿Qué debe comer un gato?</vt:lpstr>
      <vt:lpstr>¿qué no debe comer un gato?</vt:lpstr>
      <vt:lpstr>Curiosidades de los gatos</vt:lpstr>
      <vt:lpstr>¿qué necesita un gato?</vt:lpstr>
      <vt:lpstr>¿por qué deberías tener un gato?</vt:lpstr>
      <vt:lpstr>Los gatos negros</vt:lpstr>
      <vt:lpstr>¿qué aporta un gato?</vt:lpstr>
      <vt:lpstr>¿cómo abrazar a un gato correctamente?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User</cp:lastModifiedBy>
  <cp:revision>8</cp:revision>
  <dcterms:created xsi:type="dcterms:W3CDTF">2023-11-20T08:07:54Z</dcterms:created>
  <dcterms:modified xsi:type="dcterms:W3CDTF">2023-11-20T09:19:57Z</dcterms:modified>
</cp:coreProperties>
</file>