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6EBD49F-4332-42A2-A217-68204FB39D9F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2EAED62-9DE3-4A69-B8B8-BE5DF5015E18}" type="slidenum">
              <a:rPr lang="es-MX" smtClean="0"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sa=X&amp;sca_esv=585632222&amp;hl=es&amp;biw=1366&amp;bih=555&amp;q=Oscar+al+mejor+dise%C3%B1o+de+vestuario&amp;si=ALGXSlZS0YT-iRe81F2cKC9lM9KWTK4y0m5Atx8g9YliNNw2maVor6DMhxYAJetIBzDy2FRa7NSNOfdcCuxO-a8657J1lBeNm_k1dMQHmN7U6jALrV2Ji_Kw2L62QJw8hvG596e6FK9ZnAFy3sa-tfPnvgD1MrUQ6qCrMvB38Emys9kOFKghERGMUzCSgxOroOgRazUZ_1IRwwx8sDfKazsFEaqnZH1n2xwGIwnpJut8SmRzMzvsQ1e4Yczo5KxEiLlLzCvq9A6_JUW2Sk30q66gzSNhfIaG7IDzv3E1yWmd98rf0zswGMU%3D&amp;ved=2ahUKEwiQutq-u-SCAxVCIEQIHSQwAJUQmxMoAHoECCAQAg" TargetMode="External"/><Relationship Id="rId3" Type="http://schemas.openxmlformats.org/officeDocument/2006/relationships/hyperlink" Target="https://www.google.com/search?sa=X&amp;sca_esv=585632222&amp;hl=es&amp;biw=1366&amp;bih=555&amp;q=Ryan+Coogler&amp;si=ALGXSlYzFQQn5id74gU-GPAR8UsllKNebHx5zj2txQsc1FfqFKCjjuI6n3FWJRKECJGGIFOTnCjJ3u6FlLBv5aZlTyZSdIFVFOfOSMMU6vVF0K7k0JQkwFJDLmkpKPCkkwt5pUJQ5QIaD_hDwgK5ZRnvgxn0sbx7NbMF77497dP2Xs95Bki3bvV-WvdnNMeiOdT6wNBzS6gvdgtJ3mWeQq6AaI_5K9lzCA%3D%3D&amp;ved=2ahUKEwiQutq-u-SCAxVCIEQIHSQwAJUQmxMoAHoECB0QAg" TargetMode="External"/><Relationship Id="rId7" Type="http://schemas.openxmlformats.org/officeDocument/2006/relationships/hyperlink" Target="https://www.google.com/search?sa=X&amp;sca_esv=585632222&amp;hl=es&amp;biw=1366&amp;bih=555&amp;q=Jack+Kirby&amp;si=ALGXSlZS0YT-iRe81F2cKC9lM9KWTK4y0m5Atx8g9YliNNw2mQYGDjXd694uyUiRIhfq7tMSStvQHtF4jx0SZXHFDNTXa0Lz_6zQdWHoeTj30TZ5ajhBXUm_AnRXl0ZGSB7vG9MoaiDgtjTQf4qQrbRFZLU1D_BwjOU5vI3dR7p5RXQjNIxyAik7dxMcLhbvqUVC1b5XB2RAgqzs7ZTZ8GG6M0tNrQguRokuKe6qhv1r-a7EvYkvmQvQfPjFp1wxBKFFwlsbHY27&amp;ved=2ahUKEwiQutq-u-SCAxVCIEQIHSQwAJUQmxMoAXoECDkQAw" TargetMode="External"/><Relationship Id="rId2" Type="http://schemas.openxmlformats.org/officeDocument/2006/relationships/hyperlink" Target="https://www.google.com/search?sa=X&amp;sca_esv=585632222&amp;hl=es&amp;biw=1366&amp;bih=555&amp;q=Corea+del+Sur&amp;stick=H4sIAAAAAAAAAOPgE-LWz9U3MDQySzIvSlbiAHHMClOMtcyzk6300zJzcsGEVUlGamJJUWZyYo5Ccn5pXklRpUJ-mkJ-UWZ6Zp5CUWpOamJxqkJKYknqIlZe5_yi1ESFlNQcheDSoh2sjLvYmTgYAFWPM9hqAAAA&amp;ved=2ahUKEwiQutq-u-SCAxVCIEQIHSQwAJUQmxMoAHoECCc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search?sa=X&amp;sca_esv=585632222&amp;hl=es&amp;biw=1366&amp;bih=555&amp;q=Stan+Lee&amp;si=ALGXSlZS0YT-iRe81F2cKC9lM9KWTK4y0m5Atx8g9YliNNw2mYE_StDbAh8qH1aCJ0dZvBz3nGH8Of5QT8tpstxyBuA5j7XKIX_URcRg5if-zSoxpWTZXz7kyNgb-FLDpknu0OWH7i44ya2UliBu2zZmCzok_2zDoS_ItEPzPFixFIvL6fxg4LaUs0aubB1Jg45qv7-Fpc1hf0VJ0XkGFX-LGsqf7WBsmrQrDAd1OkvUR5psX1-6j56BbNxpsgBq-H6P5Pk5JNJL&amp;ved=2ahUKEwiQutq-u-SCAxVCIEQIHSQwAJUQmxMoAHoECDkQAg" TargetMode="External"/><Relationship Id="rId11" Type="http://schemas.openxmlformats.org/officeDocument/2006/relationships/slide" Target="slide2.xml"/><Relationship Id="rId5" Type="http://schemas.openxmlformats.org/officeDocument/2006/relationships/hyperlink" Target="https://www.google.com/search?sa=X&amp;sca_esv=585632222&amp;hl=es&amp;biw=1366&amp;bih=555&amp;q=black+panther+nominaciones&amp;stick=H4sIAAAAAAAAAOPgE-LWz9U3MDQySzIvStZSyk620k8sTyxKgZDx5Zl5ealFVnn5uZl5iSWZ-XnFi1ilknISk7MVChLzSjJSixQgcslAudRiAIdWHrtQAAAA&amp;ved=2ahUKEwiQutq-u-SCAxVCIEQIHSQwAJUQ44YBKAF6BAgiEAM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https://www.google.com/search?sa=X&amp;sca_esv=585632222&amp;hl=es&amp;biw=1366&amp;bih=555&amp;q=Oscar+a+la+mejor+pel%C3%ADcula&amp;si=ALGXSlZS0YT-iRe81F2cKC9lM9KWTK4y0m5Atx8g9YliNNw2mVDDaeKAusHLitNg-JcDcs5kN4ynvUhvTF0opaX5jinNOpzKgYw5S7jjKoPnFD8z4R_2LFHoYGLDmn6TztI5UaAweQQj_ifJSVu3Ol-CdKIYwzLhVp8wtDwh8VCk4TagX-N4x7FmV0mN7ENr5KTr4h4YOWV9wyJ-WyXfOGMTgnTJPNIRXVgAH4fSDxco7wrMg8KmEvyuGzwO2v8VKQYrhgz-ExnPIdzPE3_CmH_hXkeGFnaHEfR5tAKo2EuqLHs1tmhWVuI%3D&amp;ved=2ahUKEwiQutq-u-SCAxVCIEQIHSQwAJUQmxMoAHoECCIQAg" TargetMode="External"/><Relationship Id="rId9" Type="http://schemas.openxmlformats.org/officeDocument/2006/relationships/hyperlink" Target="https://www.google.com/search?sa=X&amp;sca_esv=585632222&amp;hl=es&amp;biw=1366&amp;bih=555&amp;q=black+panther+premios&amp;stick=H4sIAAAAAAAAAOPgE-LWz9U3MDQySzIvStaSzU620k8sTyxKgZDx5Zl5ealFVmBO8SJW0aScxORshYLEvJKM1CKFgqLU3Mz8YgDkd01DRgAAAA&amp;ved=2ahUKEwiQutq-u-SCAxVCIEQIHSQwAJUQ44YBKAF6BAggEA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s://www.google.com/search?sa=X&amp;sca_esv=585622851&amp;bih=612&amp;biw=1349&amp;hl=es&amp;q=Avengers:+Endgame&amp;si=ALGXSlYPkF2MKlZLFV56Lmj_Zy6ZT1rGy73vWpQufutnylBobevwt-Xe8Eu2fj9dgU_zgEDYGd19hDK03FJhvgRSUklNEJtzOOcod0nQzwaN8gdDzO9-FeapOtGTqMowLTH2i3ejvt-Gs2ZAql7-jx1OVArcH5RyWZp4ZhJ1035bNGHX_PSQiy3uIxk9O8FqVQwRUD8LHBuiiQSligkS4BSqq5f3uI11-Q%3D%3D&amp;ved=2ahUKEwjm-Y76tuSCAxUDE0QIHU-EAvMQmxMoAHoECCAQAg" TargetMode="External"/><Relationship Id="rId7" Type="http://schemas.openxmlformats.org/officeDocument/2006/relationships/hyperlink" Target="https://www.google.com/search?sa=X&amp;sca_esv=585622851&amp;bih=612&amp;biw=1349&amp;hl=es&amp;q=avengers:+infinity+war+nominaciones&amp;stick=H4sIAAAAAAAAAOPgE-LWz9U3MDQyS7LIztNSyk620k8sTyxKgZDx5Zl5ealFVnn5uZl5iSWZ-XnFi1iVE8tS89JTi4qtFDLz0jLzMksqFYCKFSCKkoGKUosBd3ZQrlkAAAA&amp;ved=2ahUKEwjm-Y76tuSCAxUDE0QIHU-EAvMQ44YBKAF6BAg2EAM" TargetMode="External"/><Relationship Id="rId2" Type="http://schemas.openxmlformats.org/officeDocument/2006/relationships/hyperlink" Target="https://www.google.com/search?sa=X&amp;sca_esv=585622851&amp;bih=612&amp;biw=1349&amp;hl=es&amp;q=M%C3%A9xico&amp;stick=H4sIAAAAAAAAAOPgE-LWz9U3MDQyS7LIzlPiBHGSLA3ii7SMspOt9NMyc3LBhFVJRmpiSVFmcmKOQlFqemZ-nkJieWJRKpCTk5pYnKqQkliSuoiV3ffwyorM5PwdrIy72Jk4GADh5EYHYAAAAA&amp;ved=2ahUKEwjm-Y76tuSCAxUDE0QIHU-EAvMQmxMoAHoECDI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search?sa=X&amp;sca_esv=585622851&amp;bih=612&amp;biw=1349&amp;hl=es&amp;q=Oscar+a+los+mejores+efectos+visuales&amp;si=ALGXSlZS0YT-iRe81F2cKC9lM9KWTK4y0m5Atx8g9YliNNw2mRNGybJ4tXNFS42O7c7BduaE-MTo7l6kaNu-yXDvHqaunMhaPww2YpYvbWXAmsZRJNPF7Gws0aUw8HOIPc2GuZeWjpVyYp8017KpNO5p_xIZ2dC3DXR4L2QtxKoxwpp0qD9GKbdyy5f7oBpwYUfRH3fvtl4DTiQcLDmygOF2lVTSetT3M15sOiZobG4lcTY_ESCefpamvdhAYi9-zqlLIAO_7gd1WYzaoFNo_OnqX6DG4y1FAv-STVL-zpgTtuyw_QslcDU%3D&amp;ved=2ahUKEwjm-Y76tuSCAxUDE0QIHU-EAvMQmxMoAHoECDYQAg" TargetMode="External"/><Relationship Id="rId5" Type="http://schemas.openxmlformats.org/officeDocument/2006/relationships/hyperlink" Target="https://www.google.com/search?sa=X&amp;sca_esv=585622851&amp;bih=612&amp;biw=1349&amp;hl=es&amp;q=avengers:+infinity+war+premios&amp;stick=H4sIAAAAAAAAAOPgE-LWz9U3MDQyS7LIztOSzU620k8sTyxKgZDx5Zl5ealFVmBO8SJWucSy1Lz01KJiK4XMvLTMvMySSgWglEJBUWpuZn4xAE9KcOxPAAAA&amp;ved=2ahUKEwjm-Y76tuSCAxUDE0QIHU-EAvMQ44YBKAF6BAgfEAM" TargetMode="External"/><Relationship Id="rId4" Type="http://schemas.openxmlformats.org/officeDocument/2006/relationships/hyperlink" Target="https://www.google.com/search?sa=X&amp;sca_esv=585622851&amp;bih=612&amp;biw=1349&amp;hl=es&amp;q=Pel%C3%ADcula+Favorita&amp;si=ALGXSlYzFQQn5id74gU-GPAR8UsllKNebHx5zj2txQsc1FfqFPfVxPN5DrbXYTheAftHlaldWMPiBhaJ4dp8CzYi-rXbyHf8FSSGxRMi_CQpvCUthYYacoiGTKle6YqOPGmobpWIzEwkt9OVRQfg4ha7zV5Bbbg5V7EFgmhyOvZesoZtUli3ZLgubfCDTR8-shNqaOiDXMJnTGDWSWGzsCjYYIRae-aOyJAUeJh77j80csMZk7HeVqB2kgZ8z4dO6o7PqSmqWm2TDJ50JKOjKK76nPPVcyR4ww%3D%3D&amp;ved=2ahUKEwjm-Y76tuSCAxUDE0QIHU-EAvMQmxMoAHoECB8QAg" TargetMode="Externa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s://www.google.com/search?sa=X&amp;sca_esv=585622851&amp;bih=612&amp;biw=1366&amp;hl=es&amp;q=Anthony+y+Joe+Russo&amp;stick=H4sIAAAAAAAAAONgVuLUz9U3SMmuNDNdxCrsmFeSkZ9XqVCp4JWfqhBUWlycDwDlUsILIwAAAA&amp;ved=2ahUKEwiqsLmFuOSCAxVCIEQIHekRAcIQmxMoAHoECB8QAg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www.google.com/search?sa=X&amp;sca_esv=585622851&amp;bih=612&amp;biw=1366&amp;hl=es&amp;q=Estados+Unidos&amp;stick=H4sIAAAAAAAAAOPgE-LWz9U3MDQyS7LILlPiBHEsk83LDbTMs5Ot9NMyc3LBhFVJRmpiSVFmcmKOQnJ-aV5JUaVCfppCflFmemaeQlFqTmpicapCSmJJ6iJWPtfiksSU_GKF0LxMILWDlXEXOxMHAwC1iouxbAAAAA&amp;ved=2ahUKEwiqsLmFuOSCAxVCIEQIHekRAcIQmxMoAHoECBY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search?sa=X&amp;sca_esv=585622851&amp;bih=612&amp;biw=1366&amp;hl=es&amp;q=Los+Vengadores&amp;si=ALGXSlYh1-GEPndq7qMo--O-TPixQtNN4JMroSxgItz5kq0stF0yUwLs521LhNt01eVQwCqdDd66WUNPhBWSv6exA0lqfof0SpSzgnvKUqlYbaezi6K76omM54hx_mW9Y7ZE6UUJjStdqzYt3_OF2QdvF9rapX5Yh5mViA2IxqJNrzDqtCQcr8J1qWSC3xsZYYIDmu7w-QXdRHXEFyjHBjPqW5gno1ziMA%3D%3D&amp;ved=2ahUKEwiqsLmFuOSCAxVCIEQIHekRAcIQmxMoAHoECB0QAg" TargetMode="External"/><Relationship Id="rId5" Type="http://schemas.openxmlformats.org/officeDocument/2006/relationships/hyperlink" Target="https://www.google.com/search?sa=X&amp;sca_esv=585622851&amp;bih=612&amp;biw=1366&amp;hl=es&amp;q=avengers:+endgame+nominaciones&amp;stick=H4sIAAAAAAAAAOPgE-LWz9U3MDQyS7LILtNSyk620k8sTyxKgZDx5Zl5ealFVnn5uZl5iSWZ-XnFi1jlEstS89JTi4qtFFLzUtITc1MVIPLJQPnUYgBvoaZMVAAAAA&amp;ved=2ahUKEwiqsLmFuOSCAxVCIEQIHekRAcIQ44YBKAF6BAgVEAM" TargetMode="External"/><Relationship Id="rId4" Type="http://schemas.openxmlformats.org/officeDocument/2006/relationships/hyperlink" Target="https://www.google.com/search?sa=X&amp;sca_esv=585622851&amp;bih=612&amp;biw=1366&amp;hl=es&amp;q=Oscar+a+los+mejores+efectos+visuales&amp;si=ALGXSlZS0YT-iRe81F2cKC9lM9KWTK4y0m5Atx8g9YliNNw2mRNGybJ4tXNFS42O7c7BduaE-MTo7l6kaNu-yXDvHqaunMhaPww2YpYvbWXAmsZRJNPF7Gws0aUw8HOIPc2GuZeWjpVyYp8017KpNO5p_xIZ2dC3DXR4L2QtxKoxwpp0qPE_iUAFQBAjE3jVIFHdu88FkDCUZSytwUjiQ4ohXeY8fW_WhETsIFar0SYzwMj0R1NiWzxvoCV3RwAiMUplRjInnTbmy4G7lhQLXJM5itsmjz_8fujlaw-ZUvZJ5naGAEoG07M%3D&amp;ved=2ahUKEwiqsLmFuOSCAxVCIEQIHekRAcIQmxMoAHoECBUQA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a=X&amp;sca_esv=585622851&amp;bih=612&amp;biw=1349&amp;hl=es&amp;q=Taika+Waititi&amp;si=ALGXSlYzFQQn5id74gU-GPAR8UsllKNebHx5zj2txQsc1FfqFGaovaETcippuBhlggZudT_Q8ZWMpuM7dUMW6BsuxMhXqv7bYxgimtNKNbBKR-pMII_hfX82rSL2t9WmoNGBK7v-TJTqr5W2NwDrEeHmBXL3j_zfAVYhk-j8nGaU2IuMFB31y4UK8Oj90f4dNtMoTcJNzx1HquZKqzwNUfX31PO8-vKf5Q%3D%3D&amp;ved=2ahUKEwi19amFueSCAxV5MEQIHaW3AToQmxMoAHoECB4QAg" TargetMode="External"/><Relationship Id="rId2" Type="http://schemas.openxmlformats.org/officeDocument/2006/relationships/hyperlink" Target="https://www.google.com/search?sa=X&amp;sca_esv=585622851&amp;bih=612&amp;biw=1349&amp;hl=es&amp;q=Estados+Unidos&amp;stick=H4sIAAAAAAAAAOPgE-LWz9U3MDQySzIvNFDiBHEsk83LDbTMs5Ot9NMyc3LBhFVJRmpiSVFmcmKOQnJ-aV5JUaVCfppCflFmemaeQlFqTmpicapCSmJJ6iJWPtfiksSU_GKF0LxMILWDlXEXOxMHAwDZwGj3bAAAAA&amp;ved=2ahUKEwi19amFueSCAxV5MEQIHaW3AToQmxMoAHoECCA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hyperlink" Target="https://www.google.com/search?sa=X&amp;sca_esv=585622851&amp;bih=612&amp;biw=1349&amp;hl=es&amp;q=Mark+Mothersbaugh&amp;si=ALGXSlZS0YT-iRe81F2cKC9lM9KWTK4y0m5Atx8g9YliNNw2mTiJbkTZj9eReaNtHHTLQoaG1le37xNQHlbCCzy0LGAxQVcjIS2fudepCYhPZXy3Dub53vexs5aMtEowwahoMRsTP558viOfYni14StqEAkjfCCMYT8fp6NynBEWa3zcNN9pMPx0_ssWGKfBbfBPGSoOR3tzz7nhIvq0DMWVHd4FTxxpHQ%3D%3D&amp;ved=2ahUKEwi19amFueSCAxV5MEQIHaW3AToQmxMoAHoECB8QA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ca_esv=585622851&amp;bih=555&amp;biw=1366&amp;hl=es&amp;q=Jon+Watts&amp;si=ALGXSlYzFQQn5id74gU-GPAR8UsllKNebHx5zj2txQsc1FfqFAxgrwN9ily2dNLdbNDhXqA4rKNLtXrB-Qh-IORGA2jfmUhEuI7-loUUxACk84VmgzSVrDDKVV0o1QVtlrk-jdDuH13khgRuZCpqYXJh2FUoi2Ykj8ZQxDa-22Acf7HQKIJyjWugSySOPNr9tUa6hexc5EhtweEz2YXtxyh7qOVYkR90DQ%3D%3D&amp;sa=X&amp;ved=2ahUKEwi1vpO8ueSCAxUVMEQIHXJGAZoQmxMoAHoECDkQAg" TargetMode="External"/><Relationship Id="rId7" Type="http://schemas.openxmlformats.org/officeDocument/2006/relationships/slide" Target="slide2.xml"/><Relationship Id="rId2" Type="http://schemas.openxmlformats.org/officeDocument/2006/relationships/hyperlink" Target="https://www.google.com/search?sca_esv=585622851&amp;bih=555&amp;biw=1366&amp;hl=es&amp;q=Estados+Unidos&amp;stick=H4sIAAAAAAAAAOPgE-LVT9c3NEwzMzYoi88pU-LUz9U3sEw2LzfQMs9OttJPy8zJBRNWJRmpiSVFmcmJOQrJ-aV5JUWVCvlpCvlFmemZeQpFqTmpicWpCimJJamLWPlci0sSU_KLFULzMoHUDlbGXexMHAwAiiTak24AAAA&amp;sa=X&amp;ved=2ahUKEwi1vpO8ueSCAxUVMEQIHXJGAZoQmxMoAHoECCY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s://www.google.com/search?sca_esv=585622851&amp;bih=555&amp;biw=1366&amp;hl=es&amp;q=friday+road+show+spider-man:+no+way+home+nominaciones&amp;stick=H4sIAAAAAAAAAOPgE-LVT9c3NEwzMzYoi88p01LKTrbSTyxPLEqBkPHlmXl5qUVWefm5mXmJJZn5ecWLWE3TijJTEisVivITUxSKM_LLFYoLMlNSi3RzE_OsFPLyFcqBkhn5uakKEG3JQG2pxQCmLUcVbQAAAA&amp;sa=X&amp;ved=2ahUKEwi1vpO8ueSCAxUVMEQIHXJGAZoQ44YBKAF6BAg4EAM" TargetMode="External"/><Relationship Id="rId4" Type="http://schemas.openxmlformats.org/officeDocument/2006/relationships/hyperlink" Target="https://www.google.com/search?sca_esv=585622851&amp;bih=555&amp;biw=1366&amp;hl=es&amp;q=MTV+Movie+Award+al+Mejor+Beso&amp;si=ALGXSlYzFQQn5id74gU-GPAR8UsllKNebHx5zj2txQsc1FfqFPu5AXXpj03iESndcX8C1hfUxmlwraalxPkU9YKx_o8qJeL0QqaWLk1Cap00z7Y6vq7Za6tvJrNekP8IXV5EWpKPLdDK7i0sSBsFoV7To9ryfxUYte_dIa8YpY4N-9t9Mu29-kNcxqUeIX1sWY5YJH_EeCZp2FDzAGEPJWDTb77iw1N3WO_VQ7qwNClHt0nJqYVgf1aH-q8nXyEcC2B7ZZi0c6lvhNawEX5wGdEEbDZfBCwdWqQ4Chp5jW2CvqYm3FXpW24fN6-sOekQSMW-LOKoIlQj&amp;sa=X&amp;ved=2ahUKEwi1vpO8ueSCAxUVMEQIHXJGAZoQmxMoAHoECDgQA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sa=X&amp;sca_esv=585632222&amp;bih=555&amp;biw=1349&amp;hl=es&amp;q=Stephen+McFeely&amp;si=ALGXSlYh1-GEPndq7qMo--O-TPixQtNN4JMroSxgItz5kq0stOO2Qn_pOroiU0zx5STm1RhYU4ZspAKTBA_BzKQ5Gb4UFuqCDTS9JN75z-6GWLIzLk4LD-N-3XEPuwk6HIGHy_mbvbOjthJR8O54gDsrS1tpcJ9gDZ8akkMVmXcZ4zRkqiP7CPLeOFPf-bno3CQlahNT6reRWbL4DzU-FPKJdL8jORoOGyflrNHS_Aie2HXlzZVs2wmd12Wk0Vndesg_Kgr1vpnLoHzW7FA2AEL6d35T6wN0lg%3D%3D&amp;ved=2ahUKEwj7sNufuuSCAxU4PEQIHZG3C3sQmxMoAXoECBYQAw" TargetMode="External"/><Relationship Id="rId3" Type="http://schemas.openxmlformats.org/officeDocument/2006/relationships/hyperlink" Target="https://www.google.com/search?sa=X&amp;sca_esv=585632222&amp;bih=555&amp;biw=1349&amp;hl=es&amp;q=Anthony+Russo&amp;si=ALGXSlYh1-GEPndq7qMo--O-TPixQtNN4JMroSxgItz5kq0stMVwrl_TAjRG0i0_Q7RqrdpUHjxhoMmg8odi1oeSLkfuNwLsWGd-UWj2uDf7IkAY_CweoluUsI-hAVBfWs_NvpjOkyqruQ2O6frv2nz4gVOEeviTbpWgT84LkKdqwyBvzrgfk75xGNOphNd0aGrSwteSaPP3QGU9di6wCuJYmAs8r0edUA%3D%3D&amp;ved=2ahUKEwj7sNufuuSCAxU4PEQIHZG3C3sQmxMoAHoECBsQAg" TargetMode="External"/><Relationship Id="rId7" Type="http://schemas.openxmlformats.org/officeDocument/2006/relationships/hyperlink" Target="https://www.google.com/search?sa=X&amp;sca_esv=585632222&amp;bih=555&amp;biw=1349&amp;hl=es&amp;q=Christopher+Markus&amp;si=ALGXSlYzFQQn5id74gU-GPAR8UsllKNebHx5zj2txQsc1FfqFEIs4DIGHG7nacFxKwh18C8jtIUiPysTEpHgaJswmyOUF7BThV60IVFasuA1PcYew3Ommi8tsxI0i7wdsogN1sjMwyJuQXwI10_ZeXcTBeaKsxFdMHhyBzebUkR5_Wt6iDRx4ssHAWEPxcNST4vIkBbH8_X96Oegsb937NHaS8W88eit8Ry6ARtvRhgbfbTbE_kCf-DHVPLOyqyMwZljKWZw2KaxXTPv26lkbqm9Ldbil_H2dg%3D%3D&amp;ved=2ahUKEwj7sNufuuSCAxU4PEQIHZG3C3sQmxMoAHoECBYQAg" TargetMode="External"/><Relationship Id="rId2" Type="http://schemas.openxmlformats.org/officeDocument/2006/relationships/hyperlink" Target="https://www.google.com/search?sa=X&amp;sca_esv=585632222&amp;bih=555&amp;biw=1349&amp;hl=es&amp;q=M%C3%A9xico&amp;stick=H4sIAAAAAAAAAOPgE-LWz9U3MDQyrSrKqlDiBHGSLA3ii7SMspOt9NMyc3LBhFVJRmpiSVFmcmKOQlFqemZ-nkJieWJRKpCTk5pYnKqQkliSuoiV3ffwyorM5PwdrIy72Jk4GAAEFvuOYAAAAA&amp;ved=2ahUKEwj7sNufuuSCAxU4PEQIHZG3C3sQmxMoAHoECB0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search?sa=X&amp;sca_esv=585632222&amp;bih=555&amp;biw=1349&amp;hl=es&amp;q=Mark+Millar&amp;si=ALGXSlYh1-GEPndq7qMo--O-TPixQtNN4JMroSxgItz5kq0stGN696ciOciie1Bgnna1Sf3QP-3Zsn-GTWmv3cvp20Bu9teQMiYDluCNhKdv2RiX-QF0k_vu184ioRmAmjhHSXOsx9HeLnzHhXrblxgHlio0Er1EoGJ2cSvWKSdCND5jq10_Apj2V6l6j1_sFj6sLfnN0XsX02CXfz1EMASm65nrrzGf1JhuEY6ZptrSltftEx8nbhv-0DwJYAIs9mv_ASMuWTGZ&amp;ved=2ahUKEwj7sNufuuSCAxU4PEQIHZG3C3sQmxMoAnoECB8QBA" TargetMode="External"/><Relationship Id="rId5" Type="http://schemas.openxmlformats.org/officeDocument/2006/relationships/hyperlink" Target="https://www.google.com/search?sa=X&amp;sca_esv=585632222&amp;bih=555&amp;biw=1349&amp;hl=es&amp;q=Joe+Simon&amp;si=ALGXSlYh1-GEPndq7qMo--O-TPixQtNN4JMroSxgItz5kq0stMvQfadkCS7bheXDOLV1CZZy-NN64lyiBf_HyNrlTdDg06UqtiiTN3Y526pUBTe4uI2itF4jXvh_tmgXnP2yyyxNI0R_nuDig3zzo6f_mUc1dcv_DpUA2TEh0Iblfu1yBzvlC36cV5_FB7tCd0dYLMnir6I4mpzMwiLzLje9x7ylHMo5V6kJSJVIiv9uRci255meYF5vcV73htZ78AGO4UcGPm3z&amp;ved=2ahUKEwj7sNufuuSCAxU4PEQIHZG3C3sQmxMoAXoECB8QAw" TargetMode="External"/><Relationship Id="rId10" Type="http://schemas.openxmlformats.org/officeDocument/2006/relationships/slide" Target="slide2.xml"/><Relationship Id="rId4" Type="http://schemas.openxmlformats.org/officeDocument/2006/relationships/hyperlink" Target="https://www.google.com/search?sa=X&amp;sca_esv=585632222&amp;bih=555&amp;biw=1349&amp;hl=es&amp;q=Jack+Kirby&amp;si=ALGXSlZS0YT-iRe81F2cKC9lM9KWTK4y0m5Atx8g9YliNNw2mQYGDjXd694uyUiRIhfq7tMSStvQHtF4jx0SZXHFDNTXa0Lz_6zQdWHoeTj30TZ5aqoGDccAxCHQWCY0I4sSA_AeiwZVFYKvwdp6YaPl_Fni5oNbpK2iHWoEDrwmLTVsh8-72Yl9eT4pvCaZNhAwMy3hHI9ObH9BgPfDbvpqVcpiTy1U66aeUSWGXni9qNSUm_uNIE2sJhsnnvz8Ye7-nl7HjAnY&amp;ved=2ahUKEwj7sNufuuSCAxU4PEQIHZG3C3sQmxMoAHoECB8QAg" TargetMode="Externa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a=X&amp;sca_esv=585632222&amp;bih=555&amp;biw=1366&amp;hl=es&amp;q=James+Gunn&amp;si=ALGXSlYh1-GEPndq7qMo--O-TPixQtNN4JMroSxgItz5kq0stFvLEOSHMjkm2R9rtDdv685ahH2Ru2Bv4WwQoBjT3Xnh5tQ0FixIf_nF8JNSHNdLH66Fd6s2VVOZ-FQRtrEqeoVkYKa67qUvEfXrlCjiJYnFExNr-gSI8xbT4XTKyPwD8PRjmiM01vSKzKifny7kHkZJfbbB&amp;ved=2ahUKEwiuvMPfuuSCAxX5K0QIHZ-1CgkQmxMoAHoECBgQAg" TargetMode="External"/><Relationship Id="rId2" Type="http://schemas.openxmlformats.org/officeDocument/2006/relationships/hyperlink" Target="https://www.google.com/search?sa=X&amp;sca_esv=585632222&amp;bih=555&amp;biw=1366&amp;hl=es&amp;q=Estados+Unidos&amp;stick=H4sIAAAAAAAAAOPgE-LVT9c3NEyJNzdPMzNIUeLUz9U3sEw2LzfQMs9OttJPy8zJBRNWJRmpiSVFmcmJOQrJ-aV5JUWVCvlpCvlFmemZeQpFqTmpicWpCimJJamLWPlci0sSU_KLFULzMoHUDlbGXexMHAwAeK_Kr24AAAA&amp;ved=2ahUKEwiuvMPfuuSCAxX5K0QIHZ-1CgkQmxMoAHoECBs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hyperlink" Target="https://www.google.com/search?sa=X&amp;sca_esv=585632222&amp;bih=555&amp;biw=1366&amp;hl=es&amp;q=John+Murphy&amp;si=ALGXSlYh1-GEPndq7qMo--O-TPixQtNN4JMroSxgItz5kq0stDy9VjXGR4zK-hRX7XTubvfxXj2QoJEHgGLMJPgsueNfj_AyTh5sIPwALmYLmgjzEoi5Yoz7zisr5lB6XMGwLsdaaniJ1_y5hjqPPDv1gTMeUW_ysfbiAKwKuiuzwHRISchD_979Km2vMMx_gFN_zG99q_M9rm4Lr2B66TS8-sn4fIsMNQ%3D%3D&amp;ved=2ahUKEwiuvMPfuuSCAxX5K0QIHZ-1CgkQmxMoAHoECBcQA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www.google.com/search?sca_esv=585632222&amp;bih=555&amp;biw=1366&amp;hl=es&amp;q=James+Mangold&amp;si=ALGXSlYh1-GEPndq7qMo--O-TPixQtNN4JMroSxgItz5kq0stNkzy8mVt1w1cdWRB-S9qZELTU8SXmUXBsvekGyqpdAmvuzZlZi6PXie6WxdVnXYemkgmgwTLDt207KYajWkxYkJ7nwaF2wBrPgdhJ_WB7IfCdv0M8YiplHyBTH8xJBbZkOlwJKe1JAkiTdSJcltpPsQV5sJDNL2lqR9wft2Pm7wWdG5Yg%3D%3D&amp;sa=X&amp;ved=2ahUKEwi1q4uhu-SCAxX7I0QIHQefCVgQmxMoAHoECCMQAg" TargetMode="External"/><Relationship Id="rId7" Type="http://schemas.openxmlformats.org/officeDocument/2006/relationships/hyperlink" Target="https://www.google.com/search?sca_esv=585632222&amp;bih=555&amp;biw=1366&amp;hl=es&amp;q=logan+pel%C3%ADcula+nominaciones&amp;stick=H4sIAAAAAAAAAOPgE-LVT9c3NEzOM84wzs7N0lLKTrbSTyxPLEqBkPHlmXl5qUVWefm5mXmJJZn5ecWLWGVy8tMT8xQKUnMOr00uzUlUgMgmA2VTiwGZwWZbVAAAAA&amp;sa=X&amp;ved=2ahUKEwi1q4uhu-SCAxX7I0QIHQefCVgQ44YBKAF6BAghEAM" TargetMode="External"/><Relationship Id="rId2" Type="http://schemas.openxmlformats.org/officeDocument/2006/relationships/hyperlink" Target="https://www.google.com/search?sca_esv=585632222&amp;bih=555&amp;biw=1366&amp;hl=es&amp;q=Estados+Unidos&amp;stick=H4sIAAAAAAAAAOPgE-LVT9c3NEzOM84wzs7NUuLUz9U3sEw2LzfQMs9OttJPy8zJBRNWJRmpiSVFmcmJOQrJ-aV5JUWVCvlpCvlFmemZeQpFqTmpicWpCimJJamLWPlci0sSU_KLFULzMoHUDlbGXexMHAwA_AjEf24AAAA&amp;sa=X&amp;ved=2ahUKEwi1q4uhu-SCAxX7I0QIHQefCVgQmxMoAHoECBoQ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search?sca_esv=585632222&amp;bih=555&amp;biw=1366&amp;hl=es&amp;q=Premio+MTV+Movie+a+la+mejor+pel%C3%ADcula&amp;si=ALGXSlYzFQQn5id74gU-GPAR8UsllKNebHx5zj2txQsc1FfqFPfRfzfBA7ZuuQ2x56a34Nrphcv7hPVU1kiSeXFSm-WnmAYQ7NJoDFwp2RU_AjDxry7r4r5YPWelH8DctClHuOCOFYur5OYus-_6CXoRqhAFUvgMeYlgX0yx3quXUz_keQ9ugB63bgY1UHLDij1WkqYrL-446TiatPHmwa9dT71zyPz2XCUgi3gPGqynBuE-Q4Qw9cDmm6lgsxEcdKnb2cC_kyex4bQYH5jsUfli9rZNXwdCo3pnBN-B8gUg6kMrCA_Hy3KTvrQNOkzOqUXiSMpQEPho&amp;sa=X&amp;ved=2ahUKEwi1q4uhu-SCAxX7I0QIHQefCVgQmxMoAHoECCEQAg" TargetMode="External"/><Relationship Id="rId5" Type="http://schemas.openxmlformats.org/officeDocument/2006/relationships/hyperlink" Target="https://www.google.com/search?sca_esv=585632222&amp;bih=555&amp;biw=1366&amp;hl=es&amp;q=Mark+Millar&amp;si=ALGXSlYh1-GEPndq7qMo--O-TPixQtNN4JMroSxgItz5kq0stGN696ciOciie1Bgnna1Sf2JsSMz9tPcaeYoUr2P8Kp3pIZUX-K92DiXBMmmPhKEv4jMY-t7zj37ORzWHYiBY7F2vT5mSvMTspeiw-brU-hZp25Hb-9BKCQz4W2loVnp0h9v1SevVRgjVvKvW_whiNy1lzlOXx0ljhjZbKGLqFBXU_HgIrH3GnKN6tSS8dPb29ADph4CUbQM5HafE8o9a64DnjSM3l28sWV7eRiEZeJ8y4LeHw%3D%3D&amp;sa=X&amp;ved=2ahUKEwi1q4uhu-SCAxX7I0QIHQefCVgQmxMoAXoECB4QAw" TargetMode="External"/><Relationship Id="rId4" Type="http://schemas.openxmlformats.org/officeDocument/2006/relationships/hyperlink" Target="https://www.google.com/search?sca_esv=585632222&amp;bih=555&amp;biw=1366&amp;hl=es&amp;q=James+Mangold&amp;si=ALGXSlYh1-GEPndq7qMo--O-TPixQtNN4JMroSxgItz5kq0stNkzy8mVt1w1cdWRB-S9qZEjLEorp_cAHQdjB7Y9Huk6EWOTwdNYd4gyA8hr3dLH9zvqt2knf9uxEKhwufi5pEH2vIIaB8GgVHx6vccrKjh2Zy98jtj3VkJKCwJn1CYGxLeeofxHlIx3Z7eORGhUOo_Vop01R9AhT9irqcr0idgiVSfUKGftv_A93KOakwC3DqoFZb_1Frk8FYpcncYH1NLXqU-n390eS9-Yc-jshTInEJFhug%3D%3D&amp;sa=X&amp;ved=2ahUKEwi1q4uhu-SCAxX7I0QIHQefCVgQmxMoAHoECB4QAg" TargetMode="External"/><Relationship Id="rId9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Mi top 8 películas de </a:t>
            </a:r>
            <a:r>
              <a:rPr lang="es-MX" dirty="0" err="1" smtClean="0">
                <a:latin typeface="Arial Black" pitchFamily="34" charset="0"/>
              </a:rPr>
              <a:t>marvel</a:t>
            </a:r>
            <a:endParaRPr lang="es-MX" dirty="0">
              <a:latin typeface="Arial Black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Mariza Alejandra </a:t>
            </a:r>
            <a:r>
              <a:rPr lang="es-MX" dirty="0" err="1" smtClean="0"/>
              <a:t>Cancino</a:t>
            </a:r>
            <a:r>
              <a:rPr lang="es-MX" dirty="0" smtClean="0"/>
              <a:t> Morales</a:t>
            </a:r>
            <a:endParaRPr lang="es-MX" dirty="0"/>
          </a:p>
        </p:txBody>
      </p:sp>
      <p:sp>
        <p:nvSpPr>
          <p:cNvPr id="4" name="AutoShape 2" descr="Marvel Comics - Wikipedia, la enciclopedia lib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210772" cy="2898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463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8. Black </a:t>
            </a:r>
            <a:r>
              <a:rPr lang="es-MX" dirty="0" err="1" smtClean="0"/>
              <a:t>Panther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3969" y="1373095"/>
            <a:ext cx="4449687" cy="4597768"/>
          </a:xfrm>
        </p:spPr>
        <p:txBody>
          <a:bodyPr>
            <a:noAutofit/>
          </a:bodyPr>
          <a:lstStyle/>
          <a:p>
            <a:pPr algn="just"/>
            <a:r>
              <a:rPr lang="es-MX" sz="1600" dirty="0"/>
              <a:t>Después de morir su padre, </a:t>
            </a:r>
            <a:r>
              <a:rPr lang="es-MX" sz="1600" dirty="0" err="1"/>
              <a:t>T'Challa</a:t>
            </a:r>
            <a:r>
              <a:rPr lang="es-MX" sz="1600" dirty="0"/>
              <a:t> regresa a su nación, </a:t>
            </a:r>
            <a:r>
              <a:rPr lang="es-MX" sz="1600" dirty="0" err="1"/>
              <a:t>Wakanda</a:t>
            </a:r>
            <a:r>
              <a:rPr lang="es-MX" sz="1600" dirty="0"/>
              <a:t>. Una vez allí, descubre que tiene un nuevo y terrible enemigo, y </a:t>
            </a:r>
            <a:r>
              <a:rPr lang="es-MX" sz="1600" dirty="0" err="1"/>
              <a:t>T'Challa</a:t>
            </a:r>
            <a:r>
              <a:rPr lang="es-MX" sz="1600" dirty="0"/>
              <a:t> asume la personalidad de Pantera Negra para salvar no solo al reino de </a:t>
            </a:r>
            <a:r>
              <a:rPr lang="es-MX" sz="1600" dirty="0" err="1"/>
              <a:t>Wakanda</a:t>
            </a:r>
            <a:r>
              <a:rPr lang="es-MX" sz="1600" dirty="0"/>
              <a:t>, sino a toda la humanidad.</a:t>
            </a:r>
          </a:p>
          <a:p>
            <a:pPr algn="just"/>
            <a:r>
              <a:rPr lang="es-MX" sz="1600" b="1" dirty="0"/>
              <a:t>Fecha de estreno: </a:t>
            </a:r>
            <a:r>
              <a:rPr lang="es-MX" sz="1600" dirty="0"/>
              <a:t>14 de febrero de 2018 (</a:t>
            </a:r>
            <a:r>
              <a:rPr lang="es-MX" sz="1600" dirty="0">
                <a:hlinkClick r:id="rId2"/>
              </a:rPr>
              <a:t>Corea del Sur</a:t>
            </a:r>
            <a:r>
              <a:rPr lang="es-MX" sz="1600" dirty="0"/>
              <a:t>)</a:t>
            </a:r>
          </a:p>
          <a:p>
            <a:pPr algn="just"/>
            <a:r>
              <a:rPr lang="es-MX" sz="1600" b="1" dirty="0"/>
              <a:t>Director: </a:t>
            </a:r>
            <a:r>
              <a:rPr lang="es-MX" sz="1600" dirty="0" err="1">
                <a:hlinkClick r:id="rId3"/>
              </a:rPr>
              <a:t>Ryan</a:t>
            </a:r>
            <a:r>
              <a:rPr lang="es-MX" sz="1600" dirty="0">
                <a:hlinkClick r:id="rId3"/>
              </a:rPr>
              <a:t> </a:t>
            </a:r>
            <a:r>
              <a:rPr lang="es-MX" sz="1600" dirty="0" err="1">
                <a:hlinkClick r:id="rId3"/>
              </a:rPr>
              <a:t>Coogler</a:t>
            </a:r>
            <a:endParaRPr lang="es-MX" sz="1600" dirty="0"/>
          </a:p>
          <a:p>
            <a:pPr algn="just"/>
            <a:r>
              <a:rPr lang="es-MX" sz="1600" b="1" dirty="0"/>
              <a:t>Nominaciones: </a:t>
            </a:r>
            <a:r>
              <a:rPr lang="es-MX" sz="1600" dirty="0">
                <a:hlinkClick r:id="rId4"/>
              </a:rPr>
              <a:t>Premio Óscar a la Mejor Película</a:t>
            </a:r>
            <a:r>
              <a:rPr lang="es-MX" sz="1600" dirty="0"/>
              <a:t>, </a:t>
            </a:r>
            <a:r>
              <a:rPr lang="es-MX" sz="1600" dirty="0">
                <a:hlinkClick r:id="rId5"/>
              </a:rPr>
              <a:t>MÁS</a:t>
            </a:r>
            <a:endParaRPr lang="es-MX" sz="1600" dirty="0"/>
          </a:p>
          <a:p>
            <a:pPr algn="just"/>
            <a:r>
              <a:rPr lang="es-MX" sz="1600" b="1" dirty="0"/>
              <a:t>Recaudación: </a:t>
            </a:r>
            <a:r>
              <a:rPr lang="es-MX" sz="1600" dirty="0"/>
              <a:t>1,344 miles de millones USD</a:t>
            </a:r>
          </a:p>
          <a:p>
            <a:pPr algn="just"/>
            <a:r>
              <a:rPr lang="es-MX" sz="1600" b="1" dirty="0"/>
              <a:t>Historia de: </a:t>
            </a:r>
            <a:r>
              <a:rPr lang="es-MX" sz="1600" dirty="0">
                <a:hlinkClick r:id="rId6"/>
              </a:rPr>
              <a:t>Stan Lee</a:t>
            </a:r>
            <a:r>
              <a:rPr lang="es-MX" sz="1600" dirty="0"/>
              <a:t>, </a:t>
            </a:r>
            <a:r>
              <a:rPr lang="es-MX" sz="1600" dirty="0">
                <a:hlinkClick r:id="rId7"/>
              </a:rPr>
              <a:t>Jack </a:t>
            </a:r>
            <a:r>
              <a:rPr lang="es-MX" sz="1600" dirty="0" err="1">
                <a:hlinkClick r:id="rId7"/>
              </a:rPr>
              <a:t>Kirby</a:t>
            </a:r>
            <a:endParaRPr lang="es-MX" sz="1600" dirty="0"/>
          </a:p>
          <a:p>
            <a:pPr algn="just"/>
            <a:r>
              <a:rPr lang="es-MX" sz="1600" b="1" dirty="0"/>
              <a:t>Premios: </a:t>
            </a:r>
            <a:r>
              <a:rPr lang="es-MX" sz="1600" u="sng" dirty="0">
                <a:hlinkClick r:id="rId8"/>
              </a:rPr>
              <a:t>Premio Óscar al Mejor Diseño de Vestuario</a:t>
            </a:r>
            <a:r>
              <a:rPr lang="es-MX" sz="1600" dirty="0"/>
              <a:t>, </a:t>
            </a:r>
            <a:r>
              <a:rPr lang="es-MX" sz="1600" dirty="0">
                <a:hlinkClick r:id="rId9"/>
              </a:rPr>
              <a:t>MÁS</a:t>
            </a:r>
            <a:endParaRPr lang="es-MX" sz="1600" dirty="0"/>
          </a:p>
          <a:p>
            <a:pPr algn="just"/>
            <a:endParaRPr lang="es-MX" sz="1800" dirty="0"/>
          </a:p>
        </p:txBody>
      </p:sp>
      <p:pic>
        <p:nvPicPr>
          <p:cNvPr id="8194" name="Picture 2" descr="Black Panther (2018) - IMDb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17662"/>
            <a:ext cx="3312369" cy="490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Elipse">
            <a:hlinkClick r:id="rId11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77416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Indice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1556792"/>
            <a:ext cx="7772400" cy="4572000"/>
          </a:xfrm>
        </p:spPr>
        <p:txBody>
          <a:bodyPr/>
          <a:lstStyle/>
          <a:p>
            <a:pPr marL="582930" indent="-514350">
              <a:buFont typeface="+mj-lt"/>
              <a:buAutoNum type="arabicPeriod"/>
            </a:pPr>
            <a:r>
              <a:rPr lang="es-MX" dirty="0" err="1" smtClean="0">
                <a:hlinkClick r:id="rId2" action="ppaction://hlinksldjump"/>
              </a:rPr>
              <a:t>Avengers</a:t>
            </a:r>
            <a:r>
              <a:rPr lang="es-MX" dirty="0" smtClean="0">
                <a:hlinkClick r:id="rId2" action="ppaction://hlinksldjump"/>
              </a:rPr>
              <a:t>: </a:t>
            </a:r>
            <a:r>
              <a:rPr lang="es-MX" dirty="0" err="1" smtClean="0">
                <a:hlinkClick r:id="rId2" action="ppaction://hlinksldjump"/>
              </a:rPr>
              <a:t>Infinity</a:t>
            </a:r>
            <a:r>
              <a:rPr lang="es-MX" dirty="0" smtClean="0">
                <a:hlinkClick r:id="rId2" action="ppaction://hlinksldjump"/>
              </a:rPr>
              <a:t> </a:t>
            </a:r>
            <a:r>
              <a:rPr lang="es-MX" dirty="0" err="1" smtClean="0">
                <a:hlinkClick r:id="rId2" action="ppaction://hlinksldjump"/>
              </a:rPr>
              <a:t>War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err="1" smtClean="0">
                <a:hlinkClick r:id="rId3" action="ppaction://hlinksldjump"/>
              </a:rPr>
              <a:t>Avengers</a:t>
            </a:r>
            <a:r>
              <a:rPr lang="es-MX" dirty="0" smtClean="0">
                <a:hlinkClick r:id="rId3" action="ppaction://hlinksldjump"/>
              </a:rPr>
              <a:t>: </a:t>
            </a:r>
            <a:r>
              <a:rPr lang="es-MX" dirty="0" err="1" smtClean="0">
                <a:hlinkClick r:id="rId3" action="ppaction://hlinksldjump"/>
              </a:rPr>
              <a:t>End</a:t>
            </a:r>
            <a:r>
              <a:rPr lang="es-MX" dirty="0" smtClean="0">
                <a:hlinkClick r:id="rId3" action="ppaction://hlinksldjump"/>
              </a:rPr>
              <a:t> </a:t>
            </a:r>
            <a:r>
              <a:rPr lang="es-MX" dirty="0" err="1" smtClean="0">
                <a:hlinkClick r:id="rId3" action="ppaction://hlinksldjump"/>
              </a:rPr>
              <a:t>Game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smtClean="0">
                <a:hlinkClick r:id="rId4" action="ppaction://hlinksldjump"/>
              </a:rPr>
              <a:t>Thor </a:t>
            </a:r>
            <a:r>
              <a:rPr lang="es-MX" dirty="0" err="1">
                <a:hlinkClick r:id="rId4" action="ppaction://hlinksldjump"/>
              </a:rPr>
              <a:t>R</a:t>
            </a:r>
            <a:r>
              <a:rPr lang="es-MX" dirty="0" err="1" smtClean="0">
                <a:hlinkClick r:id="rId4" action="ppaction://hlinksldjump"/>
              </a:rPr>
              <a:t>agnarok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smtClean="0">
                <a:hlinkClick r:id="rId5" action="ppaction://hlinksldjump"/>
              </a:rPr>
              <a:t>Spider </a:t>
            </a:r>
            <a:r>
              <a:rPr lang="es-MX" dirty="0" err="1" smtClean="0">
                <a:hlinkClick r:id="rId5" action="ppaction://hlinksldjump"/>
              </a:rPr>
              <a:t>Man</a:t>
            </a:r>
            <a:r>
              <a:rPr lang="es-MX" dirty="0" smtClean="0">
                <a:hlinkClick r:id="rId5" action="ppaction://hlinksldjump"/>
              </a:rPr>
              <a:t>: No </a:t>
            </a:r>
            <a:r>
              <a:rPr lang="es-MX" dirty="0" err="1" smtClean="0">
                <a:hlinkClick r:id="rId5" action="ppaction://hlinksldjump"/>
              </a:rPr>
              <a:t>way</a:t>
            </a:r>
            <a:r>
              <a:rPr lang="es-MX" dirty="0" smtClean="0">
                <a:hlinkClick r:id="rId5" action="ppaction://hlinksldjump"/>
              </a:rPr>
              <a:t> Home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smtClean="0">
                <a:hlinkClick r:id="rId6" action="ppaction://hlinksldjump"/>
              </a:rPr>
              <a:t>Capitán </a:t>
            </a:r>
            <a:r>
              <a:rPr lang="es-MX" dirty="0" err="1" smtClean="0">
                <a:hlinkClick r:id="rId6" action="ppaction://hlinksldjump"/>
              </a:rPr>
              <a:t>America</a:t>
            </a:r>
            <a:r>
              <a:rPr lang="es-MX" dirty="0" smtClean="0">
                <a:hlinkClick r:id="rId6" action="ppaction://hlinksldjump"/>
              </a:rPr>
              <a:t>: Civil </a:t>
            </a:r>
            <a:r>
              <a:rPr lang="es-MX" dirty="0" err="1" smtClean="0">
                <a:hlinkClick r:id="rId6" action="ppaction://hlinksldjump"/>
              </a:rPr>
              <a:t>War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smtClean="0">
                <a:hlinkClick r:id="rId7" action="ppaction://hlinksldjump"/>
              </a:rPr>
              <a:t>Guardianes de la galaxia Vol.3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smtClean="0">
                <a:hlinkClick r:id="rId8" action="ppaction://hlinksldjump"/>
              </a:rPr>
              <a:t>Logan</a:t>
            </a:r>
            <a:endParaRPr lang="es-MX" dirty="0" smtClean="0"/>
          </a:p>
          <a:p>
            <a:pPr marL="582930" indent="-514350">
              <a:buFont typeface="+mj-lt"/>
              <a:buAutoNum type="arabicPeriod"/>
            </a:pPr>
            <a:r>
              <a:rPr lang="es-MX" dirty="0" smtClean="0">
                <a:hlinkClick r:id="rId9" action="ppaction://hlinksldjump"/>
              </a:rPr>
              <a:t>Black </a:t>
            </a:r>
            <a:r>
              <a:rPr lang="es-MX" dirty="0" err="1" smtClean="0">
                <a:hlinkClick r:id="rId9" action="ppaction://hlinksldjump"/>
              </a:rPr>
              <a:t>Panther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23216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1. </a:t>
            </a:r>
            <a:r>
              <a:rPr lang="es-MX" dirty="0" err="1" smtClean="0"/>
              <a:t>Avengers</a:t>
            </a:r>
            <a:r>
              <a:rPr lang="es-MX" dirty="0"/>
              <a:t>: </a:t>
            </a:r>
            <a:r>
              <a:rPr lang="es-MX" dirty="0" err="1"/>
              <a:t>Infinity</a:t>
            </a:r>
            <a:r>
              <a:rPr lang="es-MX" dirty="0"/>
              <a:t> </a:t>
            </a:r>
            <a:r>
              <a:rPr lang="es-MX" dirty="0" err="1"/>
              <a:t>War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1783560"/>
            <a:ext cx="3801616" cy="402170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MX" dirty="0"/>
              <a:t>Fecha de estreno: 27 de abril de 2018 (</a:t>
            </a:r>
            <a:r>
              <a:rPr lang="es-MX" dirty="0">
                <a:hlinkClick r:id="rId2"/>
              </a:rPr>
              <a:t>México</a:t>
            </a:r>
            <a:r>
              <a:rPr lang="es-MX" dirty="0"/>
              <a:t>)</a:t>
            </a:r>
          </a:p>
          <a:p>
            <a:pPr algn="just"/>
            <a:r>
              <a:rPr lang="es-MX" dirty="0"/>
              <a:t>Secuela: </a:t>
            </a:r>
            <a:r>
              <a:rPr lang="es-MX" dirty="0" err="1">
                <a:hlinkClick r:id="rId3"/>
              </a:rPr>
              <a:t>Avengers</a:t>
            </a:r>
            <a:r>
              <a:rPr lang="es-MX" dirty="0">
                <a:hlinkClick r:id="rId3"/>
              </a:rPr>
              <a:t>: </a:t>
            </a:r>
            <a:r>
              <a:rPr lang="es-MX" dirty="0" err="1">
                <a:hlinkClick r:id="rId3"/>
              </a:rPr>
              <a:t>Endgame</a:t>
            </a:r>
            <a:endParaRPr lang="es-MX" dirty="0"/>
          </a:p>
          <a:p>
            <a:pPr algn="just"/>
            <a:r>
              <a:rPr lang="es-MX" dirty="0"/>
              <a:t>Presupuesto: 316 millones USD (2018)</a:t>
            </a:r>
          </a:p>
          <a:p>
            <a:pPr algn="just"/>
            <a:r>
              <a:rPr lang="es-MX" dirty="0"/>
              <a:t>Recaudación: 2,052 miles de millones USD</a:t>
            </a:r>
          </a:p>
          <a:p>
            <a:pPr algn="just"/>
            <a:r>
              <a:rPr lang="es-MX" dirty="0"/>
              <a:t>Premios: </a:t>
            </a:r>
            <a:r>
              <a:rPr lang="es-MX" dirty="0">
                <a:hlinkClick r:id="rId4"/>
              </a:rPr>
              <a:t>Premio </a:t>
            </a:r>
            <a:r>
              <a:rPr lang="es-MX" dirty="0" err="1">
                <a:hlinkClick r:id="rId4"/>
              </a:rPr>
              <a:t>People's</a:t>
            </a:r>
            <a:r>
              <a:rPr lang="es-MX" dirty="0">
                <a:hlinkClick r:id="rId4"/>
              </a:rPr>
              <a:t> </a:t>
            </a:r>
            <a:r>
              <a:rPr lang="es-MX" dirty="0" err="1">
                <a:hlinkClick r:id="rId4"/>
              </a:rPr>
              <a:t>Choice</a:t>
            </a:r>
            <a:r>
              <a:rPr lang="es-MX" dirty="0">
                <a:hlinkClick r:id="rId4"/>
              </a:rPr>
              <a:t> a la Película Favorita</a:t>
            </a:r>
            <a:r>
              <a:rPr lang="es-MX" dirty="0"/>
              <a:t>, </a:t>
            </a:r>
            <a:r>
              <a:rPr lang="es-MX" dirty="0">
                <a:hlinkClick r:id="rId5"/>
              </a:rPr>
              <a:t>MÁS</a:t>
            </a:r>
            <a:endParaRPr lang="es-MX" dirty="0"/>
          </a:p>
          <a:p>
            <a:pPr algn="just"/>
            <a:r>
              <a:rPr lang="es-MX" dirty="0"/>
              <a:t>Nominaciones: </a:t>
            </a:r>
            <a:r>
              <a:rPr lang="es-MX" dirty="0">
                <a:hlinkClick r:id="rId6"/>
              </a:rPr>
              <a:t>Premio Óscar a los Mejores Efectos Visuales</a:t>
            </a:r>
            <a:r>
              <a:rPr lang="es-MX" dirty="0"/>
              <a:t>, </a:t>
            </a:r>
            <a:r>
              <a:rPr lang="es-MX" dirty="0">
                <a:hlinkClick r:id="rId7"/>
              </a:rPr>
              <a:t>MÁS</a:t>
            </a:r>
            <a:endParaRPr lang="es-MX" dirty="0"/>
          </a:p>
          <a:p>
            <a:pPr marL="68580" indent="0" algn="just">
              <a:buNone/>
            </a:pPr>
            <a:endParaRPr lang="es-MX" dirty="0"/>
          </a:p>
        </p:txBody>
      </p:sp>
      <p:pic>
        <p:nvPicPr>
          <p:cNvPr id="1026" name="Picture 2" descr="Avengers: Infinity War | Disney Latin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3614076" cy="378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>
            <a:hlinkClick r:id="rId9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88339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2. </a:t>
            </a:r>
            <a:r>
              <a:rPr lang="es-MX" dirty="0" err="1" smtClean="0"/>
              <a:t>Avengers</a:t>
            </a:r>
            <a:r>
              <a:rPr lang="es-MX" dirty="0"/>
              <a:t>: </a:t>
            </a:r>
            <a:r>
              <a:rPr lang="es-MX" dirty="0" err="1"/>
              <a:t>End</a:t>
            </a:r>
            <a:r>
              <a:rPr lang="es-MX" dirty="0"/>
              <a:t> </a:t>
            </a:r>
            <a:r>
              <a:rPr lang="es-MX" dirty="0" err="1"/>
              <a:t>Game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355976" y="1700808"/>
            <a:ext cx="4305672" cy="45720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MX" dirty="0"/>
              <a:t>Los Vengadores restantes deben encontrar una manera de recuperar a sus aliados para un enfrentamiento épico con </a:t>
            </a:r>
            <a:r>
              <a:rPr lang="es-MX" dirty="0" err="1"/>
              <a:t>Thanos</a:t>
            </a:r>
            <a:r>
              <a:rPr lang="es-MX" dirty="0"/>
              <a:t>, el malvado que diezmó el planeta y el universo.</a:t>
            </a:r>
          </a:p>
          <a:p>
            <a:pPr algn="just"/>
            <a:r>
              <a:rPr lang="es-MX" dirty="0"/>
              <a:t>Fecha de estreno: 26 de abril de 2019 (</a:t>
            </a:r>
            <a:r>
              <a:rPr lang="es-MX" dirty="0">
                <a:hlinkClick r:id="rId2"/>
              </a:rPr>
              <a:t>Estados Unidos</a:t>
            </a:r>
            <a:r>
              <a:rPr lang="es-MX" dirty="0"/>
              <a:t>)</a:t>
            </a:r>
          </a:p>
          <a:p>
            <a:pPr algn="just"/>
            <a:r>
              <a:rPr lang="es-MX" dirty="0"/>
              <a:t>Dirección: </a:t>
            </a:r>
            <a:r>
              <a:rPr lang="es-MX" dirty="0">
                <a:hlinkClick r:id="rId3"/>
              </a:rPr>
              <a:t>Anthony y </a:t>
            </a:r>
            <a:r>
              <a:rPr lang="es-MX" dirty="0" err="1">
                <a:hlinkClick r:id="rId3"/>
              </a:rPr>
              <a:t>Joe</a:t>
            </a:r>
            <a:r>
              <a:rPr lang="es-MX" dirty="0">
                <a:hlinkClick r:id="rId3"/>
              </a:rPr>
              <a:t> </a:t>
            </a:r>
            <a:r>
              <a:rPr lang="es-MX" dirty="0" err="1">
                <a:hlinkClick r:id="rId3"/>
              </a:rPr>
              <a:t>Russo</a:t>
            </a:r>
            <a:endParaRPr lang="es-MX" dirty="0"/>
          </a:p>
          <a:p>
            <a:pPr algn="just"/>
            <a:r>
              <a:rPr lang="es-MX" dirty="0"/>
              <a:t>Recaudación: 2,798 miles de millones USD</a:t>
            </a:r>
          </a:p>
          <a:p>
            <a:pPr algn="just"/>
            <a:r>
              <a:rPr lang="es-MX" dirty="0"/>
              <a:t>Nominaciones: </a:t>
            </a:r>
            <a:r>
              <a:rPr lang="es-MX" dirty="0">
                <a:hlinkClick r:id="rId4"/>
              </a:rPr>
              <a:t>Premio Óscar a los Mejores Efectos Visuales</a:t>
            </a:r>
            <a:r>
              <a:rPr lang="es-MX" dirty="0"/>
              <a:t>, </a:t>
            </a:r>
            <a:r>
              <a:rPr lang="es-MX" dirty="0">
                <a:hlinkClick r:id="rId5"/>
              </a:rPr>
              <a:t>MÁS</a:t>
            </a:r>
            <a:endParaRPr lang="es-MX" dirty="0"/>
          </a:p>
          <a:p>
            <a:pPr algn="just"/>
            <a:r>
              <a:rPr lang="es-MX" dirty="0"/>
              <a:t>Adaptaciones de: </a:t>
            </a:r>
            <a:r>
              <a:rPr lang="es-MX" dirty="0">
                <a:hlinkClick r:id="rId6"/>
              </a:rPr>
              <a:t>Los Vengadores</a:t>
            </a:r>
            <a:endParaRPr lang="es-MX" dirty="0"/>
          </a:p>
          <a:p>
            <a:pPr algn="just"/>
            <a:r>
              <a:rPr lang="es-MX" dirty="0"/>
              <a:t>Presupuesto: 356 millones USD (2019)</a:t>
            </a:r>
          </a:p>
          <a:p>
            <a:pPr algn="just"/>
            <a:endParaRPr lang="es-MX" dirty="0"/>
          </a:p>
        </p:txBody>
      </p:sp>
      <p:pic>
        <p:nvPicPr>
          <p:cNvPr id="2050" name="Picture 2" descr="Avengers: Endgame (2019) - IMD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14081"/>
            <a:ext cx="3096344" cy="458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Elipse">
            <a:hlinkClick r:id="rId8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56868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3. Thor </a:t>
            </a:r>
            <a:r>
              <a:rPr lang="es-MX" dirty="0" err="1" smtClean="0"/>
              <a:t>Ragnarok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65175" y="1639583"/>
            <a:ext cx="4737720" cy="45720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MX" dirty="0"/>
              <a:t>Thor está preso en el otro extremo del universo. Necesita regresar a tiempo para evitar que la todopoderosa Hela destruya su mundo, pero para escapar de su confinamiento y evitar el apocalipsis tendrá que vencer antes al increíble </a:t>
            </a:r>
            <a:r>
              <a:rPr lang="es-MX" dirty="0" err="1"/>
              <a:t>Hulk</a:t>
            </a:r>
            <a:r>
              <a:rPr lang="es-MX" dirty="0"/>
              <a:t> en un torneo de gladiadores.</a:t>
            </a:r>
          </a:p>
          <a:p>
            <a:pPr algn="just"/>
            <a:r>
              <a:rPr lang="es-MX" b="1" dirty="0"/>
              <a:t>Fecha de estreno: </a:t>
            </a:r>
            <a:r>
              <a:rPr lang="es-MX" dirty="0"/>
              <a:t>3 de noviembre de 2017 (</a:t>
            </a:r>
            <a:r>
              <a:rPr lang="es-MX" dirty="0">
                <a:hlinkClick r:id="rId2"/>
              </a:rPr>
              <a:t>Estados Unidos</a:t>
            </a:r>
            <a:r>
              <a:rPr lang="es-MX" dirty="0"/>
              <a:t>)</a:t>
            </a:r>
          </a:p>
          <a:p>
            <a:pPr algn="just"/>
            <a:r>
              <a:rPr lang="es-MX" b="1" dirty="0"/>
              <a:t>Director: </a:t>
            </a:r>
            <a:r>
              <a:rPr lang="es-MX" dirty="0" err="1">
                <a:hlinkClick r:id="rId3"/>
              </a:rPr>
              <a:t>Taika</a:t>
            </a:r>
            <a:r>
              <a:rPr lang="es-MX" dirty="0">
                <a:hlinkClick r:id="rId3"/>
              </a:rPr>
              <a:t> </a:t>
            </a:r>
            <a:r>
              <a:rPr lang="es-MX" dirty="0" err="1">
                <a:hlinkClick r:id="rId3"/>
              </a:rPr>
              <a:t>Waititi</a:t>
            </a:r>
            <a:endParaRPr lang="es-MX" dirty="0"/>
          </a:p>
          <a:p>
            <a:pPr algn="just"/>
            <a:r>
              <a:rPr lang="es-MX" b="1" dirty="0"/>
              <a:t>Música compuesta por: </a:t>
            </a:r>
            <a:r>
              <a:rPr lang="es-MX" dirty="0">
                <a:hlinkClick r:id="rId4"/>
              </a:rPr>
              <a:t>Mark </a:t>
            </a:r>
            <a:r>
              <a:rPr lang="es-MX" dirty="0" err="1">
                <a:hlinkClick r:id="rId4"/>
              </a:rPr>
              <a:t>Mothersbaugh</a:t>
            </a:r>
            <a:endParaRPr lang="es-MX" dirty="0"/>
          </a:p>
          <a:p>
            <a:pPr algn="just"/>
            <a:r>
              <a:rPr lang="es-MX" b="1" dirty="0"/>
              <a:t>Presupuesto: </a:t>
            </a:r>
            <a:r>
              <a:rPr lang="es-MX" dirty="0"/>
              <a:t>180 millones USD</a:t>
            </a:r>
          </a:p>
          <a:p>
            <a:pPr algn="just"/>
            <a:r>
              <a:rPr lang="es-MX" b="1" dirty="0"/>
              <a:t>Año: </a:t>
            </a:r>
            <a:r>
              <a:rPr lang="es-MX" dirty="0"/>
              <a:t>2017</a:t>
            </a:r>
          </a:p>
          <a:p>
            <a:pPr algn="just"/>
            <a:r>
              <a:rPr lang="es-MX" b="1" dirty="0"/>
              <a:t>Guion: </a:t>
            </a:r>
            <a:r>
              <a:rPr lang="es-MX" dirty="0"/>
              <a:t>Eric Pearson; Craig </a:t>
            </a:r>
            <a:r>
              <a:rPr lang="es-MX" dirty="0" err="1"/>
              <a:t>Kyle</a:t>
            </a:r>
            <a:r>
              <a:rPr lang="es-MX" dirty="0"/>
              <a:t>; Christopher </a:t>
            </a:r>
            <a:r>
              <a:rPr lang="es-MX" dirty="0" err="1"/>
              <a:t>Yost</a:t>
            </a:r>
            <a:endParaRPr lang="es-MX" dirty="0"/>
          </a:p>
          <a:p>
            <a:endParaRPr lang="es-MX" dirty="0"/>
          </a:p>
        </p:txBody>
      </p:sp>
      <p:sp>
        <p:nvSpPr>
          <p:cNvPr id="4" name="AutoShape 2" descr="Thor: Ragnarok | Marvel Cinematic Universe Wiki | Fand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AutoShape 4" descr="Thor: Ragnarok | Marvel Cinematic Universe Wiki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6" name="AutoShape 6" descr="Poster Pelicula Thor: Ragnarok – Movie Poster Mexic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" name="AutoShape 8" descr="Poster Pelicula Thor: Ragnarok – Movie Poster Mexic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8" name="AutoShape 10" descr="Poster Pelicula Thor: Ragnarok – Movie Poster Mexico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9" name="AutoShape 12" descr="Posters Cine Thor Ragnarok Lona Vinilica Peliculas 100x70 Cm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0" name="AutoShape 14" descr="Thor: Ragnarok | Marvel Cinematic Universe Wiki | Fandom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02195"/>
            <a:ext cx="2867422" cy="424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11 Elipse">
            <a:hlinkClick r:id="rId6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75326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4. Spider </a:t>
            </a:r>
            <a:r>
              <a:rPr lang="es-MX" dirty="0" err="1" smtClean="0"/>
              <a:t>Man</a:t>
            </a:r>
            <a:r>
              <a:rPr lang="es-MX" dirty="0" smtClean="0"/>
              <a:t>: No </a:t>
            </a:r>
            <a:r>
              <a:rPr lang="es-MX" dirty="0" err="1" smtClean="0"/>
              <a:t>way</a:t>
            </a:r>
            <a:r>
              <a:rPr lang="es-MX" dirty="0" smtClean="0"/>
              <a:t> home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99992" y="1367715"/>
            <a:ext cx="4017640" cy="45720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s-MX" dirty="0"/>
              <a:t>Tras descubrirse la identidad secreta de Peter Parker como Spider-</a:t>
            </a:r>
            <a:r>
              <a:rPr lang="es-MX" dirty="0" err="1"/>
              <a:t>Man</a:t>
            </a:r>
            <a:r>
              <a:rPr lang="es-MX" dirty="0"/>
              <a:t>, la vida del joven se vuelve una locura. Peter le pide ayuda al Doctor </a:t>
            </a:r>
            <a:r>
              <a:rPr lang="es-MX" dirty="0" err="1"/>
              <a:t>Strange</a:t>
            </a:r>
            <a:r>
              <a:rPr lang="es-MX" dirty="0"/>
              <a:t> para recuperar su vida, pero algo sale mal y provoca una fractura en el </a:t>
            </a:r>
            <a:r>
              <a:rPr lang="es-MX" dirty="0" err="1"/>
              <a:t>multiverso</a:t>
            </a:r>
            <a:r>
              <a:rPr lang="es-MX" dirty="0"/>
              <a:t>.</a:t>
            </a:r>
          </a:p>
          <a:p>
            <a:pPr algn="just"/>
            <a:r>
              <a:rPr lang="es-MX" b="1" dirty="0"/>
              <a:t>Fecha de estreno: </a:t>
            </a:r>
            <a:r>
              <a:rPr lang="es-MX" dirty="0"/>
              <a:t>17 de diciembre de 2021 (</a:t>
            </a:r>
            <a:r>
              <a:rPr lang="es-MX" dirty="0">
                <a:hlinkClick r:id="rId2"/>
              </a:rPr>
              <a:t>Estados Unidos</a:t>
            </a:r>
            <a:r>
              <a:rPr lang="es-MX" dirty="0"/>
              <a:t>)</a:t>
            </a:r>
          </a:p>
          <a:p>
            <a:pPr algn="just"/>
            <a:r>
              <a:rPr lang="es-MX" b="1" dirty="0"/>
              <a:t>Director: </a:t>
            </a:r>
            <a:r>
              <a:rPr lang="es-MX" dirty="0">
                <a:hlinkClick r:id="rId3"/>
              </a:rPr>
              <a:t>Jon Watts</a:t>
            </a:r>
            <a:endParaRPr lang="es-MX" dirty="0"/>
          </a:p>
          <a:p>
            <a:pPr algn="just"/>
            <a:r>
              <a:rPr lang="es-MX" b="1" dirty="0"/>
              <a:t>Nominaciones: </a:t>
            </a:r>
            <a:r>
              <a:rPr lang="es-MX" dirty="0">
                <a:hlinkClick r:id="rId4"/>
              </a:rPr>
              <a:t>MTV </a:t>
            </a:r>
            <a:r>
              <a:rPr lang="es-MX" dirty="0" err="1">
                <a:hlinkClick r:id="rId4"/>
              </a:rPr>
              <a:t>Movie</a:t>
            </a:r>
            <a:r>
              <a:rPr lang="es-MX" dirty="0">
                <a:hlinkClick r:id="rId4"/>
              </a:rPr>
              <a:t> </a:t>
            </a:r>
            <a:r>
              <a:rPr lang="es-MX" dirty="0" err="1">
                <a:hlinkClick r:id="rId4"/>
              </a:rPr>
              <a:t>Award</a:t>
            </a:r>
            <a:r>
              <a:rPr lang="es-MX" dirty="0">
                <a:hlinkClick r:id="rId4"/>
              </a:rPr>
              <a:t> al Mejor Beso</a:t>
            </a:r>
            <a:r>
              <a:rPr lang="es-MX" dirty="0"/>
              <a:t>, </a:t>
            </a:r>
            <a:r>
              <a:rPr lang="es-MX" dirty="0">
                <a:hlinkClick r:id="rId5"/>
              </a:rPr>
              <a:t>MÁS</a:t>
            </a:r>
            <a:endParaRPr lang="es-MX" dirty="0"/>
          </a:p>
          <a:p>
            <a:pPr algn="just"/>
            <a:r>
              <a:rPr lang="es-MX" b="1" dirty="0"/>
              <a:t>Recaudación: </a:t>
            </a:r>
            <a:r>
              <a:rPr lang="es-MX" dirty="0"/>
              <a:t>1,916 miles de millones USD</a:t>
            </a:r>
          </a:p>
          <a:p>
            <a:pPr algn="just"/>
            <a:r>
              <a:rPr lang="es-MX" b="1" dirty="0"/>
              <a:t>Año: </a:t>
            </a:r>
            <a:r>
              <a:rPr lang="es-MX" dirty="0"/>
              <a:t>2021</a:t>
            </a:r>
          </a:p>
          <a:p>
            <a:pPr algn="just"/>
            <a:r>
              <a:rPr lang="es-MX" b="1" dirty="0"/>
              <a:t>Basada en: </a:t>
            </a:r>
            <a:r>
              <a:rPr lang="es-MX" dirty="0"/>
              <a:t>Spider-</a:t>
            </a:r>
            <a:r>
              <a:rPr lang="es-MX" dirty="0" err="1"/>
              <a:t>Man</a:t>
            </a:r>
            <a:r>
              <a:rPr lang="es-MX" dirty="0"/>
              <a:t>; de Stan Lee y; Steve </a:t>
            </a:r>
            <a:r>
              <a:rPr lang="es-MX" dirty="0" err="1"/>
              <a:t>Ditko</a:t>
            </a:r>
            <a:endParaRPr lang="es-MX" dirty="0"/>
          </a:p>
          <a:p>
            <a:pPr algn="just"/>
            <a:endParaRPr lang="es-MX" dirty="0"/>
          </a:p>
        </p:txBody>
      </p:sp>
      <p:pic>
        <p:nvPicPr>
          <p:cNvPr id="4098" name="Picture 2" descr="Superhero Spiderman No Way Home Spiderman - Póster de película de Spiderman  - lona decorativo para pared, impresión HD para sala de estar, recámara,  sala de juegos : Amazon.com.mx: Hogar y Cocin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94038"/>
            <a:ext cx="3312368" cy="464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Elipse">
            <a:hlinkClick r:id="rId7" action="ppaction://hlinksldjump"/>
          </p:cNvPr>
          <p:cNvSpPr/>
          <p:nvPr/>
        </p:nvSpPr>
        <p:spPr>
          <a:xfrm>
            <a:off x="7533642" y="5877272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07853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5.Capitán América: </a:t>
            </a:r>
            <a:r>
              <a:rPr lang="es-MX" dirty="0"/>
              <a:t>Civil </a:t>
            </a:r>
            <a:r>
              <a:rPr lang="es-MX" dirty="0" err="1"/>
              <a:t>War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1412776"/>
            <a:ext cx="4161656" cy="45720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MX" dirty="0"/>
              <a:t>Después de que otro incidente internacional, en el que se ven envueltos los Vengadores, produzca daños colaterales, la presión política obliga a poner en marcha un sistema para depurar responsabilidades.</a:t>
            </a:r>
          </a:p>
          <a:p>
            <a:pPr algn="just"/>
            <a:r>
              <a:rPr lang="es-MX" b="1" dirty="0"/>
              <a:t>Fecha de estreno: </a:t>
            </a:r>
            <a:r>
              <a:rPr lang="es-MX" dirty="0"/>
              <a:t>28 de abril de 2016 (</a:t>
            </a:r>
            <a:r>
              <a:rPr lang="es-MX" dirty="0">
                <a:hlinkClick r:id="rId2"/>
              </a:rPr>
              <a:t>México</a:t>
            </a:r>
            <a:r>
              <a:rPr lang="es-MX" dirty="0"/>
              <a:t>)</a:t>
            </a:r>
          </a:p>
          <a:p>
            <a:pPr algn="just"/>
            <a:r>
              <a:rPr lang="es-MX" b="1" dirty="0"/>
              <a:t>Director: </a:t>
            </a:r>
            <a:r>
              <a:rPr lang="es-MX" dirty="0">
                <a:hlinkClick r:id="rId3"/>
              </a:rPr>
              <a:t>Anthony </a:t>
            </a:r>
            <a:r>
              <a:rPr lang="es-MX" dirty="0" err="1">
                <a:hlinkClick r:id="rId3"/>
              </a:rPr>
              <a:t>Russo</a:t>
            </a:r>
            <a:endParaRPr lang="es-MX" dirty="0"/>
          </a:p>
          <a:p>
            <a:pPr algn="just"/>
            <a:r>
              <a:rPr lang="es-MX" b="1" dirty="0"/>
              <a:t>Presupuesto: </a:t>
            </a:r>
            <a:r>
              <a:rPr lang="es-MX" dirty="0"/>
              <a:t>250 millones USD</a:t>
            </a:r>
          </a:p>
          <a:p>
            <a:pPr algn="just"/>
            <a:r>
              <a:rPr lang="es-MX" b="1" dirty="0"/>
              <a:t>Historia de: </a:t>
            </a:r>
            <a:r>
              <a:rPr lang="es-MX" dirty="0">
                <a:hlinkClick r:id="rId4"/>
              </a:rPr>
              <a:t>Jack </a:t>
            </a:r>
            <a:r>
              <a:rPr lang="es-MX" dirty="0" err="1">
                <a:hlinkClick r:id="rId4"/>
              </a:rPr>
              <a:t>Kirby</a:t>
            </a:r>
            <a:r>
              <a:rPr lang="es-MX" dirty="0"/>
              <a:t>, </a:t>
            </a:r>
            <a:r>
              <a:rPr lang="es-MX" dirty="0" err="1">
                <a:hlinkClick r:id="rId5"/>
              </a:rPr>
              <a:t>Joe</a:t>
            </a:r>
            <a:r>
              <a:rPr lang="es-MX" dirty="0">
                <a:hlinkClick r:id="rId5"/>
              </a:rPr>
              <a:t> </a:t>
            </a:r>
            <a:r>
              <a:rPr lang="es-MX" dirty="0" err="1">
                <a:hlinkClick r:id="rId5"/>
              </a:rPr>
              <a:t>Simon</a:t>
            </a:r>
            <a:r>
              <a:rPr lang="es-MX" dirty="0"/>
              <a:t>, </a:t>
            </a:r>
            <a:r>
              <a:rPr lang="es-MX" dirty="0">
                <a:hlinkClick r:id="rId6"/>
              </a:rPr>
              <a:t>Mark Millar</a:t>
            </a:r>
            <a:endParaRPr lang="es-MX" dirty="0"/>
          </a:p>
          <a:p>
            <a:pPr algn="just"/>
            <a:r>
              <a:rPr lang="es-MX" b="1" dirty="0"/>
              <a:t>Guion: </a:t>
            </a:r>
            <a:r>
              <a:rPr lang="es-MX" dirty="0">
                <a:hlinkClick r:id="rId7"/>
              </a:rPr>
              <a:t>Christopher </a:t>
            </a:r>
            <a:r>
              <a:rPr lang="es-MX" dirty="0" err="1">
                <a:hlinkClick r:id="rId7"/>
              </a:rPr>
              <a:t>Markus</a:t>
            </a:r>
            <a:r>
              <a:rPr lang="es-MX" dirty="0"/>
              <a:t>, </a:t>
            </a:r>
            <a:r>
              <a:rPr lang="es-MX" dirty="0">
                <a:hlinkClick r:id="rId8"/>
              </a:rPr>
              <a:t>Stephen </a:t>
            </a:r>
            <a:r>
              <a:rPr lang="es-MX" dirty="0" err="1">
                <a:hlinkClick r:id="rId8"/>
              </a:rPr>
              <a:t>McFeely</a:t>
            </a:r>
            <a:endParaRPr lang="es-MX" dirty="0"/>
          </a:p>
          <a:p>
            <a:pPr algn="just"/>
            <a:r>
              <a:rPr lang="es-MX" b="1" dirty="0"/>
              <a:t>Recaudación: </a:t>
            </a:r>
            <a:r>
              <a:rPr lang="es-MX" dirty="0"/>
              <a:t>1,153 miles de millones USD</a:t>
            </a:r>
          </a:p>
          <a:p>
            <a:pPr algn="just"/>
            <a:endParaRPr lang="es-MX" dirty="0"/>
          </a:p>
        </p:txBody>
      </p:sp>
      <p:sp>
        <p:nvSpPr>
          <p:cNvPr id="4" name="AutoShape 2" descr="Captain America: Civil War | Marvel Cinematic Universe Wiki | Fand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184162" cy="471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Elipse">
            <a:hlinkClick r:id="rId10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77952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03232" cy="914400"/>
          </a:xfrm>
        </p:spPr>
        <p:txBody>
          <a:bodyPr/>
          <a:lstStyle/>
          <a:p>
            <a:r>
              <a:rPr lang="es-MX" dirty="0" smtClean="0"/>
              <a:t>6. Guardianes </a:t>
            </a:r>
            <a:r>
              <a:rPr lang="es-MX" dirty="0"/>
              <a:t>de la galaxia Vol.3</a:t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4048" y="1783560"/>
            <a:ext cx="3682752" cy="4572000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s-MX" sz="3300" dirty="0"/>
              <a:t>Aunque sigue afectado por la pérdida de </a:t>
            </a:r>
            <a:r>
              <a:rPr lang="es-MX" sz="3300" dirty="0" err="1"/>
              <a:t>Gamora</a:t>
            </a:r>
            <a:r>
              <a:rPr lang="es-MX" sz="3300" dirty="0"/>
              <a:t>, Peter </a:t>
            </a:r>
            <a:r>
              <a:rPr lang="es-MX" sz="3300" dirty="0" err="1"/>
              <a:t>Quill</a:t>
            </a:r>
            <a:r>
              <a:rPr lang="es-MX" sz="3300" dirty="0"/>
              <a:t> debe reunir a su equipo para defender el universo de una nueva amenaza o, en caso de fracasar, será el final de los Guardianes.</a:t>
            </a:r>
          </a:p>
          <a:p>
            <a:pPr algn="just"/>
            <a:r>
              <a:rPr lang="es-MX" sz="3300" b="1" dirty="0"/>
              <a:t>Fecha de estreno: </a:t>
            </a:r>
            <a:r>
              <a:rPr lang="es-MX" sz="3300" dirty="0"/>
              <a:t>5 de mayo de 2023 (</a:t>
            </a:r>
            <a:r>
              <a:rPr lang="es-MX" sz="3300" dirty="0">
                <a:hlinkClick r:id="rId2"/>
              </a:rPr>
              <a:t>Estados Unidos</a:t>
            </a:r>
            <a:r>
              <a:rPr lang="es-MX" sz="3300" dirty="0"/>
              <a:t>)</a:t>
            </a:r>
          </a:p>
          <a:p>
            <a:pPr algn="just"/>
            <a:r>
              <a:rPr lang="es-MX" sz="3300" b="1" dirty="0"/>
              <a:t>Director: </a:t>
            </a:r>
            <a:r>
              <a:rPr lang="es-MX" sz="3300" dirty="0">
                <a:hlinkClick r:id="rId3"/>
              </a:rPr>
              <a:t>James </a:t>
            </a:r>
            <a:r>
              <a:rPr lang="es-MX" sz="3300" dirty="0" err="1">
                <a:hlinkClick r:id="rId3"/>
              </a:rPr>
              <a:t>Gunn</a:t>
            </a:r>
            <a:endParaRPr lang="es-MX" sz="3300" dirty="0"/>
          </a:p>
          <a:p>
            <a:pPr algn="just"/>
            <a:r>
              <a:rPr lang="es-MX" sz="3300" b="1" dirty="0"/>
              <a:t>Música compuesta por: </a:t>
            </a:r>
            <a:r>
              <a:rPr lang="es-MX" sz="3300" dirty="0">
                <a:hlinkClick r:id="rId4"/>
              </a:rPr>
              <a:t>John Murphy</a:t>
            </a:r>
            <a:endParaRPr lang="es-MX" sz="3300" dirty="0"/>
          </a:p>
          <a:p>
            <a:pPr algn="just"/>
            <a:r>
              <a:rPr lang="es-MX" sz="3300" b="1" dirty="0"/>
              <a:t>Recaudación: </a:t>
            </a:r>
            <a:r>
              <a:rPr lang="es-MX" sz="3300" dirty="0"/>
              <a:t>845,6 millones USD</a:t>
            </a:r>
          </a:p>
          <a:p>
            <a:pPr algn="just"/>
            <a:r>
              <a:rPr lang="es-MX" sz="3300" b="1" dirty="0"/>
              <a:t>Presupuesto: </a:t>
            </a:r>
            <a:r>
              <a:rPr lang="es-MX" sz="3300" dirty="0"/>
              <a:t>250 millones USD</a:t>
            </a:r>
          </a:p>
          <a:p>
            <a:pPr algn="just"/>
            <a:r>
              <a:rPr lang="es-MX" sz="3300" b="1" dirty="0"/>
              <a:t>Año: </a:t>
            </a:r>
            <a:r>
              <a:rPr lang="es-MX" sz="3300" dirty="0"/>
              <a:t>2023</a:t>
            </a:r>
          </a:p>
          <a:p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pic>
        <p:nvPicPr>
          <p:cNvPr id="6146" name="Picture 2" descr="Guardianes de la Galaxia Vol.3 | Disney Latin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4814"/>
            <a:ext cx="3816424" cy="441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Elipse">
            <a:hlinkClick r:id="rId6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20406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7.Logan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5576" y="1556792"/>
            <a:ext cx="4032448" cy="479876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MX" dirty="0"/>
              <a:t>Logan, débil y cansado, vive alejado de todos hasta que acepta una última misión de Charles Xavier: la de proteger a una joven especial, de nombre Laura </a:t>
            </a:r>
            <a:r>
              <a:rPr lang="es-MX" dirty="0" err="1"/>
              <a:t>Kinney</a:t>
            </a:r>
            <a:r>
              <a:rPr lang="es-MX" dirty="0"/>
              <a:t> pero conocida como X-23, la última esperanza de la raza mutante.</a:t>
            </a:r>
          </a:p>
          <a:p>
            <a:pPr algn="just"/>
            <a:r>
              <a:rPr lang="es-MX" b="1" dirty="0"/>
              <a:t>Fecha de estreno: </a:t>
            </a:r>
            <a:r>
              <a:rPr lang="es-MX" dirty="0"/>
              <a:t>3 de marzo de 2017 (</a:t>
            </a:r>
            <a:r>
              <a:rPr lang="es-MX" dirty="0">
                <a:hlinkClick r:id="rId2"/>
              </a:rPr>
              <a:t>Estados Unidos</a:t>
            </a:r>
            <a:r>
              <a:rPr lang="es-MX" dirty="0"/>
              <a:t>)</a:t>
            </a:r>
          </a:p>
          <a:p>
            <a:pPr algn="just"/>
            <a:r>
              <a:rPr lang="es-MX" b="1" dirty="0"/>
              <a:t>Director: </a:t>
            </a:r>
            <a:r>
              <a:rPr lang="es-MX" dirty="0">
                <a:hlinkClick r:id="rId3"/>
              </a:rPr>
              <a:t>James </a:t>
            </a:r>
            <a:r>
              <a:rPr lang="es-MX" dirty="0" err="1">
                <a:hlinkClick r:id="rId3"/>
              </a:rPr>
              <a:t>Mangold</a:t>
            </a:r>
            <a:endParaRPr lang="es-MX" dirty="0"/>
          </a:p>
          <a:p>
            <a:pPr algn="just"/>
            <a:r>
              <a:rPr lang="es-MX" b="1" dirty="0"/>
              <a:t>Historia de: </a:t>
            </a:r>
            <a:r>
              <a:rPr lang="es-MX" dirty="0">
                <a:hlinkClick r:id="rId4"/>
              </a:rPr>
              <a:t>James </a:t>
            </a:r>
            <a:r>
              <a:rPr lang="es-MX" dirty="0" err="1">
                <a:hlinkClick r:id="rId4"/>
              </a:rPr>
              <a:t>Mangold</a:t>
            </a:r>
            <a:r>
              <a:rPr lang="es-MX" dirty="0"/>
              <a:t>, </a:t>
            </a:r>
            <a:r>
              <a:rPr lang="es-MX" dirty="0">
                <a:hlinkClick r:id="rId5"/>
              </a:rPr>
              <a:t>Mark Millar</a:t>
            </a:r>
            <a:endParaRPr lang="es-MX" dirty="0"/>
          </a:p>
          <a:p>
            <a:pPr algn="just"/>
            <a:r>
              <a:rPr lang="es-MX" b="1" dirty="0"/>
              <a:t>Nominaciones: </a:t>
            </a:r>
            <a:r>
              <a:rPr lang="es-MX" dirty="0">
                <a:hlinkClick r:id="rId6"/>
              </a:rPr>
              <a:t>MTV </a:t>
            </a:r>
            <a:r>
              <a:rPr lang="es-MX" dirty="0" err="1">
                <a:hlinkClick r:id="rId6"/>
              </a:rPr>
              <a:t>Movie</a:t>
            </a:r>
            <a:r>
              <a:rPr lang="es-MX" dirty="0">
                <a:hlinkClick r:id="rId6"/>
              </a:rPr>
              <a:t> </a:t>
            </a:r>
            <a:r>
              <a:rPr lang="es-MX" dirty="0" err="1">
                <a:hlinkClick r:id="rId6"/>
              </a:rPr>
              <a:t>Award</a:t>
            </a:r>
            <a:r>
              <a:rPr lang="es-MX" dirty="0">
                <a:hlinkClick r:id="rId6"/>
              </a:rPr>
              <a:t> a la Mejor Película</a:t>
            </a:r>
            <a:r>
              <a:rPr lang="es-MX" dirty="0"/>
              <a:t>, </a:t>
            </a:r>
            <a:r>
              <a:rPr lang="es-MX" dirty="0">
                <a:hlinkClick r:id="rId7"/>
              </a:rPr>
              <a:t>MÁS</a:t>
            </a:r>
            <a:endParaRPr lang="es-MX" dirty="0"/>
          </a:p>
          <a:p>
            <a:pPr algn="just"/>
            <a:r>
              <a:rPr lang="es-MX" b="1" dirty="0"/>
              <a:t>Recaudación: </a:t>
            </a:r>
            <a:r>
              <a:rPr lang="es-MX" dirty="0"/>
              <a:t>619,2 millones USD</a:t>
            </a:r>
          </a:p>
          <a:p>
            <a:pPr algn="just"/>
            <a:r>
              <a:rPr lang="es-MX" b="1" dirty="0"/>
              <a:t>Año: </a:t>
            </a:r>
            <a:r>
              <a:rPr lang="es-MX" dirty="0"/>
              <a:t>2017</a:t>
            </a:r>
          </a:p>
          <a:p>
            <a:pPr algn="just"/>
            <a:endParaRPr lang="es-MX" dirty="0"/>
          </a:p>
        </p:txBody>
      </p:sp>
      <p:sp>
        <p:nvSpPr>
          <p:cNvPr id="4" name="AutoShape 2" descr="Póster Original, Oficial De Cine Logan Wolverine | Meses sin interes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302433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Elipse">
            <a:hlinkClick r:id="rId9" action="ppaction://hlinksldjump"/>
          </p:cNvPr>
          <p:cNvSpPr/>
          <p:nvPr/>
        </p:nvSpPr>
        <p:spPr>
          <a:xfrm>
            <a:off x="7533642" y="5919564"/>
            <a:ext cx="16196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INDICE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710384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Personalizado 1">
      <a:dk1>
        <a:sysClr val="windowText" lastClr="000000"/>
      </a:dk1>
      <a:lt1>
        <a:sysClr val="window" lastClr="FFFFFF"/>
      </a:lt1>
      <a:dk2>
        <a:srgbClr val="212745"/>
      </a:dk2>
      <a:lt2>
        <a:srgbClr val="8BC9F7"/>
      </a:lt2>
      <a:accent1>
        <a:srgbClr val="5967AF"/>
      </a:accent1>
      <a:accent2>
        <a:srgbClr val="11B2EB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</TotalTime>
  <Words>408</Words>
  <Application>Microsoft Office PowerPoint</Application>
  <PresentationFormat>Presentación en pantalla (4:3)</PresentationFormat>
  <Paragraphs>83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Metro</vt:lpstr>
      <vt:lpstr>Mi top 8 películas de marvel</vt:lpstr>
      <vt:lpstr>Indice </vt:lpstr>
      <vt:lpstr>1. Avengers: Infinity War </vt:lpstr>
      <vt:lpstr>2. Avengers: End Game </vt:lpstr>
      <vt:lpstr>3. Thor Ragnarok</vt:lpstr>
      <vt:lpstr>4. Spider Man: No way home</vt:lpstr>
      <vt:lpstr>5.Capitán América: Civil War </vt:lpstr>
      <vt:lpstr>6. Guardianes de la galaxia Vol.3 </vt:lpstr>
      <vt:lpstr>7.Logan </vt:lpstr>
      <vt:lpstr>8. Black Panther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6</cp:revision>
  <dcterms:created xsi:type="dcterms:W3CDTF">2023-11-20T21:09:39Z</dcterms:created>
  <dcterms:modified xsi:type="dcterms:W3CDTF">2023-11-20T22:11:45Z</dcterms:modified>
</cp:coreProperties>
</file>