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7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8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9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56" r:id="rId5"/>
    <p:sldId id="268" r:id="rId6"/>
    <p:sldId id="259" r:id="rId7"/>
    <p:sldId id="260" r:id="rId8"/>
    <p:sldId id="271" r:id="rId9"/>
    <p:sldId id="269" r:id="rId10"/>
    <p:sldId id="262" r:id="rId11"/>
    <p:sldId id="272" r:id="rId12"/>
    <p:sldId id="273" r:id="rId13"/>
    <p:sldId id="274" r:id="rId14"/>
    <p:sldId id="279" r:id="rId15"/>
    <p:sldId id="280" r:id="rId16"/>
    <p:sldId id="285" r:id="rId17"/>
    <p:sldId id="287" r:id="rId18"/>
    <p:sldId id="289" r:id="rId19"/>
    <p:sldId id="264" r:id="rId20"/>
  </p:sldIdLst>
  <p:sldSz cx="12192000" cy="6858000"/>
  <p:notesSz cx="6858000" cy="9144000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F2F2"/>
    <a:srgbClr val="014067"/>
    <a:srgbClr val="3F3F3F"/>
    <a:srgbClr val="014E7D"/>
    <a:srgbClr val="013657"/>
    <a:srgbClr val="01456F"/>
    <a:srgbClr val="014B79"/>
    <a:srgbClr val="0937C9"/>
    <a:srgbClr val="002774"/>
    <a:srgbClr val="929A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62" autoAdjust="0"/>
    <p:restoredTop sz="94249" autoAdjust="0"/>
  </p:normalViewPr>
  <p:slideViewPr>
    <p:cSldViewPr snapToGrid="0" showGuides="1">
      <p:cViewPr varScale="1">
        <p:scale>
          <a:sx n="64" d="100"/>
          <a:sy n="64" d="100"/>
        </p:scale>
        <p:origin x="954" y="78"/>
      </p:cViewPr>
      <p:guideLst>
        <p:guide pos="3840"/>
        <p:guide pos="597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55" d="100"/>
          <a:sy n="55" d="100"/>
        </p:scale>
        <p:origin x="2880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F30C5B-57B5-4E20-8059-A3C1100D5C83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2A025151-B055-4EE9-854C-B8B20A80374A}">
      <dgm:prSet custT="1"/>
      <dgm:spPr/>
      <dgm:t>
        <a:bodyPr/>
        <a:lstStyle/>
        <a:p>
          <a:r>
            <a:rPr lang="es-ES" sz="2000" b="0" i="0" dirty="0"/>
            <a:t>Elevación regulada de la temperatura corporal por encima de los valores normales, &gt;37.5°C</a:t>
          </a:r>
          <a:endParaRPr lang="es-MX" sz="2000" dirty="0"/>
        </a:p>
      </dgm:t>
    </dgm:pt>
    <dgm:pt modelId="{6223EA48-90C2-4A70-BA9F-3F5CEC084CA2}" type="parTrans" cxnId="{45844D71-5295-4083-88BB-30D15919C985}">
      <dgm:prSet/>
      <dgm:spPr/>
      <dgm:t>
        <a:bodyPr/>
        <a:lstStyle/>
        <a:p>
          <a:endParaRPr lang="es-MX"/>
        </a:p>
      </dgm:t>
    </dgm:pt>
    <dgm:pt modelId="{49B7400E-84A0-4CE8-8ABE-612AE7BB9E8D}" type="sibTrans" cxnId="{45844D71-5295-4083-88BB-30D15919C985}">
      <dgm:prSet/>
      <dgm:spPr/>
      <dgm:t>
        <a:bodyPr/>
        <a:lstStyle/>
        <a:p>
          <a:endParaRPr lang="es-MX"/>
        </a:p>
      </dgm:t>
    </dgm:pt>
    <dgm:pt modelId="{EA900DE9-DD5F-4186-88F5-E7D9B1025BE2}" type="pres">
      <dgm:prSet presAssocID="{38F30C5B-57B5-4E20-8059-A3C1100D5C83}" presName="Name0" presStyleCnt="0">
        <dgm:presLayoutVars>
          <dgm:dir/>
          <dgm:animLvl val="lvl"/>
          <dgm:resizeHandles val="exact"/>
        </dgm:presLayoutVars>
      </dgm:prSet>
      <dgm:spPr/>
    </dgm:pt>
    <dgm:pt modelId="{CB726001-8A7A-44F1-A9AB-DF1A53537234}" type="pres">
      <dgm:prSet presAssocID="{2A025151-B055-4EE9-854C-B8B20A80374A}" presName="parTxOnly" presStyleLbl="node1" presStyleIdx="0" presStyleCnt="1">
        <dgm:presLayoutVars>
          <dgm:chMax val="0"/>
          <dgm:chPref val="0"/>
          <dgm:bulletEnabled val="1"/>
        </dgm:presLayoutVars>
      </dgm:prSet>
      <dgm:spPr/>
    </dgm:pt>
  </dgm:ptLst>
  <dgm:cxnLst>
    <dgm:cxn modelId="{45844D71-5295-4083-88BB-30D15919C985}" srcId="{38F30C5B-57B5-4E20-8059-A3C1100D5C83}" destId="{2A025151-B055-4EE9-854C-B8B20A80374A}" srcOrd="0" destOrd="0" parTransId="{6223EA48-90C2-4A70-BA9F-3F5CEC084CA2}" sibTransId="{49B7400E-84A0-4CE8-8ABE-612AE7BB9E8D}"/>
    <dgm:cxn modelId="{0BAD1B8D-FB02-4807-B1F1-6560DFB1B978}" type="presOf" srcId="{2A025151-B055-4EE9-854C-B8B20A80374A}" destId="{CB726001-8A7A-44F1-A9AB-DF1A53537234}" srcOrd="0" destOrd="0" presId="urn:microsoft.com/office/officeart/2005/8/layout/chevron1"/>
    <dgm:cxn modelId="{8E017AE9-D3DA-4DB2-9D0C-F440C3C18B7C}" type="presOf" srcId="{38F30C5B-57B5-4E20-8059-A3C1100D5C83}" destId="{EA900DE9-DD5F-4186-88F5-E7D9B1025BE2}" srcOrd="0" destOrd="0" presId="urn:microsoft.com/office/officeart/2005/8/layout/chevron1"/>
    <dgm:cxn modelId="{B2E08B03-A33B-4197-8C06-ED014D631E66}" type="presParOf" srcId="{EA900DE9-DD5F-4186-88F5-E7D9B1025BE2}" destId="{CB726001-8A7A-44F1-A9AB-DF1A53537234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A186257-E7B2-4CCB-AD1A-9CEC62EC89D1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2206E964-3EE3-4A89-9357-074C809793C4}">
      <dgm:prSet custT="1"/>
      <dgm:spPr/>
      <dgm:t>
        <a:bodyPr/>
        <a:lstStyle/>
        <a:p>
          <a:r>
            <a:rPr lang="es-MX" sz="2000" dirty="0"/>
            <a:t>ALGUNOS MICROORGANISMOS (STREPT. PNEUMONIAE) PUEDEN SER INIVIDAS, Y HACERLAS MAS SUSCEPTIBLES AL BACTERICIDA</a:t>
          </a:r>
        </a:p>
      </dgm:t>
    </dgm:pt>
    <dgm:pt modelId="{201E5D7E-416B-49AA-A52F-9E1414B4BB15}" type="parTrans" cxnId="{330AB69B-BCD4-498E-94FA-106901104479}">
      <dgm:prSet/>
      <dgm:spPr/>
      <dgm:t>
        <a:bodyPr/>
        <a:lstStyle/>
        <a:p>
          <a:endParaRPr lang="es-MX"/>
        </a:p>
      </dgm:t>
    </dgm:pt>
    <dgm:pt modelId="{0521A5D4-B805-48D5-95F7-1DC683BFAD26}" type="sibTrans" cxnId="{330AB69B-BCD4-498E-94FA-106901104479}">
      <dgm:prSet/>
      <dgm:spPr/>
      <dgm:t>
        <a:bodyPr/>
        <a:lstStyle/>
        <a:p>
          <a:endParaRPr lang="es-MX"/>
        </a:p>
      </dgm:t>
    </dgm:pt>
    <dgm:pt modelId="{39C7C4C2-CAF5-4E43-99CF-EB1405E0C0E6}">
      <dgm:prSet custT="1"/>
      <dgm:spPr/>
      <dgm:t>
        <a:bodyPr/>
        <a:lstStyle/>
        <a:p>
          <a:r>
            <a:rPr lang="es-MX" sz="2000" dirty="0"/>
            <a:t>MEJORA LA FUNCION INMUNOLOGICA EXPRESADA – INCREMENTO DE LA SINTESIS DE ANTICUERPOS, AUMENTA LA ACTIVACION DE LINFOCITOS T, LA FUNCION DE LOS NEUTROFILOS Y METABOLISMO OXIDATIVO DEL MACROFAGO</a:t>
          </a:r>
        </a:p>
      </dgm:t>
    </dgm:pt>
    <dgm:pt modelId="{63976D53-53E0-4AB3-8AFF-549C4BCD013C}" type="parTrans" cxnId="{BE4884E8-E5D6-409A-A745-11AD88C48FD7}">
      <dgm:prSet/>
      <dgm:spPr/>
      <dgm:t>
        <a:bodyPr/>
        <a:lstStyle/>
        <a:p>
          <a:endParaRPr lang="es-MX"/>
        </a:p>
      </dgm:t>
    </dgm:pt>
    <dgm:pt modelId="{2C101372-AA61-409B-A53B-F9C59DEE4A4E}" type="sibTrans" cxnId="{BE4884E8-E5D6-409A-A745-11AD88C48FD7}">
      <dgm:prSet/>
      <dgm:spPr/>
      <dgm:t>
        <a:bodyPr/>
        <a:lstStyle/>
        <a:p>
          <a:endParaRPr lang="es-MX"/>
        </a:p>
      </dgm:t>
    </dgm:pt>
    <dgm:pt modelId="{4EE11F42-08C1-4171-9FA9-9BD170EF3D2B}">
      <dgm:prSet custT="1"/>
      <dgm:spPr/>
      <dgm:t>
        <a:bodyPr/>
        <a:lstStyle/>
        <a:p>
          <a:r>
            <a:rPr lang="es-MX" sz="2000" dirty="0"/>
            <a:t>ALGUNOS ANTIMICROBIANOS SON MAS EFICASES </a:t>
          </a:r>
        </a:p>
      </dgm:t>
    </dgm:pt>
    <dgm:pt modelId="{DCB2E5E4-A5F7-4829-80FE-46E059CFD2E6}" type="parTrans" cxnId="{546BFD63-E88A-436C-9581-ADC995CCE190}">
      <dgm:prSet/>
      <dgm:spPr/>
      <dgm:t>
        <a:bodyPr/>
        <a:lstStyle/>
        <a:p>
          <a:endParaRPr lang="es-MX"/>
        </a:p>
      </dgm:t>
    </dgm:pt>
    <dgm:pt modelId="{1D8BEDC6-A0D6-4E4A-9AF0-231839D50ABA}" type="sibTrans" cxnId="{546BFD63-E88A-436C-9581-ADC995CCE190}">
      <dgm:prSet/>
      <dgm:spPr/>
      <dgm:t>
        <a:bodyPr/>
        <a:lstStyle/>
        <a:p>
          <a:endParaRPr lang="es-MX"/>
        </a:p>
      </dgm:t>
    </dgm:pt>
    <dgm:pt modelId="{CF104815-A0EB-4BC2-AF92-6F0B11ED3361}" type="pres">
      <dgm:prSet presAssocID="{EA186257-E7B2-4CCB-AD1A-9CEC62EC89D1}" presName="linearFlow" presStyleCnt="0">
        <dgm:presLayoutVars>
          <dgm:dir/>
          <dgm:resizeHandles val="exact"/>
        </dgm:presLayoutVars>
      </dgm:prSet>
      <dgm:spPr/>
    </dgm:pt>
    <dgm:pt modelId="{EA30B6EF-D8B5-4650-B061-0E96521AA7B3}" type="pres">
      <dgm:prSet presAssocID="{2206E964-3EE3-4A89-9357-074C809793C4}" presName="composite" presStyleCnt="0"/>
      <dgm:spPr/>
    </dgm:pt>
    <dgm:pt modelId="{FE9D2EE7-2AEC-4F34-9A3E-EBE264B3107F}" type="pres">
      <dgm:prSet presAssocID="{2206E964-3EE3-4A89-9357-074C809793C4}" presName="imgShp" presStyleLbl="fgImgPlace1" presStyleIdx="0" presStyleCnt="3"/>
      <dgm:spPr/>
    </dgm:pt>
    <dgm:pt modelId="{619CD733-8340-49D0-B7DD-F4ACB44FED30}" type="pres">
      <dgm:prSet presAssocID="{2206E964-3EE3-4A89-9357-074C809793C4}" presName="txShp" presStyleLbl="node1" presStyleIdx="0" presStyleCnt="3">
        <dgm:presLayoutVars>
          <dgm:bulletEnabled val="1"/>
        </dgm:presLayoutVars>
      </dgm:prSet>
      <dgm:spPr/>
    </dgm:pt>
    <dgm:pt modelId="{B27A042E-2295-4719-BCC6-1F573988E453}" type="pres">
      <dgm:prSet presAssocID="{0521A5D4-B805-48D5-95F7-1DC683BFAD26}" presName="spacing" presStyleCnt="0"/>
      <dgm:spPr/>
    </dgm:pt>
    <dgm:pt modelId="{F7173664-F747-42B4-B71B-C76A58003B65}" type="pres">
      <dgm:prSet presAssocID="{39C7C4C2-CAF5-4E43-99CF-EB1405E0C0E6}" presName="composite" presStyleCnt="0"/>
      <dgm:spPr/>
    </dgm:pt>
    <dgm:pt modelId="{B25CDC2A-A7D2-4AFC-93E2-CB92B7027B22}" type="pres">
      <dgm:prSet presAssocID="{39C7C4C2-CAF5-4E43-99CF-EB1405E0C0E6}" presName="imgShp" presStyleLbl="fgImgPlace1" presStyleIdx="1" presStyleCnt="3"/>
      <dgm:spPr/>
    </dgm:pt>
    <dgm:pt modelId="{9A64C45B-95FE-4B35-A596-4B8CCC44878A}" type="pres">
      <dgm:prSet presAssocID="{39C7C4C2-CAF5-4E43-99CF-EB1405E0C0E6}" presName="txShp" presStyleLbl="node1" presStyleIdx="1" presStyleCnt="3" custScaleY="181654">
        <dgm:presLayoutVars>
          <dgm:bulletEnabled val="1"/>
        </dgm:presLayoutVars>
      </dgm:prSet>
      <dgm:spPr/>
    </dgm:pt>
    <dgm:pt modelId="{3759A97C-417F-49E9-826A-FD9D0526C5A1}" type="pres">
      <dgm:prSet presAssocID="{2C101372-AA61-409B-A53B-F9C59DEE4A4E}" presName="spacing" presStyleCnt="0"/>
      <dgm:spPr/>
    </dgm:pt>
    <dgm:pt modelId="{74D41CE3-F1CA-4D67-BD75-3B69A211C219}" type="pres">
      <dgm:prSet presAssocID="{4EE11F42-08C1-4171-9FA9-9BD170EF3D2B}" presName="composite" presStyleCnt="0"/>
      <dgm:spPr/>
    </dgm:pt>
    <dgm:pt modelId="{0AF75111-AFB1-4274-B033-9FDCE1FF2BA3}" type="pres">
      <dgm:prSet presAssocID="{4EE11F42-08C1-4171-9FA9-9BD170EF3D2B}" presName="imgShp" presStyleLbl="fgImgPlace1" presStyleIdx="2" presStyleCnt="3"/>
      <dgm:spPr/>
    </dgm:pt>
    <dgm:pt modelId="{C1DB3799-D384-40C8-8F0A-585330671D43}" type="pres">
      <dgm:prSet presAssocID="{4EE11F42-08C1-4171-9FA9-9BD170EF3D2B}" presName="txShp" presStyleLbl="node1" presStyleIdx="2" presStyleCnt="3">
        <dgm:presLayoutVars>
          <dgm:bulletEnabled val="1"/>
        </dgm:presLayoutVars>
      </dgm:prSet>
      <dgm:spPr/>
    </dgm:pt>
  </dgm:ptLst>
  <dgm:cxnLst>
    <dgm:cxn modelId="{DA718502-E6C1-42FE-ACE5-55A966039C6D}" type="presOf" srcId="{EA186257-E7B2-4CCB-AD1A-9CEC62EC89D1}" destId="{CF104815-A0EB-4BC2-AF92-6F0B11ED3361}" srcOrd="0" destOrd="0" presId="urn:microsoft.com/office/officeart/2005/8/layout/vList3"/>
    <dgm:cxn modelId="{546BFD63-E88A-436C-9581-ADC995CCE190}" srcId="{EA186257-E7B2-4CCB-AD1A-9CEC62EC89D1}" destId="{4EE11F42-08C1-4171-9FA9-9BD170EF3D2B}" srcOrd="2" destOrd="0" parTransId="{DCB2E5E4-A5F7-4829-80FE-46E059CFD2E6}" sibTransId="{1D8BEDC6-A0D6-4E4A-9AF0-231839D50ABA}"/>
    <dgm:cxn modelId="{83310248-BB9F-431D-B7CF-651C4C8F7DBA}" type="presOf" srcId="{2206E964-3EE3-4A89-9357-074C809793C4}" destId="{619CD733-8340-49D0-B7DD-F4ACB44FED30}" srcOrd="0" destOrd="0" presId="urn:microsoft.com/office/officeart/2005/8/layout/vList3"/>
    <dgm:cxn modelId="{ACFD4992-CB4D-488D-938A-F187D424B943}" type="presOf" srcId="{4EE11F42-08C1-4171-9FA9-9BD170EF3D2B}" destId="{C1DB3799-D384-40C8-8F0A-585330671D43}" srcOrd="0" destOrd="0" presId="urn:microsoft.com/office/officeart/2005/8/layout/vList3"/>
    <dgm:cxn modelId="{330AB69B-BCD4-498E-94FA-106901104479}" srcId="{EA186257-E7B2-4CCB-AD1A-9CEC62EC89D1}" destId="{2206E964-3EE3-4A89-9357-074C809793C4}" srcOrd="0" destOrd="0" parTransId="{201E5D7E-416B-49AA-A52F-9E1414B4BB15}" sibTransId="{0521A5D4-B805-48D5-95F7-1DC683BFAD26}"/>
    <dgm:cxn modelId="{45FD6EB4-9DA3-4CAB-93E9-485D587E19EC}" type="presOf" srcId="{39C7C4C2-CAF5-4E43-99CF-EB1405E0C0E6}" destId="{9A64C45B-95FE-4B35-A596-4B8CCC44878A}" srcOrd="0" destOrd="0" presId="urn:microsoft.com/office/officeart/2005/8/layout/vList3"/>
    <dgm:cxn modelId="{BE4884E8-E5D6-409A-A745-11AD88C48FD7}" srcId="{EA186257-E7B2-4CCB-AD1A-9CEC62EC89D1}" destId="{39C7C4C2-CAF5-4E43-99CF-EB1405E0C0E6}" srcOrd="1" destOrd="0" parTransId="{63976D53-53E0-4AB3-8AFF-549C4BCD013C}" sibTransId="{2C101372-AA61-409B-A53B-F9C59DEE4A4E}"/>
    <dgm:cxn modelId="{F14201CF-74C2-4167-B75D-6DE0215BD445}" type="presParOf" srcId="{CF104815-A0EB-4BC2-AF92-6F0B11ED3361}" destId="{EA30B6EF-D8B5-4650-B061-0E96521AA7B3}" srcOrd="0" destOrd="0" presId="urn:microsoft.com/office/officeart/2005/8/layout/vList3"/>
    <dgm:cxn modelId="{1083240D-1A5E-47F0-9C0D-809EF59B07CC}" type="presParOf" srcId="{EA30B6EF-D8B5-4650-B061-0E96521AA7B3}" destId="{FE9D2EE7-2AEC-4F34-9A3E-EBE264B3107F}" srcOrd="0" destOrd="0" presId="urn:microsoft.com/office/officeart/2005/8/layout/vList3"/>
    <dgm:cxn modelId="{C2330C52-EBD6-4079-B953-BA0D72D84AFC}" type="presParOf" srcId="{EA30B6EF-D8B5-4650-B061-0E96521AA7B3}" destId="{619CD733-8340-49D0-B7DD-F4ACB44FED30}" srcOrd="1" destOrd="0" presId="urn:microsoft.com/office/officeart/2005/8/layout/vList3"/>
    <dgm:cxn modelId="{7B63C374-5577-4201-B4EB-0EDDA9D3FA5E}" type="presParOf" srcId="{CF104815-A0EB-4BC2-AF92-6F0B11ED3361}" destId="{B27A042E-2295-4719-BCC6-1F573988E453}" srcOrd="1" destOrd="0" presId="urn:microsoft.com/office/officeart/2005/8/layout/vList3"/>
    <dgm:cxn modelId="{29CAC500-4618-4254-B7FB-F8C44F0307B6}" type="presParOf" srcId="{CF104815-A0EB-4BC2-AF92-6F0B11ED3361}" destId="{F7173664-F747-42B4-B71B-C76A58003B65}" srcOrd="2" destOrd="0" presId="urn:microsoft.com/office/officeart/2005/8/layout/vList3"/>
    <dgm:cxn modelId="{17EB9EB7-23D0-4E73-9359-21EF5EA0D6CC}" type="presParOf" srcId="{F7173664-F747-42B4-B71B-C76A58003B65}" destId="{B25CDC2A-A7D2-4AFC-93E2-CB92B7027B22}" srcOrd="0" destOrd="0" presId="urn:microsoft.com/office/officeart/2005/8/layout/vList3"/>
    <dgm:cxn modelId="{001DF648-FFDF-4B89-9279-D6ED45DF990F}" type="presParOf" srcId="{F7173664-F747-42B4-B71B-C76A58003B65}" destId="{9A64C45B-95FE-4B35-A596-4B8CCC44878A}" srcOrd="1" destOrd="0" presId="urn:microsoft.com/office/officeart/2005/8/layout/vList3"/>
    <dgm:cxn modelId="{A5D73C05-E5DA-4FAB-B8F5-96D2BB0E60D0}" type="presParOf" srcId="{CF104815-A0EB-4BC2-AF92-6F0B11ED3361}" destId="{3759A97C-417F-49E9-826A-FD9D0526C5A1}" srcOrd="3" destOrd="0" presId="urn:microsoft.com/office/officeart/2005/8/layout/vList3"/>
    <dgm:cxn modelId="{EB02469A-AAEB-464D-8CB9-1EF7CCBE55F8}" type="presParOf" srcId="{CF104815-A0EB-4BC2-AF92-6F0B11ED3361}" destId="{74D41CE3-F1CA-4D67-BD75-3B69A211C219}" srcOrd="4" destOrd="0" presId="urn:microsoft.com/office/officeart/2005/8/layout/vList3"/>
    <dgm:cxn modelId="{5F74825F-9372-4896-A76D-23AE72BC0E24}" type="presParOf" srcId="{74D41CE3-F1CA-4D67-BD75-3B69A211C219}" destId="{0AF75111-AFB1-4274-B033-9FDCE1FF2BA3}" srcOrd="0" destOrd="0" presId="urn:microsoft.com/office/officeart/2005/8/layout/vList3"/>
    <dgm:cxn modelId="{29CBC2CA-30CC-433D-B705-0372398FFDE3}" type="presParOf" srcId="{74D41CE3-F1CA-4D67-BD75-3B69A211C219}" destId="{C1DB3799-D384-40C8-8F0A-585330671D4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5790524-BBCB-423C-A317-49592BD77A7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9B07C6AE-5D84-4CF7-B14A-AE44603CFCC8}">
      <dgm:prSet custT="1"/>
      <dgm:spPr/>
      <dgm:t>
        <a:bodyPr/>
        <a:lstStyle/>
        <a:p>
          <a:r>
            <a:rPr lang="es-MX" sz="2000" dirty="0"/>
            <a:t>DETERIORO DE LA PRODUCCION DE:</a:t>
          </a:r>
        </a:p>
      </dgm:t>
    </dgm:pt>
    <dgm:pt modelId="{0834EB58-A562-42A6-B6B7-AC553EF365DA}" type="parTrans" cxnId="{495DF941-3697-410F-8E5C-207D9B42CD96}">
      <dgm:prSet/>
      <dgm:spPr/>
      <dgm:t>
        <a:bodyPr/>
        <a:lstStyle/>
        <a:p>
          <a:endParaRPr lang="es-MX"/>
        </a:p>
      </dgm:t>
    </dgm:pt>
    <dgm:pt modelId="{F5DBBC15-EE83-4153-ABB1-2E284144B0ED}" type="sibTrans" cxnId="{495DF941-3697-410F-8E5C-207D9B42CD96}">
      <dgm:prSet/>
      <dgm:spPr/>
      <dgm:t>
        <a:bodyPr/>
        <a:lstStyle/>
        <a:p>
          <a:endParaRPr lang="es-MX"/>
        </a:p>
      </dgm:t>
    </dgm:pt>
    <dgm:pt modelId="{B8583BD2-930B-47F9-A21A-CB9A8567F116}">
      <dgm:prSet custT="1"/>
      <dgm:spPr/>
      <dgm:t>
        <a:bodyPr/>
        <a:lstStyle/>
        <a:p>
          <a:r>
            <a:rPr lang="es-MX" sz="2000" dirty="0"/>
            <a:t>LINFOCITOS T CITOTOXICOS</a:t>
          </a:r>
        </a:p>
      </dgm:t>
    </dgm:pt>
    <dgm:pt modelId="{D0BBC604-EDCD-4D7F-A9C7-B446DC6CE531}" type="parTrans" cxnId="{D28008ED-5F8E-40C7-B8E5-FBC8E12BB655}">
      <dgm:prSet/>
      <dgm:spPr/>
      <dgm:t>
        <a:bodyPr/>
        <a:lstStyle/>
        <a:p>
          <a:endParaRPr lang="es-MX"/>
        </a:p>
      </dgm:t>
    </dgm:pt>
    <dgm:pt modelId="{D29EE095-41D8-4A3F-B286-9E95DCD438D3}" type="sibTrans" cxnId="{D28008ED-5F8E-40C7-B8E5-FBC8E12BB655}">
      <dgm:prSet/>
      <dgm:spPr/>
      <dgm:t>
        <a:bodyPr/>
        <a:lstStyle/>
        <a:p>
          <a:endParaRPr lang="es-MX"/>
        </a:p>
      </dgm:t>
    </dgm:pt>
    <dgm:pt modelId="{D4B8C695-93B0-4A53-9E1A-9D986B1492A9}">
      <dgm:prSet custT="1"/>
      <dgm:spPr/>
      <dgm:t>
        <a:bodyPr/>
        <a:lstStyle/>
        <a:p>
          <a:r>
            <a:rPr lang="es-MX" sz="2000"/>
            <a:t>NK</a:t>
          </a:r>
        </a:p>
      </dgm:t>
    </dgm:pt>
    <dgm:pt modelId="{07048808-A428-444F-BCFC-FDC3666E5CBC}" type="parTrans" cxnId="{337CC4CA-BACA-4A47-AE01-F0EA7CF821D6}">
      <dgm:prSet/>
      <dgm:spPr/>
      <dgm:t>
        <a:bodyPr/>
        <a:lstStyle/>
        <a:p>
          <a:endParaRPr lang="es-MX"/>
        </a:p>
      </dgm:t>
    </dgm:pt>
    <dgm:pt modelId="{B1EDB00F-BDDD-4838-8249-505A24E63DEB}" type="sibTrans" cxnId="{337CC4CA-BACA-4A47-AE01-F0EA7CF821D6}">
      <dgm:prSet/>
      <dgm:spPr/>
      <dgm:t>
        <a:bodyPr/>
        <a:lstStyle/>
        <a:p>
          <a:endParaRPr lang="es-MX"/>
        </a:p>
      </dgm:t>
    </dgm:pt>
    <dgm:pt modelId="{283B1339-2111-469B-A14B-C68F8B2E291E}">
      <dgm:prSet custT="1"/>
      <dgm:spPr/>
      <dgm:t>
        <a:bodyPr/>
        <a:lstStyle/>
        <a:p>
          <a:r>
            <a:rPr lang="es-MX" sz="2000" dirty="0"/>
            <a:t>&gt;42°C DAÑO CELULAR (NEUTROFILOS)</a:t>
          </a:r>
        </a:p>
      </dgm:t>
    </dgm:pt>
    <dgm:pt modelId="{1C235851-A2C5-4796-861D-8EB258C0F0C5}" type="parTrans" cxnId="{E3421E40-07E8-48C7-A923-C9B9E5897D5C}">
      <dgm:prSet/>
      <dgm:spPr/>
      <dgm:t>
        <a:bodyPr/>
        <a:lstStyle/>
        <a:p>
          <a:endParaRPr lang="es-MX"/>
        </a:p>
      </dgm:t>
    </dgm:pt>
    <dgm:pt modelId="{D6B9726B-6805-4305-BC31-D8AEADD30C0C}" type="sibTrans" cxnId="{E3421E40-07E8-48C7-A923-C9B9E5897D5C}">
      <dgm:prSet/>
      <dgm:spPr/>
      <dgm:t>
        <a:bodyPr/>
        <a:lstStyle/>
        <a:p>
          <a:endParaRPr lang="es-MX"/>
        </a:p>
      </dgm:t>
    </dgm:pt>
    <dgm:pt modelId="{9B342FED-5323-4AF3-A4C5-79F300EA4C53}" type="pres">
      <dgm:prSet presAssocID="{05790524-BBCB-423C-A317-49592BD77A74}" presName="linear" presStyleCnt="0">
        <dgm:presLayoutVars>
          <dgm:animLvl val="lvl"/>
          <dgm:resizeHandles val="exact"/>
        </dgm:presLayoutVars>
      </dgm:prSet>
      <dgm:spPr/>
    </dgm:pt>
    <dgm:pt modelId="{B482544E-D0A1-4C2D-80F8-B5387064FA18}" type="pres">
      <dgm:prSet presAssocID="{9B07C6AE-5D84-4CF7-B14A-AE44603CFCC8}" presName="parentText" presStyleLbl="node1" presStyleIdx="0" presStyleCnt="1">
        <dgm:presLayoutVars>
          <dgm:chMax val="0"/>
          <dgm:bulletEnabled val="1"/>
        </dgm:presLayoutVars>
      </dgm:prSet>
      <dgm:spPr/>
    </dgm:pt>
    <dgm:pt modelId="{F0F8BB74-04CB-42B6-8FFD-2A4AA5362B35}" type="pres">
      <dgm:prSet presAssocID="{9B07C6AE-5D84-4CF7-B14A-AE44603CFCC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F2208607-2142-4BDB-B6E2-41CDDD791D50}" type="presOf" srcId="{05790524-BBCB-423C-A317-49592BD77A74}" destId="{9B342FED-5323-4AF3-A4C5-79F300EA4C53}" srcOrd="0" destOrd="0" presId="urn:microsoft.com/office/officeart/2005/8/layout/vList2"/>
    <dgm:cxn modelId="{A810490B-D1CB-4BF6-B881-5BFC82D06D29}" type="presOf" srcId="{283B1339-2111-469B-A14B-C68F8B2E291E}" destId="{F0F8BB74-04CB-42B6-8FFD-2A4AA5362B35}" srcOrd="0" destOrd="2" presId="urn:microsoft.com/office/officeart/2005/8/layout/vList2"/>
    <dgm:cxn modelId="{E3421E40-07E8-48C7-A923-C9B9E5897D5C}" srcId="{9B07C6AE-5D84-4CF7-B14A-AE44603CFCC8}" destId="{283B1339-2111-469B-A14B-C68F8B2E291E}" srcOrd="2" destOrd="0" parTransId="{1C235851-A2C5-4796-861D-8EB258C0F0C5}" sibTransId="{D6B9726B-6805-4305-BC31-D8AEADD30C0C}"/>
    <dgm:cxn modelId="{A67EE75E-CD88-467A-814A-F546A864451E}" type="presOf" srcId="{B8583BD2-930B-47F9-A21A-CB9A8567F116}" destId="{F0F8BB74-04CB-42B6-8FFD-2A4AA5362B35}" srcOrd="0" destOrd="0" presId="urn:microsoft.com/office/officeart/2005/8/layout/vList2"/>
    <dgm:cxn modelId="{495DF941-3697-410F-8E5C-207D9B42CD96}" srcId="{05790524-BBCB-423C-A317-49592BD77A74}" destId="{9B07C6AE-5D84-4CF7-B14A-AE44603CFCC8}" srcOrd="0" destOrd="0" parTransId="{0834EB58-A562-42A6-B6B7-AC553EF365DA}" sibTransId="{F5DBBC15-EE83-4153-ABB1-2E284144B0ED}"/>
    <dgm:cxn modelId="{80C4D1A9-B598-46E6-B8CD-79584FFE1295}" type="presOf" srcId="{D4B8C695-93B0-4A53-9E1A-9D986B1492A9}" destId="{F0F8BB74-04CB-42B6-8FFD-2A4AA5362B35}" srcOrd="0" destOrd="1" presId="urn:microsoft.com/office/officeart/2005/8/layout/vList2"/>
    <dgm:cxn modelId="{337CC4CA-BACA-4A47-AE01-F0EA7CF821D6}" srcId="{9B07C6AE-5D84-4CF7-B14A-AE44603CFCC8}" destId="{D4B8C695-93B0-4A53-9E1A-9D986B1492A9}" srcOrd="1" destOrd="0" parTransId="{07048808-A428-444F-BCFC-FDC3666E5CBC}" sibTransId="{B1EDB00F-BDDD-4838-8249-505A24E63DEB}"/>
    <dgm:cxn modelId="{D28008ED-5F8E-40C7-B8E5-FBC8E12BB655}" srcId="{9B07C6AE-5D84-4CF7-B14A-AE44603CFCC8}" destId="{B8583BD2-930B-47F9-A21A-CB9A8567F116}" srcOrd="0" destOrd="0" parTransId="{D0BBC604-EDCD-4D7F-A9C7-B446DC6CE531}" sibTransId="{D29EE095-41D8-4A3F-B286-9E95DCD438D3}"/>
    <dgm:cxn modelId="{E91154FF-971E-4883-945A-B825DA1725B5}" type="presOf" srcId="{9B07C6AE-5D84-4CF7-B14A-AE44603CFCC8}" destId="{B482544E-D0A1-4C2D-80F8-B5387064FA18}" srcOrd="0" destOrd="0" presId="urn:microsoft.com/office/officeart/2005/8/layout/vList2"/>
    <dgm:cxn modelId="{FD89D4E1-64C7-4A71-BF0E-14D2F28F3CB5}" type="presParOf" srcId="{9B342FED-5323-4AF3-A4C5-79F300EA4C53}" destId="{B482544E-D0A1-4C2D-80F8-B5387064FA18}" srcOrd="0" destOrd="0" presId="urn:microsoft.com/office/officeart/2005/8/layout/vList2"/>
    <dgm:cxn modelId="{AFA683A4-1CDB-4FF0-B94C-A3BC8AC3DD1F}" type="presParOf" srcId="{9B342FED-5323-4AF3-A4C5-79F300EA4C53}" destId="{F0F8BB74-04CB-42B6-8FFD-2A4AA5362B35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D1FB583-4654-4F4A-9657-9ED80659191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A204874B-CBC1-4070-8DF0-3000070F7364}">
      <dgm:prSet custT="1"/>
      <dgm:spPr/>
      <dgm:t>
        <a:bodyPr/>
        <a:lstStyle/>
        <a:p>
          <a:r>
            <a:rPr lang="es-MX" sz="2000" dirty="0"/>
            <a:t>SITUACION DE ENFERMEDAD POTENCIALMENTE MORTAL EN LA CUAL NO EXISTE TERMORREGULACION HIPOTALAMICA NI PIROGENOS MEDIADORES Y EN CONSECUENCIA, LOS ANTIPIRETICOS CONVENCIONALES NO SON UTILES</a:t>
          </a:r>
        </a:p>
      </dgm:t>
    </dgm:pt>
    <dgm:pt modelId="{13E8D6EC-480E-435C-B0E3-A146366BA249}" type="parTrans" cxnId="{659F4480-3561-4451-848D-237DE8BAE42D}">
      <dgm:prSet/>
      <dgm:spPr/>
      <dgm:t>
        <a:bodyPr/>
        <a:lstStyle/>
        <a:p>
          <a:endParaRPr lang="es-MX"/>
        </a:p>
      </dgm:t>
    </dgm:pt>
    <dgm:pt modelId="{C63FEFDF-44A3-45C6-9638-E9D791EF7C5B}" type="sibTrans" cxnId="{659F4480-3561-4451-848D-237DE8BAE42D}">
      <dgm:prSet/>
      <dgm:spPr/>
      <dgm:t>
        <a:bodyPr/>
        <a:lstStyle/>
        <a:p>
          <a:endParaRPr lang="es-MX"/>
        </a:p>
      </dgm:t>
    </dgm:pt>
    <dgm:pt modelId="{CFC5DDD9-FA3F-486E-9361-A2AF56F58EAA}" type="pres">
      <dgm:prSet presAssocID="{DD1FB583-4654-4F4A-9657-9ED806591914}" presName="linear" presStyleCnt="0">
        <dgm:presLayoutVars>
          <dgm:animLvl val="lvl"/>
          <dgm:resizeHandles val="exact"/>
        </dgm:presLayoutVars>
      </dgm:prSet>
      <dgm:spPr/>
    </dgm:pt>
    <dgm:pt modelId="{E11E5260-FBB5-4178-A4FB-C4F0EFBF42A2}" type="pres">
      <dgm:prSet presAssocID="{A204874B-CBC1-4070-8DF0-3000070F7364}" presName="parentText" presStyleLbl="node1" presStyleIdx="0" presStyleCnt="1" custLinFactNeighborX="-3362" custLinFactNeighborY="-21131">
        <dgm:presLayoutVars>
          <dgm:chMax val="0"/>
          <dgm:bulletEnabled val="1"/>
        </dgm:presLayoutVars>
      </dgm:prSet>
      <dgm:spPr/>
    </dgm:pt>
  </dgm:ptLst>
  <dgm:cxnLst>
    <dgm:cxn modelId="{2367D017-8720-4CEF-A228-0A42E7428384}" type="presOf" srcId="{A204874B-CBC1-4070-8DF0-3000070F7364}" destId="{E11E5260-FBB5-4178-A4FB-C4F0EFBF42A2}" srcOrd="0" destOrd="0" presId="urn:microsoft.com/office/officeart/2005/8/layout/vList2"/>
    <dgm:cxn modelId="{0E7B4972-E685-4871-8F25-20E742326634}" type="presOf" srcId="{DD1FB583-4654-4F4A-9657-9ED806591914}" destId="{CFC5DDD9-FA3F-486E-9361-A2AF56F58EAA}" srcOrd="0" destOrd="0" presId="urn:microsoft.com/office/officeart/2005/8/layout/vList2"/>
    <dgm:cxn modelId="{659F4480-3561-4451-848D-237DE8BAE42D}" srcId="{DD1FB583-4654-4F4A-9657-9ED806591914}" destId="{A204874B-CBC1-4070-8DF0-3000070F7364}" srcOrd="0" destOrd="0" parTransId="{13E8D6EC-480E-435C-B0E3-A146366BA249}" sibTransId="{C63FEFDF-44A3-45C6-9638-E9D791EF7C5B}"/>
    <dgm:cxn modelId="{9F19C643-C35C-4096-AAA9-DA5CF0631D62}" type="presParOf" srcId="{CFC5DDD9-FA3F-486E-9361-A2AF56F58EAA}" destId="{E11E5260-FBB5-4178-A4FB-C4F0EFBF42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BEB6A844-41EC-489A-98AC-3B9E61FA7BC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C99CC15C-08D4-4571-9FE7-F6A3CBA94365}">
      <dgm:prSet custT="1"/>
      <dgm:spPr/>
      <dgm:t>
        <a:bodyPr/>
        <a:lstStyle/>
        <a:p>
          <a:r>
            <a:rPr lang="es-MX" sz="2000" dirty="0"/>
            <a:t>MAS COMUN</a:t>
          </a:r>
        </a:p>
      </dgm:t>
    </dgm:pt>
    <dgm:pt modelId="{0013BFE1-B964-4750-9037-9022D8F9D1C0}" type="parTrans" cxnId="{F69F7B9B-54C5-4B9D-AA96-D1AA4C19464B}">
      <dgm:prSet/>
      <dgm:spPr/>
      <dgm:t>
        <a:bodyPr/>
        <a:lstStyle/>
        <a:p>
          <a:endParaRPr lang="es-MX"/>
        </a:p>
      </dgm:t>
    </dgm:pt>
    <dgm:pt modelId="{F78DC5B1-E8B7-4E70-BC20-6398B2BA88A3}" type="sibTrans" cxnId="{F69F7B9B-54C5-4B9D-AA96-D1AA4C19464B}">
      <dgm:prSet/>
      <dgm:spPr/>
      <dgm:t>
        <a:bodyPr/>
        <a:lstStyle/>
        <a:p>
          <a:endParaRPr lang="es-MX"/>
        </a:p>
      </dgm:t>
    </dgm:pt>
    <dgm:pt modelId="{3935AE97-5B70-4734-B250-2FF6FE7728C2}">
      <dgm:prSet custT="1"/>
      <dgm:spPr/>
      <dgm:t>
        <a:bodyPr/>
        <a:lstStyle/>
        <a:p>
          <a:r>
            <a:rPr lang="es-MX" sz="2000" dirty="0"/>
            <a:t>INFECCIONES DE LAS VIAS AEREAS SUPERIORES – RESFRIO COMUN, GRIPE, FARINFITIS</a:t>
          </a:r>
        </a:p>
      </dgm:t>
    </dgm:pt>
    <dgm:pt modelId="{F8D9B272-F649-474C-8653-9332E1412E28}" type="parTrans" cxnId="{C85103BE-BA24-42AA-B1CD-285117159493}">
      <dgm:prSet/>
      <dgm:spPr/>
      <dgm:t>
        <a:bodyPr/>
        <a:lstStyle/>
        <a:p>
          <a:endParaRPr lang="es-MX"/>
        </a:p>
      </dgm:t>
    </dgm:pt>
    <dgm:pt modelId="{D4821F36-2E6C-47E6-BF1D-4D7B6A79EB6F}" type="sibTrans" cxnId="{C85103BE-BA24-42AA-B1CD-285117159493}">
      <dgm:prSet/>
      <dgm:spPr/>
      <dgm:t>
        <a:bodyPr/>
        <a:lstStyle/>
        <a:p>
          <a:endParaRPr lang="es-MX"/>
        </a:p>
      </dgm:t>
    </dgm:pt>
    <dgm:pt modelId="{07470C72-B3AC-48A9-8984-1777C4F3E3B4}">
      <dgm:prSet custT="1"/>
      <dgm:spPr/>
      <dgm:t>
        <a:bodyPr/>
        <a:lstStyle/>
        <a:p>
          <a:r>
            <a:rPr lang="es-MX" sz="2000" dirty="0"/>
            <a:t>INFECCIONES DE LA PIEL Y PARTES BLANDAS </a:t>
          </a:r>
        </a:p>
      </dgm:t>
    </dgm:pt>
    <dgm:pt modelId="{DB954E71-074D-4E45-8DA8-FD528030FD88}" type="parTrans" cxnId="{F25084D7-EEA5-45DE-9188-9E2A27E0FE7A}">
      <dgm:prSet/>
      <dgm:spPr/>
      <dgm:t>
        <a:bodyPr/>
        <a:lstStyle/>
        <a:p>
          <a:endParaRPr lang="es-MX"/>
        </a:p>
      </dgm:t>
    </dgm:pt>
    <dgm:pt modelId="{1351A743-5A05-4691-AF0D-EA24FA54251B}" type="sibTrans" cxnId="{F25084D7-EEA5-45DE-9188-9E2A27E0FE7A}">
      <dgm:prSet/>
      <dgm:spPr/>
      <dgm:t>
        <a:bodyPr/>
        <a:lstStyle/>
        <a:p>
          <a:endParaRPr lang="es-MX"/>
        </a:p>
      </dgm:t>
    </dgm:pt>
    <dgm:pt modelId="{D4FC1AD2-FE51-4287-85DC-7ADD7132485E}">
      <dgm:prSet custT="1"/>
      <dgm:spPr/>
      <dgm:t>
        <a:bodyPr/>
        <a:lstStyle/>
        <a:p>
          <a:r>
            <a:rPr lang="es-MX" sz="2000" dirty="0"/>
            <a:t>INFECCION URINARIA</a:t>
          </a:r>
        </a:p>
      </dgm:t>
    </dgm:pt>
    <dgm:pt modelId="{49FDE00B-67BA-4F1C-9FE3-ADC2A99E78C9}" type="parTrans" cxnId="{CA006333-4BE5-4C92-AF49-2AD18072F6A7}">
      <dgm:prSet/>
      <dgm:spPr/>
      <dgm:t>
        <a:bodyPr/>
        <a:lstStyle/>
        <a:p>
          <a:endParaRPr lang="es-MX"/>
        </a:p>
      </dgm:t>
    </dgm:pt>
    <dgm:pt modelId="{E0BA3D75-02D2-42FB-875B-DE1937D95535}" type="sibTrans" cxnId="{CA006333-4BE5-4C92-AF49-2AD18072F6A7}">
      <dgm:prSet/>
      <dgm:spPr/>
      <dgm:t>
        <a:bodyPr/>
        <a:lstStyle/>
        <a:p>
          <a:endParaRPr lang="es-MX"/>
        </a:p>
      </dgm:t>
    </dgm:pt>
    <dgm:pt modelId="{57BCA682-D6AA-499D-B9DC-10D5F9973295}">
      <dgm:prSet custT="1"/>
      <dgm:spPr/>
      <dgm:t>
        <a:bodyPr/>
        <a:lstStyle/>
        <a:p>
          <a:r>
            <a:rPr lang="es-MX" sz="2000" dirty="0"/>
            <a:t>NEUMONIA</a:t>
          </a:r>
        </a:p>
      </dgm:t>
    </dgm:pt>
    <dgm:pt modelId="{41F17BD2-B216-467D-BE33-5386C0985293}" type="parTrans" cxnId="{B8F2A740-CC54-4976-9647-ED42592163B5}">
      <dgm:prSet/>
      <dgm:spPr/>
      <dgm:t>
        <a:bodyPr/>
        <a:lstStyle/>
        <a:p>
          <a:endParaRPr lang="es-MX"/>
        </a:p>
      </dgm:t>
    </dgm:pt>
    <dgm:pt modelId="{13C915BB-FDCE-43F8-B063-4C3DD3F76859}" type="sibTrans" cxnId="{B8F2A740-CC54-4976-9647-ED42592163B5}">
      <dgm:prSet/>
      <dgm:spPr/>
      <dgm:t>
        <a:bodyPr/>
        <a:lstStyle/>
        <a:p>
          <a:endParaRPr lang="es-MX"/>
        </a:p>
      </dgm:t>
    </dgm:pt>
    <dgm:pt modelId="{576B8C26-F432-4C2C-8743-9A2B837CDD76}">
      <dgm:prSet custT="1"/>
      <dgm:spPr/>
      <dgm:t>
        <a:bodyPr/>
        <a:lstStyle/>
        <a:p>
          <a:r>
            <a:rPr lang="es-MX" sz="2000" dirty="0"/>
            <a:t>LA FIEBRE PUEDE ESTAR AUSENTE EN LAS INFECCIONES DE LOS RECIEN NACIDOS Y LOS GERONTES </a:t>
          </a:r>
        </a:p>
      </dgm:t>
    </dgm:pt>
    <dgm:pt modelId="{6A31AEF3-A017-45EC-B3A0-A2A982E9EAF0}" type="parTrans" cxnId="{FDAA3CB4-DB4B-4686-8598-0BC5464676C1}">
      <dgm:prSet/>
      <dgm:spPr/>
      <dgm:t>
        <a:bodyPr/>
        <a:lstStyle/>
        <a:p>
          <a:endParaRPr lang="es-MX"/>
        </a:p>
      </dgm:t>
    </dgm:pt>
    <dgm:pt modelId="{74F097B9-EB52-49DF-9173-2D7972E9DC3D}" type="sibTrans" cxnId="{FDAA3CB4-DB4B-4686-8598-0BC5464676C1}">
      <dgm:prSet/>
      <dgm:spPr/>
      <dgm:t>
        <a:bodyPr/>
        <a:lstStyle/>
        <a:p>
          <a:endParaRPr lang="es-MX"/>
        </a:p>
      </dgm:t>
    </dgm:pt>
    <dgm:pt modelId="{6510516A-38DE-4D6B-AB2A-07F187BD1454}" type="pres">
      <dgm:prSet presAssocID="{BEB6A844-41EC-489A-98AC-3B9E61FA7BC7}" presName="linear" presStyleCnt="0">
        <dgm:presLayoutVars>
          <dgm:animLvl val="lvl"/>
          <dgm:resizeHandles val="exact"/>
        </dgm:presLayoutVars>
      </dgm:prSet>
      <dgm:spPr/>
    </dgm:pt>
    <dgm:pt modelId="{67F57838-B7D4-4BDB-AE47-CA331D33FB0F}" type="pres">
      <dgm:prSet presAssocID="{C99CC15C-08D4-4571-9FE7-F6A3CBA9436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7524CD24-9A39-425C-BB97-43D12B916A00}" type="pres">
      <dgm:prSet presAssocID="{C99CC15C-08D4-4571-9FE7-F6A3CBA94365}" presName="childText" presStyleLbl="revTx" presStyleIdx="0" presStyleCnt="1">
        <dgm:presLayoutVars>
          <dgm:bulletEnabled val="1"/>
        </dgm:presLayoutVars>
      </dgm:prSet>
      <dgm:spPr/>
    </dgm:pt>
    <dgm:pt modelId="{774F96D6-11C5-47E9-8838-23C09963EFCD}" type="pres">
      <dgm:prSet presAssocID="{576B8C26-F432-4C2C-8743-9A2B837CDD76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B7BFEF28-3160-420A-8AF6-3253A1BE1BD8}" type="presOf" srcId="{C99CC15C-08D4-4571-9FE7-F6A3CBA94365}" destId="{67F57838-B7D4-4BDB-AE47-CA331D33FB0F}" srcOrd="0" destOrd="0" presId="urn:microsoft.com/office/officeart/2005/8/layout/vList2"/>
    <dgm:cxn modelId="{CA006333-4BE5-4C92-AF49-2AD18072F6A7}" srcId="{C99CC15C-08D4-4571-9FE7-F6A3CBA94365}" destId="{D4FC1AD2-FE51-4287-85DC-7ADD7132485E}" srcOrd="2" destOrd="0" parTransId="{49FDE00B-67BA-4F1C-9FE3-ADC2A99E78C9}" sibTransId="{E0BA3D75-02D2-42FB-875B-DE1937D95535}"/>
    <dgm:cxn modelId="{B8F2A740-CC54-4976-9647-ED42592163B5}" srcId="{C99CC15C-08D4-4571-9FE7-F6A3CBA94365}" destId="{57BCA682-D6AA-499D-B9DC-10D5F9973295}" srcOrd="3" destOrd="0" parTransId="{41F17BD2-B216-467D-BE33-5386C0985293}" sibTransId="{13C915BB-FDCE-43F8-B063-4C3DD3F76859}"/>
    <dgm:cxn modelId="{1DF9BA45-012C-4C5A-95A6-7803E7B7015E}" type="presOf" srcId="{576B8C26-F432-4C2C-8743-9A2B837CDD76}" destId="{774F96D6-11C5-47E9-8838-23C09963EFCD}" srcOrd="0" destOrd="0" presId="urn:microsoft.com/office/officeart/2005/8/layout/vList2"/>
    <dgm:cxn modelId="{F69F7B9B-54C5-4B9D-AA96-D1AA4C19464B}" srcId="{BEB6A844-41EC-489A-98AC-3B9E61FA7BC7}" destId="{C99CC15C-08D4-4571-9FE7-F6A3CBA94365}" srcOrd="0" destOrd="0" parTransId="{0013BFE1-B964-4750-9037-9022D8F9D1C0}" sibTransId="{F78DC5B1-E8B7-4E70-BC20-6398B2BA88A3}"/>
    <dgm:cxn modelId="{C3ED63A0-5220-4513-B804-42FCA9089F06}" type="presOf" srcId="{BEB6A844-41EC-489A-98AC-3B9E61FA7BC7}" destId="{6510516A-38DE-4D6B-AB2A-07F187BD1454}" srcOrd="0" destOrd="0" presId="urn:microsoft.com/office/officeart/2005/8/layout/vList2"/>
    <dgm:cxn modelId="{FDAA3CB4-DB4B-4686-8598-0BC5464676C1}" srcId="{BEB6A844-41EC-489A-98AC-3B9E61FA7BC7}" destId="{576B8C26-F432-4C2C-8743-9A2B837CDD76}" srcOrd="1" destOrd="0" parTransId="{6A31AEF3-A017-45EC-B3A0-A2A982E9EAF0}" sibTransId="{74F097B9-EB52-49DF-9173-2D7972E9DC3D}"/>
    <dgm:cxn modelId="{32DE64B6-3CC1-42C3-A48A-B4DEA333A3E5}" type="presOf" srcId="{07470C72-B3AC-48A9-8984-1777C4F3E3B4}" destId="{7524CD24-9A39-425C-BB97-43D12B916A00}" srcOrd="0" destOrd="1" presId="urn:microsoft.com/office/officeart/2005/8/layout/vList2"/>
    <dgm:cxn modelId="{E1C126B7-D647-44AD-83DB-21E9250438DA}" type="presOf" srcId="{57BCA682-D6AA-499D-B9DC-10D5F9973295}" destId="{7524CD24-9A39-425C-BB97-43D12B916A00}" srcOrd="0" destOrd="3" presId="urn:microsoft.com/office/officeart/2005/8/layout/vList2"/>
    <dgm:cxn modelId="{C85103BE-BA24-42AA-B1CD-285117159493}" srcId="{C99CC15C-08D4-4571-9FE7-F6A3CBA94365}" destId="{3935AE97-5B70-4734-B250-2FF6FE7728C2}" srcOrd="0" destOrd="0" parTransId="{F8D9B272-F649-474C-8653-9332E1412E28}" sibTransId="{D4821F36-2E6C-47E6-BF1D-4D7B6A79EB6F}"/>
    <dgm:cxn modelId="{F25084D7-EEA5-45DE-9188-9E2A27E0FE7A}" srcId="{C99CC15C-08D4-4571-9FE7-F6A3CBA94365}" destId="{07470C72-B3AC-48A9-8984-1777C4F3E3B4}" srcOrd="1" destOrd="0" parTransId="{DB954E71-074D-4E45-8DA8-FD528030FD88}" sibTransId="{1351A743-5A05-4691-AF0D-EA24FA54251B}"/>
    <dgm:cxn modelId="{5AEF13D9-653F-49DB-AB9E-B47B74961098}" type="presOf" srcId="{D4FC1AD2-FE51-4287-85DC-7ADD7132485E}" destId="{7524CD24-9A39-425C-BB97-43D12B916A00}" srcOrd="0" destOrd="2" presId="urn:microsoft.com/office/officeart/2005/8/layout/vList2"/>
    <dgm:cxn modelId="{87F324DC-C236-4D1F-97FC-9A0499B4FA49}" type="presOf" srcId="{3935AE97-5B70-4734-B250-2FF6FE7728C2}" destId="{7524CD24-9A39-425C-BB97-43D12B916A00}" srcOrd="0" destOrd="0" presId="urn:microsoft.com/office/officeart/2005/8/layout/vList2"/>
    <dgm:cxn modelId="{40E31E39-8AE3-4BAA-A100-2DE7CFFB6ABB}" type="presParOf" srcId="{6510516A-38DE-4D6B-AB2A-07F187BD1454}" destId="{67F57838-B7D4-4BDB-AE47-CA331D33FB0F}" srcOrd="0" destOrd="0" presId="urn:microsoft.com/office/officeart/2005/8/layout/vList2"/>
    <dgm:cxn modelId="{50B1D212-9C32-443B-90F9-5A00F1A1DB7B}" type="presParOf" srcId="{6510516A-38DE-4D6B-AB2A-07F187BD1454}" destId="{7524CD24-9A39-425C-BB97-43D12B916A00}" srcOrd="1" destOrd="0" presId="urn:microsoft.com/office/officeart/2005/8/layout/vList2"/>
    <dgm:cxn modelId="{A731B31B-DC5F-4F7D-BA96-FA3BFB317998}" type="presParOf" srcId="{6510516A-38DE-4D6B-AB2A-07F187BD1454}" destId="{774F96D6-11C5-47E9-8838-23C09963EFC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328D0A4-9B94-4D78-BB46-C303B025159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7880EB8D-2532-472E-AFA6-073BE016C489}">
      <dgm:prSet custT="1"/>
      <dgm:spPr/>
      <dgm:t>
        <a:bodyPr/>
        <a:lstStyle/>
        <a:p>
          <a:r>
            <a:rPr lang="es-MX" sz="2000" dirty="0"/>
            <a:t>&gt; 15 DIAS</a:t>
          </a:r>
        </a:p>
      </dgm:t>
    </dgm:pt>
    <dgm:pt modelId="{3C833EFD-7FAB-4AFD-A5DE-AEC72677A012}" type="parTrans" cxnId="{25A952E4-DF87-4FED-8684-99B92E1C1B2E}">
      <dgm:prSet/>
      <dgm:spPr/>
      <dgm:t>
        <a:bodyPr/>
        <a:lstStyle/>
        <a:p>
          <a:endParaRPr lang="es-MX"/>
        </a:p>
      </dgm:t>
    </dgm:pt>
    <dgm:pt modelId="{3F9A2E53-C475-47BD-ACE1-F2E4F0754ED3}" type="sibTrans" cxnId="{25A952E4-DF87-4FED-8684-99B92E1C1B2E}">
      <dgm:prSet/>
      <dgm:spPr/>
      <dgm:t>
        <a:bodyPr/>
        <a:lstStyle/>
        <a:p>
          <a:endParaRPr lang="es-MX"/>
        </a:p>
      </dgm:t>
    </dgm:pt>
    <dgm:pt modelId="{59A21502-FA96-46A8-A1A2-22AFCAA67E3A}">
      <dgm:prSet custT="1"/>
      <dgm:spPr/>
      <dgm:t>
        <a:bodyPr/>
        <a:lstStyle/>
        <a:p>
          <a:r>
            <a:rPr lang="es-MX" sz="2000" dirty="0"/>
            <a:t>INDEPENDIENTE SI SE CONOCE SU ETIOLOGIA</a:t>
          </a:r>
        </a:p>
      </dgm:t>
    </dgm:pt>
    <dgm:pt modelId="{4FD74034-E828-4472-BA8E-2BA39D8F9A45}" type="parTrans" cxnId="{3D41F5C5-FFE9-4626-8730-9441E2F350C7}">
      <dgm:prSet/>
      <dgm:spPr/>
      <dgm:t>
        <a:bodyPr/>
        <a:lstStyle/>
        <a:p>
          <a:endParaRPr lang="es-MX"/>
        </a:p>
      </dgm:t>
    </dgm:pt>
    <dgm:pt modelId="{29FDEC0E-B0F3-48AE-9120-B517649F0352}" type="sibTrans" cxnId="{3D41F5C5-FFE9-4626-8730-9441E2F350C7}">
      <dgm:prSet/>
      <dgm:spPr/>
      <dgm:t>
        <a:bodyPr/>
        <a:lstStyle/>
        <a:p>
          <a:endParaRPr lang="es-MX"/>
        </a:p>
      </dgm:t>
    </dgm:pt>
    <dgm:pt modelId="{22BCC6D7-DA62-4DC5-9443-17FC5B22738A}" type="pres">
      <dgm:prSet presAssocID="{8328D0A4-9B94-4D78-BB46-C303B0251596}" presName="linear" presStyleCnt="0">
        <dgm:presLayoutVars>
          <dgm:animLvl val="lvl"/>
          <dgm:resizeHandles val="exact"/>
        </dgm:presLayoutVars>
      </dgm:prSet>
      <dgm:spPr/>
    </dgm:pt>
    <dgm:pt modelId="{E7E49F44-BC4A-4DAF-BF56-E585CBE63C88}" type="pres">
      <dgm:prSet presAssocID="{7880EB8D-2532-472E-AFA6-073BE016C48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A415A927-1C7E-4494-BB2F-3D4E81E6963F}" type="pres">
      <dgm:prSet presAssocID="{3F9A2E53-C475-47BD-ACE1-F2E4F0754ED3}" presName="spacer" presStyleCnt="0"/>
      <dgm:spPr/>
    </dgm:pt>
    <dgm:pt modelId="{961EDFDD-94C1-45CA-ABE6-E54F46DC27A9}" type="pres">
      <dgm:prSet presAssocID="{59A21502-FA96-46A8-A1A2-22AFCAA67E3A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809AC1BB-0904-4F1C-845A-7729BB1DABAB}" type="presOf" srcId="{8328D0A4-9B94-4D78-BB46-C303B0251596}" destId="{22BCC6D7-DA62-4DC5-9443-17FC5B22738A}" srcOrd="0" destOrd="0" presId="urn:microsoft.com/office/officeart/2005/8/layout/vList2"/>
    <dgm:cxn modelId="{3D41F5C5-FFE9-4626-8730-9441E2F350C7}" srcId="{8328D0A4-9B94-4D78-BB46-C303B0251596}" destId="{59A21502-FA96-46A8-A1A2-22AFCAA67E3A}" srcOrd="1" destOrd="0" parTransId="{4FD74034-E828-4472-BA8E-2BA39D8F9A45}" sibTransId="{29FDEC0E-B0F3-48AE-9120-B517649F0352}"/>
    <dgm:cxn modelId="{6AD859D2-F949-49D9-A733-F7B90BDA267F}" type="presOf" srcId="{59A21502-FA96-46A8-A1A2-22AFCAA67E3A}" destId="{961EDFDD-94C1-45CA-ABE6-E54F46DC27A9}" srcOrd="0" destOrd="0" presId="urn:microsoft.com/office/officeart/2005/8/layout/vList2"/>
    <dgm:cxn modelId="{25A952E4-DF87-4FED-8684-99B92E1C1B2E}" srcId="{8328D0A4-9B94-4D78-BB46-C303B0251596}" destId="{7880EB8D-2532-472E-AFA6-073BE016C489}" srcOrd="0" destOrd="0" parTransId="{3C833EFD-7FAB-4AFD-A5DE-AEC72677A012}" sibTransId="{3F9A2E53-C475-47BD-ACE1-F2E4F0754ED3}"/>
    <dgm:cxn modelId="{3698FEFB-38F8-4175-8AB7-23712C991403}" type="presOf" srcId="{7880EB8D-2532-472E-AFA6-073BE016C489}" destId="{E7E49F44-BC4A-4DAF-BF56-E585CBE63C88}" srcOrd="0" destOrd="0" presId="urn:microsoft.com/office/officeart/2005/8/layout/vList2"/>
    <dgm:cxn modelId="{F2580ABA-1572-4698-95C0-F42B958BD791}" type="presParOf" srcId="{22BCC6D7-DA62-4DC5-9443-17FC5B22738A}" destId="{E7E49F44-BC4A-4DAF-BF56-E585CBE63C88}" srcOrd="0" destOrd="0" presId="urn:microsoft.com/office/officeart/2005/8/layout/vList2"/>
    <dgm:cxn modelId="{13CBBEE3-8C71-41FC-960D-1467A1E96E32}" type="presParOf" srcId="{22BCC6D7-DA62-4DC5-9443-17FC5B22738A}" destId="{A415A927-1C7E-4494-BB2F-3D4E81E6963F}" srcOrd="1" destOrd="0" presId="urn:microsoft.com/office/officeart/2005/8/layout/vList2"/>
    <dgm:cxn modelId="{1348D4C1-9521-48F1-A04E-E8155E2ACA7E}" type="presParOf" srcId="{22BCC6D7-DA62-4DC5-9443-17FC5B22738A}" destId="{961EDFDD-94C1-45CA-ABE6-E54F46DC27A9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78BC868B-F526-4328-AC28-094A9FE45196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AAB41DE7-BACF-4268-ADFC-636D0BE43A2B}">
      <dgm:prSet custT="1"/>
      <dgm:spPr/>
      <dgm:t>
        <a:bodyPr/>
        <a:lstStyle/>
        <a:p>
          <a:r>
            <a:rPr lang="es-MX" sz="2000" b="1" dirty="0"/>
            <a:t>CARACTERISTICAS:</a:t>
          </a:r>
        </a:p>
      </dgm:t>
    </dgm:pt>
    <dgm:pt modelId="{06F7CC3A-900E-4470-895C-7F770C465959}" type="parTrans" cxnId="{40109202-98A8-444B-89BA-603E4570EC41}">
      <dgm:prSet/>
      <dgm:spPr/>
      <dgm:t>
        <a:bodyPr/>
        <a:lstStyle/>
        <a:p>
          <a:endParaRPr lang="es-MX"/>
        </a:p>
      </dgm:t>
    </dgm:pt>
    <dgm:pt modelId="{1487D389-BB3E-4B9C-89D5-A07C66156399}" type="sibTrans" cxnId="{40109202-98A8-444B-89BA-603E4570EC41}">
      <dgm:prSet/>
      <dgm:spPr/>
      <dgm:t>
        <a:bodyPr/>
        <a:lstStyle/>
        <a:p>
          <a:endParaRPr lang="es-MX"/>
        </a:p>
      </dgm:t>
    </dgm:pt>
    <dgm:pt modelId="{6139D9E2-4B0E-4D9E-BC35-832BAEEBBF8D}">
      <dgm:prSet custT="1"/>
      <dgm:spPr/>
      <dgm:t>
        <a:bodyPr/>
        <a:lstStyle/>
        <a:p>
          <a:r>
            <a:rPr lang="es-MX" sz="2000" dirty="0"/>
            <a:t>DURACION MINIMA DE 3 SEMANAS</a:t>
          </a:r>
        </a:p>
      </dgm:t>
    </dgm:pt>
    <dgm:pt modelId="{824411B5-8270-4C02-83A8-0F895E731976}" type="parTrans" cxnId="{2ED1722A-590C-4738-93A0-5E49931D9E7C}">
      <dgm:prSet/>
      <dgm:spPr/>
      <dgm:t>
        <a:bodyPr/>
        <a:lstStyle/>
        <a:p>
          <a:endParaRPr lang="es-MX"/>
        </a:p>
      </dgm:t>
    </dgm:pt>
    <dgm:pt modelId="{A08643D4-9F94-46AB-A9A7-8707DB21CCD2}" type="sibTrans" cxnId="{2ED1722A-590C-4738-93A0-5E49931D9E7C}">
      <dgm:prSet/>
      <dgm:spPr/>
      <dgm:t>
        <a:bodyPr/>
        <a:lstStyle/>
        <a:p>
          <a:endParaRPr lang="es-MX"/>
        </a:p>
      </dgm:t>
    </dgm:pt>
    <dgm:pt modelId="{43DE24EB-D418-4AB3-A413-4FD3BA19745B}">
      <dgm:prSet custT="1"/>
      <dgm:spPr/>
      <dgm:t>
        <a:bodyPr/>
        <a:lstStyle/>
        <a:p>
          <a:r>
            <a:rPr lang="es-MX" sz="2000" dirty="0"/>
            <a:t>TEMPERATURA &gt;= 38,3°C EN POR LO MENOS 3 OCASIONES</a:t>
          </a:r>
        </a:p>
      </dgm:t>
    </dgm:pt>
    <dgm:pt modelId="{79F7763F-0AF4-4610-8916-72E065213179}" type="parTrans" cxnId="{8E0AC0B0-019A-48C6-A7B5-43777334A562}">
      <dgm:prSet/>
      <dgm:spPr/>
      <dgm:t>
        <a:bodyPr/>
        <a:lstStyle/>
        <a:p>
          <a:endParaRPr lang="es-MX"/>
        </a:p>
      </dgm:t>
    </dgm:pt>
    <dgm:pt modelId="{DAFC0ACF-5AB3-4345-A2AE-7AAC1F8B7500}" type="sibTrans" cxnId="{8E0AC0B0-019A-48C6-A7B5-43777334A562}">
      <dgm:prSet/>
      <dgm:spPr/>
      <dgm:t>
        <a:bodyPr/>
        <a:lstStyle/>
        <a:p>
          <a:endParaRPr lang="es-MX"/>
        </a:p>
      </dgm:t>
    </dgm:pt>
    <dgm:pt modelId="{E84BEB4C-7EA3-460B-9D22-8A84A793DB76}">
      <dgm:prSet custT="1"/>
      <dgm:spPr/>
      <dgm:t>
        <a:bodyPr/>
        <a:lstStyle/>
        <a:p>
          <a:r>
            <a:rPr lang="es-MX" sz="2000" dirty="0"/>
            <a:t>IMPOSIBILIDAD DE LOGRAR UN DIAGNOSTICO ETIOLOGICO DESPUES DE UNA SEMANA DE EVALUACION CON EL PACIENTE INTERNADO</a:t>
          </a:r>
        </a:p>
      </dgm:t>
    </dgm:pt>
    <dgm:pt modelId="{96BB9A5E-B21E-4342-859D-2D1ABCC85907}" type="parTrans" cxnId="{51F51641-16F3-47BE-8ABA-F0E4A21202C0}">
      <dgm:prSet/>
      <dgm:spPr/>
      <dgm:t>
        <a:bodyPr/>
        <a:lstStyle/>
        <a:p>
          <a:endParaRPr lang="es-MX"/>
        </a:p>
      </dgm:t>
    </dgm:pt>
    <dgm:pt modelId="{BB81F9D4-BB81-4212-A707-D29E7CA77D8E}" type="sibTrans" cxnId="{51F51641-16F3-47BE-8ABA-F0E4A21202C0}">
      <dgm:prSet/>
      <dgm:spPr/>
      <dgm:t>
        <a:bodyPr/>
        <a:lstStyle/>
        <a:p>
          <a:endParaRPr lang="es-MX"/>
        </a:p>
      </dgm:t>
    </dgm:pt>
    <dgm:pt modelId="{8AA77F0E-837E-491A-87DD-4E7CA4D124C6}" type="pres">
      <dgm:prSet presAssocID="{78BC868B-F526-4328-AC28-094A9FE45196}" presName="theList" presStyleCnt="0">
        <dgm:presLayoutVars>
          <dgm:dir/>
          <dgm:animLvl val="lvl"/>
          <dgm:resizeHandles val="exact"/>
        </dgm:presLayoutVars>
      </dgm:prSet>
      <dgm:spPr/>
    </dgm:pt>
    <dgm:pt modelId="{7FD677A6-221D-45E0-8F41-9BD37AAB4EF8}" type="pres">
      <dgm:prSet presAssocID="{AAB41DE7-BACF-4268-ADFC-636D0BE43A2B}" presName="compNode" presStyleCnt="0"/>
      <dgm:spPr/>
    </dgm:pt>
    <dgm:pt modelId="{6F42193C-27F6-4FD7-8204-E360CC03DC68}" type="pres">
      <dgm:prSet presAssocID="{AAB41DE7-BACF-4268-ADFC-636D0BE43A2B}" presName="aNode" presStyleLbl="bgShp" presStyleIdx="0" presStyleCnt="1"/>
      <dgm:spPr/>
    </dgm:pt>
    <dgm:pt modelId="{299E71F9-0959-4899-8E32-6D58F9DB240B}" type="pres">
      <dgm:prSet presAssocID="{AAB41DE7-BACF-4268-ADFC-636D0BE43A2B}" presName="textNode" presStyleLbl="bgShp" presStyleIdx="0" presStyleCnt="1"/>
      <dgm:spPr/>
    </dgm:pt>
    <dgm:pt modelId="{0A2DE7AD-5CF8-4F4D-A929-832D59B6AB2A}" type="pres">
      <dgm:prSet presAssocID="{AAB41DE7-BACF-4268-ADFC-636D0BE43A2B}" presName="compChildNode" presStyleCnt="0"/>
      <dgm:spPr/>
    </dgm:pt>
    <dgm:pt modelId="{5AC906DE-1620-4E8B-B21D-D596ED807CF5}" type="pres">
      <dgm:prSet presAssocID="{AAB41DE7-BACF-4268-ADFC-636D0BE43A2B}" presName="theInnerList" presStyleCnt="0"/>
      <dgm:spPr/>
    </dgm:pt>
    <dgm:pt modelId="{8BDCE027-FB5C-4CED-86CE-9B5DE69B66A2}" type="pres">
      <dgm:prSet presAssocID="{6139D9E2-4B0E-4D9E-BC35-832BAEEBBF8D}" presName="childNode" presStyleLbl="node1" presStyleIdx="0" presStyleCnt="3">
        <dgm:presLayoutVars>
          <dgm:bulletEnabled val="1"/>
        </dgm:presLayoutVars>
      </dgm:prSet>
      <dgm:spPr/>
    </dgm:pt>
    <dgm:pt modelId="{E70571D5-7DFA-4284-B593-F61DF6BA55AA}" type="pres">
      <dgm:prSet presAssocID="{6139D9E2-4B0E-4D9E-BC35-832BAEEBBF8D}" presName="aSpace2" presStyleCnt="0"/>
      <dgm:spPr/>
    </dgm:pt>
    <dgm:pt modelId="{80BC79E1-578C-4990-81D2-F0C0C3BBE616}" type="pres">
      <dgm:prSet presAssocID="{43DE24EB-D418-4AB3-A413-4FD3BA19745B}" presName="childNode" presStyleLbl="node1" presStyleIdx="1" presStyleCnt="3">
        <dgm:presLayoutVars>
          <dgm:bulletEnabled val="1"/>
        </dgm:presLayoutVars>
      </dgm:prSet>
      <dgm:spPr/>
    </dgm:pt>
    <dgm:pt modelId="{E0A1DEA9-E22E-416E-A0E0-DB2B2661BC28}" type="pres">
      <dgm:prSet presAssocID="{43DE24EB-D418-4AB3-A413-4FD3BA19745B}" presName="aSpace2" presStyleCnt="0"/>
      <dgm:spPr/>
    </dgm:pt>
    <dgm:pt modelId="{F1AB9316-8C67-4194-8651-73392414E1E8}" type="pres">
      <dgm:prSet presAssocID="{E84BEB4C-7EA3-460B-9D22-8A84A793DB76}" presName="childNode" presStyleLbl="node1" presStyleIdx="2" presStyleCnt="3">
        <dgm:presLayoutVars>
          <dgm:bulletEnabled val="1"/>
        </dgm:presLayoutVars>
      </dgm:prSet>
      <dgm:spPr/>
    </dgm:pt>
  </dgm:ptLst>
  <dgm:cxnLst>
    <dgm:cxn modelId="{40109202-98A8-444B-89BA-603E4570EC41}" srcId="{78BC868B-F526-4328-AC28-094A9FE45196}" destId="{AAB41DE7-BACF-4268-ADFC-636D0BE43A2B}" srcOrd="0" destOrd="0" parTransId="{06F7CC3A-900E-4470-895C-7F770C465959}" sibTransId="{1487D389-BB3E-4B9C-89D5-A07C66156399}"/>
    <dgm:cxn modelId="{10F7631B-B2FD-4005-A566-D444DDA5D753}" type="presOf" srcId="{E84BEB4C-7EA3-460B-9D22-8A84A793DB76}" destId="{F1AB9316-8C67-4194-8651-73392414E1E8}" srcOrd="0" destOrd="0" presId="urn:microsoft.com/office/officeart/2005/8/layout/lProcess2"/>
    <dgm:cxn modelId="{2ED1722A-590C-4738-93A0-5E49931D9E7C}" srcId="{AAB41DE7-BACF-4268-ADFC-636D0BE43A2B}" destId="{6139D9E2-4B0E-4D9E-BC35-832BAEEBBF8D}" srcOrd="0" destOrd="0" parTransId="{824411B5-8270-4C02-83A8-0F895E731976}" sibTransId="{A08643D4-9F94-46AB-A9A7-8707DB21CCD2}"/>
    <dgm:cxn modelId="{51F51641-16F3-47BE-8ABA-F0E4A21202C0}" srcId="{AAB41DE7-BACF-4268-ADFC-636D0BE43A2B}" destId="{E84BEB4C-7EA3-460B-9D22-8A84A793DB76}" srcOrd="2" destOrd="0" parTransId="{96BB9A5E-B21E-4342-859D-2D1ABCC85907}" sibTransId="{BB81F9D4-BB81-4212-A707-D29E7CA77D8E}"/>
    <dgm:cxn modelId="{8E1F816F-A99C-44E5-85A7-419FA6742F3C}" type="presOf" srcId="{AAB41DE7-BACF-4268-ADFC-636D0BE43A2B}" destId="{6F42193C-27F6-4FD7-8204-E360CC03DC68}" srcOrd="0" destOrd="0" presId="urn:microsoft.com/office/officeart/2005/8/layout/lProcess2"/>
    <dgm:cxn modelId="{8E7AC681-9FEF-4D05-A7F1-7E524D209DCB}" type="presOf" srcId="{AAB41DE7-BACF-4268-ADFC-636D0BE43A2B}" destId="{299E71F9-0959-4899-8E32-6D58F9DB240B}" srcOrd="1" destOrd="0" presId="urn:microsoft.com/office/officeart/2005/8/layout/lProcess2"/>
    <dgm:cxn modelId="{379384AF-60DB-4779-816A-03E2E5596D7E}" type="presOf" srcId="{43DE24EB-D418-4AB3-A413-4FD3BA19745B}" destId="{80BC79E1-578C-4990-81D2-F0C0C3BBE616}" srcOrd="0" destOrd="0" presId="urn:microsoft.com/office/officeart/2005/8/layout/lProcess2"/>
    <dgm:cxn modelId="{8E0AC0B0-019A-48C6-A7B5-43777334A562}" srcId="{AAB41DE7-BACF-4268-ADFC-636D0BE43A2B}" destId="{43DE24EB-D418-4AB3-A413-4FD3BA19745B}" srcOrd="1" destOrd="0" parTransId="{79F7763F-0AF4-4610-8916-72E065213179}" sibTransId="{DAFC0ACF-5AB3-4345-A2AE-7AAC1F8B7500}"/>
    <dgm:cxn modelId="{564170E4-8E3D-42E6-B65F-65A0BE47AC4F}" type="presOf" srcId="{6139D9E2-4B0E-4D9E-BC35-832BAEEBBF8D}" destId="{8BDCE027-FB5C-4CED-86CE-9B5DE69B66A2}" srcOrd="0" destOrd="0" presId="urn:microsoft.com/office/officeart/2005/8/layout/lProcess2"/>
    <dgm:cxn modelId="{AD310BEA-D72C-4D3A-9D02-2A63BDB3705B}" type="presOf" srcId="{78BC868B-F526-4328-AC28-094A9FE45196}" destId="{8AA77F0E-837E-491A-87DD-4E7CA4D124C6}" srcOrd="0" destOrd="0" presId="urn:microsoft.com/office/officeart/2005/8/layout/lProcess2"/>
    <dgm:cxn modelId="{A456C40E-5C8E-49DA-8130-61B23E553B1C}" type="presParOf" srcId="{8AA77F0E-837E-491A-87DD-4E7CA4D124C6}" destId="{7FD677A6-221D-45E0-8F41-9BD37AAB4EF8}" srcOrd="0" destOrd="0" presId="urn:microsoft.com/office/officeart/2005/8/layout/lProcess2"/>
    <dgm:cxn modelId="{113E01B3-0FD1-4EFA-9452-01CFCECDDF42}" type="presParOf" srcId="{7FD677A6-221D-45E0-8F41-9BD37AAB4EF8}" destId="{6F42193C-27F6-4FD7-8204-E360CC03DC68}" srcOrd="0" destOrd="0" presId="urn:microsoft.com/office/officeart/2005/8/layout/lProcess2"/>
    <dgm:cxn modelId="{F5E4DF23-D3A8-4EEE-9972-B5F5735F653F}" type="presParOf" srcId="{7FD677A6-221D-45E0-8F41-9BD37AAB4EF8}" destId="{299E71F9-0959-4899-8E32-6D58F9DB240B}" srcOrd="1" destOrd="0" presId="urn:microsoft.com/office/officeart/2005/8/layout/lProcess2"/>
    <dgm:cxn modelId="{B0400CAC-DEBB-42FF-A803-7673175BE9F9}" type="presParOf" srcId="{7FD677A6-221D-45E0-8F41-9BD37AAB4EF8}" destId="{0A2DE7AD-5CF8-4F4D-A929-832D59B6AB2A}" srcOrd="2" destOrd="0" presId="urn:microsoft.com/office/officeart/2005/8/layout/lProcess2"/>
    <dgm:cxn modelId="{E4DE244D-E81F-4D57-B8E2-8EF14EA86B75}" type="presParOf" srcId="{0A2DE7AD-5CF8-4F4D-A929-832D59B6AB2A}" destId="{5AC906DE-1620-4E8B-B21D-D596ED807CF5}" srcOrd="0" destOrd="0" presId="urn:microsoft.com/office/officeart/2005/8/layout/lProcess2"/>
    <dgm:cxn modelId="{B686B3EB-B20E-4025-BB2B-C18C452CA476}" type="presParOf" srcId="{5AC906DE-1620-4E8B-B21D-D596ED807CF5}" destId="{8BDCE027-FB5C-4CED-86CE-9B5DE69B66A2}" srcOrd="0" destOrd="0" presId="urn:microsoft.com/office/officeart/2005/8/layout/lProcess2"/>
    <dgm:cxn modelId="{3E2A740A-8743-4643-B417-C5C9E4FD4B62}" type="presParOf" srcId="{5AC906DE-1620-4E8B-B21D-D596ED807CF5}" destId="{E70571D5-7DFA-4284-B593-F61DF6BA55AA}" srcOrd="1" destOrd="0" presId="urn:microsoft.com/office/officeart/2005/8/layout/lProcess2"/>
    <dgm:cxn modelId="{506FEAB6-AEEA-4E81-9D57-A128DA00C7D9}" type="presParOf" srcId="{5AC906DE-1620-4E8B-B21D-D596ED807CF5}" destId="{80BC79E1-578C-4990-81D2-F0C0C3BBE616}" srcOrd="2" destOrd="0" presId="urn:microsoft.com/office/officeart/2005/8/layout/lProcess2"/>
    <dgm:cxn modelId="{BA7CA8C5-795F-4D6C-AAAE-570F7598902F}" type="presParOf" srcId="{5AC906DE-1620-4E8B-B21D-D596ED807CF5}" destId="{E0A1DEA9-E22E-416E-A0E0-DB2B2661BC28}" srcOrd="3" destOrd="0" presId="urn:microsoft.com/office/officeart/2005/8/layout/lProcess2"/>
    <dgm:cxn modelId="{37E834E5-49B8-425E-9ED7-1F9FA02B4137}" type="presParOf" srcId="{5AC906DE-1620-4E8B-B21D-D596ED807CF5}" destId="{F1AB9316-8C67-4194-8651-73392414E1E8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AFA8BED-2316-43C7-952A-5E09EAAA0627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BE56C119-F84C-48BF-AF48-9691E083D20C}">
      <dgm:prSet custT="1"/>
      <dgm:spPr/>
      <dgm:t>
        <a:bodyPr/>
        <a:lstStyle/>
        <a:p>
          <a:r>
            <a:rPr lang="es-ES" sz="2000" dirty="0"/>
            <a:t>EQUILIBRIO DE DOS PROCESOS OPUESTOS</a:t>
          </a:r>
          <a:endParaRPr lang="es-MX" sz="2000" dirty="0"/>
        </a:p>
      </dgm:t>
    </dgm:pt>
    <dgm:pt modelId="{A8E1B3A2-75B1-4976-848F-D2245B173638}" type="parTrans" cxnId="{B88CBB80-B1A6-412B-A90C-655E6E5D11CE}">
      <dgm:prSet/>
      <dgm:spPr/>
      <dgm:t>
        <a:bodyPr/>
        <a:lstStyle/>
        <a:p>
          <a:endParaRPr lang="es-MX"/>
        </a:p>
      </dgm:t>
    </dgm:pt>
    <dgm:pt modelId="{85EEAA84-6CA0-4FFD-8934-262D1B90021B}" type="sibTrans" cxnId="{B88CBB80-B1A6-412B-A90C-655E6E5D11CE}">
      <dgm:prSet/>
      <dgm:spPr/>
      <dgm:t>
        <a:bodyPr/>
        <a:lstStyle/>
        <a:p>
          <a:endParaRPr lang="es-MX"/>
        </a:p>
      </dgm:t>
    </dgm:pt>
    <dgm:pt modelId="{F0CD4D5B-4A8D-4FD9-8374-72599E290BC5}">
      <dgm:prSet custT="1"/>
      <dgm:spPr/>
      <dgm:t>
        <a:bodyPr/>
        <a:lstStyle/>
        <a:p>
          <a:r>
            <a:rPr lang="es-ES" sz="2000" dirty="0"/>
            <a:t>TERMOGENESIS</a:t>
          </a:r>
          <a:endParaRPr lang="es-MX" sz="2000" dirty="0"/>
        </a:p>
      </dgm:t>
    </dgm:pt>
    <dgm:pt modelId="{50A2A34E-CCDC-4595-A158-F938D76E1419}" type="parTrans" cxnId="{FF0B7405-25B8-4E04-AC3E-31D1C87BB841}">
      <dgm:prSet/>
      <dgm:spPr/>
      <dgm:t>
        <a:bodyPr/>
        <a:lstStyle/>
        <a:p>
          <a:endParaRPr lang="es-MX"/>
        </a:p>
      </dgm:t>
    </dgm:pt>
    <dgm:pt modelId="{BD312ABB-7EDB-4ECA-9D18-BCD1900C6309}" type="sibTrans" cxnId="{FF0B7405-25B8-4E04-AC3E-31D1C87BB841}">
      <dgm:prSet/>
      <dgm:spPr/>
      <dgm:t>
        <a:bodyPr/>
        <a:lstStyle/>
        <a:p>
          <a:endParaRPr lang="es-MX"/>
        </a:p>
      </dgm:t>
    </dgm:pt>
    <dgm:pt modelId="{73436E45-8346-464C-9D1B-E7B1A0DBF7AF}">
      <dgm:prSet custT="1"/>
      <dgm:spPr/>
      <dgm:t>
        <a:bodyPr/>
        <a:lstStyle/>
        <a:p>
          <a:r>
            <a:rPr lang="es-ES" sz="2000" dirty="0"/>
            <a:t>MUSCULO E HIGADO</a:t>
          </a:r>
          <a:endParaRPr lang="es-MX" sz="2000" dirty="0"/>
        </a:p>
      </dgm:t>
    </dgm:pt>
    <dgm:pt modelId="{8346445C-A338-4207-9C84-FFC14B078D1A}" type="parTrans" cxnId="{06F086F0-525D-4426-8CE5-3A1E4C7231D5}">
      <dgm:prSet/>
      <dgm:spPr/>
      <dgm:t>
        <a:bodyPr/>
        <a:lstStyle/>
        <a:p>
          <a:endParaRPr lang="es-MX"/>
        </a:p>
      </dgm:t>
    </dgm:pt>
    <dgm:pt modelId="{5038CEAE-2C57-49D1-A729-763F48C345BA}" type="sibTrans" cxnId="{06F086F0-525D-4426-8CE5-3A1E4C7231D5}">
      <dgm:prSet/>
      <dgm:spPr/>
      <dgm:t>
        <a:bodyPr/>
        <a:lstStyle/>
        <a:p>
          <a:endParaRPr lang="es-MX"/>
        </a:p>
      </dgm:t>
    </dgm:pt>
    <dgm:pt modelId="{E20894A6-41C9-4AAB-8BC6-BBC1A553755D}">
      <dgm:prSet custT="1"/>
      <dgm:spPr/>
      <dgm:t>
        <a:bodyPr/>
        <a:lstStyle/>
        <a:p>
          <a:r>
            <a:rPr lang="es-ES" sz="2000" dirty="0"/>
            <a:t>PERDIDA</a:t>
          </a:r>
          <a:endParaRPr lang="es-MX" sz="2000" dirty="0"/>
        </a:p>
      </dgm:t>
    </dgm:pt>
    <dgm:pt modelId="{C2695403-E5E3-4514-9D27-A82269485087}" type="parTrans" cxnId="{6407B4B7-C187-4F51-AA58-23E7ACDE33B9}">
      <dgm:prSet/>
      <dgm:spPr/>
      <dgm:t>
        <a:bodyPr/>
        <a:lstStyle/>
        <a:p>
          <a:endParaRPr lang="es-MX"/>
        </a:p>
      </dgm:t>
    </dgm:pt>
    <dgm:pt modelId="{064B794E-E014-4E96-993E-4166B48978FC}" type="sibTrans" cxnId="{6407B4B7-C187-4F51-AA58-23E7ACDE33B9}">
      <dgm:prSet/>
      <dgm:spPr/>
      <dgm:t>
        <a:bodyPr/>
        <a:lstStyle/>
        <a:p>
          <a:endParaRPr lang="es-MX"/>
        </a:p>
      </dgm:t>
    </dgm:pt>
    <dgm:pt modelId="{2303DE05-A3F9-4D6B-AB52-6C1FD1D1F561}">
      <dgm:prSet custT="1"/>
      <dgm:spPr/>
      <dgm:t>
        <a:bodyPr/>
        <a:lstStyle/>
        <a:p>
          <a:r>
            <a:rPr lang="es-ES" sz="2000" dirty="0"/>
            <a:t>PIEL Y PULMONES</a:t>
          </a:r>
          <a:endParaRPr lang="es-MX" sz="2000" dirty="0"/>
        </a:p>
      </dgm:t>
    </dgm:pt>
    <dgm:pt modelId="{B10C5858-CA80-44E3-8AE7-18D37F75E4F4}" type="parTrans" cxnId="{8FFA6A0A-D747-4C02-8443-651B18969C11}">
      <dgm:prSet/>
      <dgm:spPr/>
      <dgm:t>
        <a:bodyPr/>
        <a:lstStyle/>
        <a:p>
          <a:endParaRPr lang="es-MX"/>
        </a:p>
      </dgm:t>
    </dgm:pt>
    <dgm:pt modelId="{FBC2B615-68C4-426F-B612-F6E57B9A1FC4}" type="sibTrans" cxnId="{8FFA6A0A-D747-4C02-8443-651B18969C11}">
      <dgm:prSet/>
      <dgm:spPr/>
      <dgm:t>
        <a:bodyPr/>
        <a:lstStyle/>
        <a:p>
          <a:endParaRPr lang="es-MX"/>
        </a:p>
      </dgm:t>
    </dgm:pt>
    <dgm:pt modelId="{B23F0B27-2374-4F7D-A9E6-83DEABEA76B3}" type="pres">
      <dgm:prSet presAssocID="{0AFA8BED-2316-43C7-952A-5E09EAAA0627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860E315-BA9A-4A95-AABD-2B3AF4083524}" type="pres">
      <dgm:prSet presAssocID="{BE56C119-F84C-48BF-AF48-9691E083D20C}" presName="hierRoot1" presStyleCnt="0">
        <dgm:presLayoutVars>
          <dgm:hierBranch val="init"/>
        </dgm:presLayoutVars>
      </dgm:prSet>
      <dgm:spPr/>
    </dgm:pt>
    <dgm:pt modelId="{6EC0644D-8C31-4CEA-8471-AFA3C6F42A68}" type="pres">
      <dgm:prSet presAssocID="{BE56C119-F84C-48BF-AF48-9691E083D20C}" presName="rootComposite1" presStyleCnt="0"/>
      <dgm:spPr/>
    </dgm:pt>
    <dgm:pt modelId="{BC7E35EE-382F-4D70-8FB7-74156F723ADA}" type="pres">
      <dgm:prSet presAssocID="{BE56C119-F84C-48BF-AF48-9691E083D20C}" presName="rootText1" presStyleLbl="node0" presStyleIdx="0" presStyleCnt="1">
        <dgm:presLayoutVars>
          <dgm:chPref val="3"/>
        </dgm:presLayoutVars>
      </dgm:prSet>
      <dgm:spPr/>
    </dgm:pt>
    <dgm:pt modelId="{282A3257-FAEC-491F-BE06-078BC2D5F602}" type="pres">
      <dgm:prSet presAssocID="{BE56C119-F84C-48BF-AF48-9691E083D20C}" presName="rootConnector1" presStyleLbl="node1" presStyleIdx="0" presStyleCnt="0"/>
      <dgm:spPr/>
    </dgm:pt>
    <dgm:pt modelId="{DBB66E0F-F2B1-4152-AC49-A5343E38A629}" type="pres">
      <dgm:prSet presAssocID="{BE56C119-F84C-48BF-AF48-9691E083D20C}" presName="hierChild2" presStyleCnt="0"/>
      <dgm:spPr/>
    </dgm:pt>
    <dgm:pt modelId="{72623D61-3BEE-4336-B53A-6F12BD8C0C3F}" type="pres">
      <dgm:prSet presAssocID="{50A2A34E-CCDC-4595-A158-F938D76E1419}" presName="Name37" presStyleLbl="parChTrans1D2" presStyleIdx="0" presStyleCnt="2"/>
      <dgm:spPr/>
    </dgm:pt>
    <dgm:pt modelId="{B7B3E53A-5D0C-40F3-A8EE-C4312CD0E77D}" type="pres">
      <dgm:prSet presAssocID="{F0CD4D5B-4A8D-4FD9-8374-72599E290BC5}" presName="hierRoot2" presStyleCnt="0">
        <dgm:presLayoutVars>
          <dgm:hierBranch val="init"/>
        </dgm:presLayoutVars>
      </dgm:prSet>
      <dgm:spPr/>
    </dgm:pt>
    <dgm:pt modelId="{571F2402-6728-44BB-97D5-C8C0DB3C4E96}" type="pres">
      <dgm:prSet presAssocID="{F0CD4D5B-4A8D-4FD9-8374-72599E290BC5}" presName="rootComposite" presStyleCnt="0"/>
      <dgm:spPr/>
    </dgm:pt>
    <dgm:pt modelId="{7FE53EF1-2FDF-42AF-9932-59678B1043B5}" type="pres">
      <dgm:prSet presAssocID="{F0CD4D5B-4A8D-4FD9-8374-72599E290BC5}" presName="rootText" presStyleLbl="node2" presStyleIdx="0" presStyleCnt="2">
        <dgm:presLayoutVars>
          <dgm:chPref val="3"/>
        </dgm:presLayoutVars>
      </dgm:prSet>
      <dgm:spPr/>
    </dgm:pt>
    <dgm:pt modelId="{43559D92-BCC9-4719-A4D3-77087CC943EA}" type="pres">
      <dgm:prSet presAssocID="{F0CD4D5B-4A8D-4FD9-8374-72599E290BC5}" presName="rootConnector" presStyleLbl="node2" presStyleIdx="0" presStyleCnt="2"/>
      <dgm:spPr/>
    </dgm:pt>
    <dgm:pt modelId="{69F9873E-A8EF-40D1-B925-001ED4434A12}" type="pres">
      <dgm:prSet presAssocID="{F0CD4D5B-4A8D-4FD9-8374-72599E290BC5}" presName="hierChild4" presStyleCnt="0"/>
      <dgm:spPr/>
    </dgm:pt>
    <dgm:pt modelId="{9CB5A9BB-0C03-4961-A37E-5C32120DEB69}" type="pres">
      <dgm:prSet presAssocID="{8346445C-A338-4207-9C84-FFC14B078D1A}" presName="Name37" presStyleLbl="parChTrans1D3" presStyleIdx="0" presStyleCnt="2"/>
      <dgm:spPr/>
    </dgm:pt>
    <dgm:pt modelId="{24069ECB-6740-4FD1-A401-5FED9D4C1D13}" type="pres">
      <dgm:prSet presAssocID="{73436E45-8346-464C-9D1B-E7B1A0DBF7AF}" presName="hierRoot2" presStyleCnt="0">
        <dgm:presLayoutVars>
          <dgm:hierBranch val="init"/>
        </dgm:presLayoutVars>
      </dgm:prSet>
      <dgm:spPr/>
    </dgm:pt>
    <dgm:pt modelId="{F0D3BB04-BFD6-40FD-8313-CBFCA5A3C2A9}" type="pres">
      <dgm:prSet presAssocID="{73436E45-8346-464C-9D1B-E7B1A0DBF7AF}" presName="rootComposite" presStyleCnt="0"/>
      <dgm:spPr/>
    </dgm:pt>
    <dgm:pt modelId="{2EC451B8-982F-4F16-9AE9-68B26C96C417}" type="pres">
      <dgm:prSet presAssocID="{73436E45-8346-464C-9D1B-E7B1A0DBF7AF}" presName="rootText" presStyleLbl="node3" presStyleIdx="0" presStyleCnt="2">
        <dgm:presLayoutVars>
          <dgm:chPref val="3"/>
        </dgm:presLayoutVars>
      </dgm:prSet>
      <dgm:spPr/>
    </dgm:pt>
    <dgm:pt modelId="{27A53682-69F4-48E5-B5D6-BA791C16557B}" type="pres">
      <dgm:prSet presAssocID="{73436E45-8346-464C-9D1B-E7B1A0DBF7AF}" presName="rootConnector" presStyleLbl="node3" presStyleIdx="0" presStyleCnt="2"/>
      <dgm:spPr/>
    </dgm:pt>
    <dgm:pt modelId="{E9922FCD-88AE-4D0D-9502-5EDBDFA2B9DB}" type="pres">
      <dgm:prSet presAssocID="{73436E45-8346-464C-9D1B-E7B1A0DBF7AF}" presName="hierChild4" presStyleCnt="0"/>
      <dgm:spPr/>
    </dgm:pt>
    <dgm:pt modelId="{ED10FB75-3F51-4121-BA2B-4192C4A370C3}" type="pres">
      <dgm:prSet presAssocID="{73436E45-8346-464C-9D1B-E7B1A0DBF7AF}" presName="hierChild5" presStyleCnt="0"/>
      <dgm:spPr/>
    </dgm:pt>
    <dgm:pt modelId="{F77F9700-D513-47AF-9B2A-801D1778988C}" type="pres">
      <dgm:prSet presAssocID="{F0CD4D5B-4A8D-4FD9-8374-72599E290BC5}" presName="hierChild5" presStyleCnt="0"/>
      <dgm:spPr/>
    </dgm:pt>
    <dgm:pt modelId="{68FC4A10-11B6-4DAA-9A33-FB972A190E14}" type="pres">
      <dgm:prSet presAssocID="{C2695403-E5E3-4514-9D27-A82269485087}" presName="Name37" presStyleLbl="parChTrans1D2" presStyleIdx="1" presStyleCnt="2"/>
      <dgm:spPr/>
    </dgm:pt>
    <dgm:pt modelId="{05D05C1C-335A-4165-B958-2424A5C78EB7}" type="pres">
      <dgm:prSet presAssocID="{E20894A6-41C9-4AAB-8BC6-BBC1A553755D}" presName="hierRoot2" presStyleCnt="0">
        <dgm:presLayoutVars>
          <dgm:hierBranch val="init"/>
        </dgm:presLayoutVars>
      </dgm:prSet>
      <dgm:spPr/>
    </dgm:pt>
    <dgm:pt modelId="{647B411B-8531-409F-B149-25F005A0A23B}" type="pres">
      <dgm:prSet presAssocID="{E20894A6-41C9-4AAB-8BC6-BBC1A553755D}" presName="rootComposite" presStyleCnt="0"/>
      <dgm:spPr/>
    </dgm:pt>
    <dgm:pt modelId="{6E9E3016-C6BA-4238-96A8-E058508F399F}" type="pres">
      <dgm:prSet presAssocID="{E20894A6-41C9-4AAB-8BC6-BBC1A553755D}" presName="rootText" presStyleLbl="node2" presStyleIdx="1" presStyleCnt="2">
        <dgm:presLayoutVars>
          <dgm:chPref val="3"/>
        </dgm:presLayoutVars>
      </dgm:prSet>
      <dgm:spPr/>
    </dgm:pt>
    <dgm:pt modelId="{93FB6D2B-7C93-4365-B7AF-429012455D4F}" type="pres">
      <dgm:prSet presAssocID="{E20894A6-41C9-4AAB-8BC6-BBC1A553755D}" presName="rootConnector" presStyleLbl="node2" presStyleIdx="1" presStyleCnt="2"/>
      <dgm:spPr/>
    </dgm:pt>
    <dgm:pt modelId="{252FB5FD-6F9E-4B43-86A0-DFE7FA635477}" type="pres">
      <dgm:prSet presAssocID="{E20894A6-41C9-4AAB-8BC6-BBC1A553755D}" presName="hierChild4" presStyleCnt="0"/>
      <dgm:spPr/>
    </dgm:pt>
    <dgm:pt modelId="{3C87C3CA-283F-47E1-9E01-8E97B8C1CEEF}" type="pres">
      <dgm:prSet presAssocID="{B10C5858-CA80-44E3-8AE7-18D37F75E4F4}" presName="Name37" presStyleLbl="parChTrans1D3" presStyleIdx="1" presStyleCnt="2"/>
      <dgm:spPr/>
    </dgm:pt>
    <dgm:pt modelId="{59691E12-4CAB-4177-B9F4-AFF429D4CAB7}" type="pres">
      <dgm:prSet presAssocID="{2303DE05-A3F9-4D6B-AB52-6C1FD1D1F561}" presName="hierRoot2" presStyleCnt="0">
        <dgm:presLayoutVars>
          <dgm:hierBranch val="init"/>
        </dgm:presLayoutVars>
      </dgm:prSet>
      <dgm:spPr/>
    </dgm:pt>
    <dgm:pt modelId="{D8CB1B1A-4376-4B47-A96A-B61A691AC307}" type="pres">
      <dgm:prSet presAssocID="{2303DE05-A3F9-4D6B-AB52-6C1FD1D1F561}" presName="rootComposite" presStyleCnt="0"/>
      <dgm:spPr/>
    </dgm:pt>
    <dgm:pt modelId="{1D51FDA2-5424-448D-A936-23DE71962418}" type="pres">
      <dgm:prSet presAssocID="{2303DE05-A3F9-4D6B-AB52-6C1FD1D1F561}" presName="rootText" presStyleLbl="node3" presStyleIdx="1" presStyleCnt="2">
        <dgm:presLayoutVars>
          <dgm:chPref val="3"/>
        </dgm:presLayoutVars>
      </dgm:prSet>
      <dgm:spPr/>
    </dgm:pt>
    <dgm:pt modelId="{B932E765-7CD8-4D3A-906F-3FB1E261A011}" type="pres">
      <dgm:prSet presAssocID="{2303DE05-A3F9-4D6B-AB52-6C1FD1D1F561}" presName="rootConnector" presStyleLbl="node3" presStyleIdx="1" presStyleCnt="2"/>
      <dgm:spPr/>
    </dgm:pt>
    <dgm:pt modelId="{B3ED43F5-1EB4-4C7D-8BA2-5F63165A20C5}" type="pres">
      <dgm:prSet presAssocID="{2303DE05-A3F9-4D6B-AB52-6C1FD1D1F561}" presName="hierChild4" presStyleCnt="0"/>
      <dgm:spPr/>
    </dgm:pt>
    <dgm:pt modelId="{92EFB928-8B49-4509-9421-9AAFEA4BB5B6}" type="pres">
      <dgm:prSet presAssocID="{2303DE05-A3F9-4D6B-AB52-6C1FD1D1F561}" presName="hierChild5" presStyleCnt="0"/>
      <dgm:spPr/>
    </dgm:pt>
    <dgm:pt modelId="{4CFFFD0D-3291-4D37-8BED-10535BDEEFB2}" type="pres">
      <dgm:prSet presAssocID="{E20894A6-41C9-4AAB-8BC6-BBC1A553755D}" presName="hierChild5" presStyleCnt="0"/>
      <dgm:spPr/>
    </dgm:pt>
    <dgm:pt modelId="{2CE17C66-3A56-484E-9656-043B0814448A}" type="pres">
      <dgm:prSet presAssocID="{BE56C119-F84C-48BF-AF48-9691E083D20C}" presName="hierChild3" presStyleCnt="0"/>
      <dgm:spPr/>
    </dgm:pt>
  </dgm:ptLst>
  <dgm:cxnLst>
    <dgm:cxn modelId="{6A572701-2926-447E-869B-85291E43652A}" type="presOf" srcId="{8346445C-A338-4207-9C84-FFC14B078D1A}" destId="{9CB5A9BB-0C03-4961-A37E-5C32120DEB69}" srcOrd="0" destOrd="0" presId="urn:microsoft.com/office/officeart/2005/8/layout/orgChart1"/>
    <dgm:cxn modelId="{FF0B7405-25B8-4E04-AC3E-31D1C87BB841}" srcId="{BE56C119-F84C-48BF-AF48-9691E083D20C}" destId="{F0CD4D5B-4A8D-4FD9-8374-72599E290BC5}" srcOrd="0" destOrd="0" parTransId="{50A2A34E-CCDC-4595-A158-F938D76E1419}" sibTransId="{BD312ABB-7EDB-4ECA-9D18-BCD1900C6309}"/>
    <dgm:cxn modelId="{8FFA6A0A-D747-4C02-8443-651B18969C11}" srcId="{E20894A6-41C9-4AAB-8BC6-BBC1A553755D}" destId="{2303DE05-A3F9-4D6B-AB52-6C1FD1D1F561}" srcOrd="0" destOrd="0" parTransId="{B10C5858-CA80-44E3-8AE7-18D37F75E4F4}" sibTransId="{FBC2B615-68C4-426F-B612-F6E57B9A1FC4}"/>
    <dgm:cxn modelId="{B2B34E11-85DC-4204-AA44-0CA2176C19BF}" type="presOf" srcId="{B10C5858-CA80-44E3-8AE7-18D37F75E4F4}" destId="{3C87C3CA-283F-47E1-9E01-8E97B8C1CEEF}" srcOrd="0" destOrd="0" presId="urn:microsoft.com/office/officeart/2005/8/layout/orgChart1"/>
    <dgm:cxn modelId="{0EF8BE13-CA78-4B22-AF5A-9390D44C7823}" type="presOf" srcId="{73436E45-8346-464C-9D1B-E7B1A0DBF7AF}" destId="{2EC451B8-982F-4F16-9AE9-68B26C96C417}" srcOrd="0" destOrd="0" presId="urn:microsoft.com/office/officeart/2005/8/layout/orgChart1"/>
    <dgm:cxn modelId="{7AE80317-CFF1-48E2-8197-5E426510C20E}" type="presOf" srcId="{F0CD4D5B-4A8D-4FD9-8374-72599E290BC5}" destId="{7FE53EF1-2FDF-42AF-9932-59678B1043B5}" srcOrd="0" destOrd="0" presId="urn:microsoft.com/office/officeart/2005/8/layout/orgChart1"/>
    <dgm:cxn modelId="{9C3BB536-8B1C-4B93-B95C-5E8536A6E9F1}" type="presOf" srcId="{0AFA8BED-2316-43C7-952A-5E09EAAA0627}" destId="{B23F0B27-2374-4F7D-A9E6-83DEABEA76B3}" srcOrd="0" destOrd="0" presId="urn:microsoft.com/office/officeart/2005/8/layout/orgChart1"/>
    <dgm:cxn modelId="{4AC7CB41-CDEE-4127-8D96-A263B151B067}" type="presOf" srcId="{E20894A6-41C9-4AAB-8BC6-BBC1A553755D}" destId="{93FB6D2B-7C93-4365-B7AF-429012455D4F}" srcOrd="1" destOrd="0" presId="urn:microsoft.com/office/officeart/2005/8/layout/orgChart1"/>
    <dgm:cxn modelId="{D5BDC467-441C-4976-94A2-DE9B97C43826}" type="presOf" srcId="{BE56C119-F84C-48BF-AF48-9691E083D20C}" destId="{282A3257-FAEC-491F-BE06-078BC2D5F602}" srcOrd="1" destOrd="0" presId="urn:microsoft.com/office/officeart/2005/8/layout/orgChart1"/>
    <dgm:cxn modelId="{AB93A070-C03D-4B02-8A7F-6F8EEE59DF4D}" type="presOf" srcId="{BE56C119-F84C-48BF-AF48-9691E083D20C}" destId="{BC7E35EE-382F-4D70-8FB7-74156F723ADA}" srcOrd="0" destOrd="0" presId="urn:microsoft.com/office/officeart/2005/8/layout/orgChart1"/>
    <dgm:cxn modelId="{B88CBB80-B1A6-412B-A90C-655E6E5D11CE}" srcId="{0AFA8BED-2316-43C7-952A-5E09EAAA0627}" destId="{BE56C119-F84C-48BF-AF48-9691E083D20C}" srcOrd="0" destOrd="0" parTransId="{A8E1B3A2-75B1-4976-848F-D2245B173638}" sibTransId="{85EEAA84-6CA0-4FFD-8934-262D1B90021B}"/>
    <dgm:cxn modelId="{49FE598D-EC6E-4E6B-9B1D-FE4F01B1BDF0}" type="presOf" srcId="{2303DE05-A3F9-4D6B-AB52-6C1FD1D1F561}" destId="{1D51FDA2-5424-448D-A936-23DE71962418}" srcOrd="0" destOrd="0" presId="urn:microsoft.com/office/officeart/2005/8/layout/orgChart1"/>
    <dgm:cxn modelId="{2B24EB99-2F7D-450A-88F1-7E9172EAAF8A}" type="presOf" srcId="{50A2A34E-CCDC-4595-A158-F938D76E1419}" destId="{72623D61-3BEE-4336-B53A-6F12BD8C0C3F}" srcOrd="0" destOrd="0" presId="urn:microsoft.com/office/officeart/2005/8/layout/orgChart1"/>
    <dgm:cxn modelId="{AA240FA1-16A8-4788-97A6-9E5C0F1EEF34}" type="presOf" srcId="{C2695403-E5E3-4514-9D27-A82269485087}" destId="{68FC4A10-11B6-4DAA-9A33-FB972A190E14}" srcOrd="0" destOrd="0" presId="urn:microsoft.com/office/officeart/2005/8/layout/orgChart1"/>
    <dgm:cxn modelId="{18E372AC-EDA6-4CE3-9381-6237ED3B42AA}" type="presOf" srcId="{73436E45-8346-464C-9D1B-E7B1A0DBF7AF}" destId="{27A53682-69F4-48E5-B5D6-BA791C16557B}" srcOrd="1" destOrd="0" presId="urn:microsoft.com/office/officeart/2005/8/layout/orgChart1"/>
    <dgm:cxn modelId="{F37CC2AE-5FCA-4383-9DDC-87B2FC00F1EA}" type="presOf" srcId="{2303DE05-A3F9-4D6B-AB52-6C1FD1D1F561}" destId="{B932E765-7CD8-4D3A-906F-3FB1E261A011}" srcOrd="1" destOrd="0" presId="urn:microsoft.com/office/officeart/2005/8/layout/orgChart1"/>
    <dgm:cxn modelId="{6407B4B7-C187-4F51-AA58-23E7ACDE33B9}" srcId="{BE56C119-F84C-48BF-AF48-9691E083D20C}" destId="{E20894A6-41C9-4AAB-8BC6-BBC1A553755D}" srcOrd="1" destOrd="0" parTransId="{C2695403-E5E3-4514-9D27-A82269485087}" sibTransId="{064B794E-E014-4E96-993E-4166B48978FC}"/>
    <dgm:cxn modelId="{751237BE-6B92-4108-BF5B-CB02E44E4824}" type="presOf" srcId="{F0CD4D5B-4A8D-4FD9-8374-72599E290BC5}" destId="{43559D92-BCC9-4719-A4D3-77087CC943EA}" srcOrd="1" destOrd="0" presId="urn:microsoft.com/office/officeart/2005/8/layout/orgChart1"/>
    <dgm:cxn modelId="{06F086F0-525D-4426-8CE5-3A1E4C7231D5}" srcId="{F0CD4D5B-4A8D-4FD9-8374-72599E290BC5}" destId="{73436E45-8346-464C-9D1B-E7B1A0DBF7AF}" srcOrd="0" destOrd="0" parTransId="{8346445C-A338-4207-9C84-FFC14B078D1A}" sibTransId="{5038CEAE-2C57-49D1-A729-763F48C345BA}"/>
    <dgm:cxn modelId="{FB778BF9-F315-451E-9FDD-12C22B130CD8}" type="presOf" srcId="{E20894A6-41C9-4AAB-8BC6-BBC1A553755D}" destId="{6E9E3016-C6BA-4238-96A8-E058508F399F}" srcOrd="0" destOrd="0" presId="urn:microsoft.com/office/officeart/2005/8/layout/orgChart1"/>
    <dgm:cxn modelId="{B4816445-AD1E-4FCE-AEE1-E5B5B66CBE80}" type="presParOf" srcId="{B23F0B27-2374-4F7D-A9E6-83DEABEA76B3}" destId="{9860E315-BA9A-4A95-AABD-2B3AF4083524}" srcOrd="0" destOrd="0" presId="urn:microsoft.com/office/officeart/2005/8/layout/orgChart1"/>
    <dgm:cxn modelId="{16CEB03C-9B5C-4C5F-89D1-414FD529F5E1}" type="presParOf" srcId="{9860E315-BA9A-4A95-AABD-2B3AF4083524}" destId="{6EC0644D-8C31-4CEA-8471-AFA3C6F42A68}" srcOrd="0" destOrd="0" presId="urn:microsoft.com/office/officeart/2005/8/layout/orgChart1"/>
    <dgm:cxn modelId="{409F2DE5-2AF0-439D-8613-6AC7CBAAA2E2}" type="presParOf" srcId="{6EC0644D-8C31-4CEA-8471-AFA3C6F42A68}" destId="{BC7E35EE-382F-4D70-8FB7-74156F723ADA}" srcOrd="0" destOrd="0" presId="urn:microsoft.com/office/officeart/2005/8/layout/orgChart1"/>
    <dgm:cxn modelId="{5EDF22EE-D41F-451E-8C56-32992E5F08F4}" type="presParOf" srcId="{6EC0644D-8C31-4CEA-8471-AFA3C6F42A68}" destId="{282A3257-FAEC-491F-BE06-078BC2D5F602}" srcOrd="1" destOrd="0" presId="urn:microsoft.com/office/officeart/2005/8/layout/orgChart1"/>
    <dgm:cxn modelId="{62A8C396-205E-457A-B9C4-E614F851CAB0}" type="presParOf" srcId="{9860E315-BA9A-4A95-AABD-2B3AF4083524}" destId="{DBB66E0F-F2B1-4152-AC49-A5343E38A629}" srcOrd="1" destOrd="0" presId="urn:microsoft.com/office/officeart/2005/8/layout/orgChart1"/>
    <dgm:cxn modelId="{EFF888DB-9596-487F-B3CF-932B1E6C952C}" type="presParOf" srcId="{DBB66E0F-F2B1-4152-AC49-A5343E38A629}" destId="{72623D61-3BEE-4336-B53A-6F12BD8C0C3F}" srcOrd="0" destOrd="0" presId="urn:microsoft.com/office/officeart/2005/8/layout/orgChart1"/>
    <dgm:cxn modelId="{21AC553F-29D8-409C-8AFB-EBC40B9AA9A0}" type="presParOf" srcId="{DBB66E0F-F2B1-4152-AC49-A5343E38A629}" destId="{B7B3E53A-5D0C-40F3-A8EE-C4312CD0E77D}" srcOrd="1" destOrd="0" presId="urn:microsoft.com/office/officeart/2005/8/layout/orgChart1"/>
    <dgm:cxn modelId="{7CDD025F-F9D5-45FB-A55A-C2FAD8D66BEE}" type="presParOf" srcId="{B7B3E53A-5D0C-40F3-A8EE-C4312CD0E77D}" destId="{571F2402-6728-44BB-97D5-C8C0DB3C4E96}" srcOrd="0" destOrd="0" presId="urn:microsoft.com/office/officeart/2005/8/layout/orgChart1"/>
    <dgm:cxn modelId="{1F6D0482-4E91-49B8-A127-71E681D7F26C}" type="presParOf" srcId="{571F2402-6728-44BB-97D5-C8C0DB3C4E96}" destId="{7FE53EF1-2FDF-42AF-9932-59678B1043B5}" srcOrd="0" destOrd="0" presId="urn:microsoft.com/office/officeart/2005/8/layout/orgChart1"/>
    <dgm:cxn modelId="{1486A62D-3646-4FCC-8AC7-6D410BF03951}" type="presParOf" srcId="{571F2402-6728-44BB-97D5-C8C0DB3C4E96}" destId="{43559D92-BCC9-4719-A4D3-77087CC943EA}" srcOrd="1" destOrd="0" presId="urn:microsoft.com/office/officeart/2005/8/layout/orgChart1"/>
    <dgm:cxn modelId="{6B2643D4-0685-475D-8868-0BB36967A62A}" type="presParOf" srcId="{B7B3E53A-5D0C-40F3-A8EE-C4312CD0E77D}" destId="{69F9873E-A8EF-40D1-B925-001ED4434A12}" srcOrd="1" destOrd="0" presId="urn:microsoft.com/office/officeart/2005/8/layout/orgChart1"/>
    <dgm:cxn modelId="{0B12AFD0-E38F-4081-8266-089D199B2B88}" type="presParOf" srcId="{69F9873E-A8EF-40D1-B925-001ED4434A12}" destId="{9CB5A9BB-0C03-4961-A37E-5C32120DEB69}" srcOrd="0" destOrd="0" presId="urn:microsoft.com/office/officeart/2005/8/layout/orgChart1"/>
    <dgm:cxn modelId="{061A16F8-3F58-408A-BAD5-22FC795D3C10}" type="presParOf" srcId="{69F9873E-A8EF-40D1-B925-001ED4434A12}" destId="{24069ECB-6740-4FD1-A401-5FED9D4C1D13}" srcOrd="1" destOrd="0" presId="urn:microsoft.com/office/officeart/2005/8/layout/orgChart1"/>
    <dgm:cxn modelId="{44A9A765-F132-4B4D-9154-6A66A2BEFCC6}" type="presParOf" srcId="{24069ECB-6740-4FD1-A401-5FED9D4C1D13}" destId="{F0D3BB04-BFD6-40FD-8313-CBFCA5A3C2A9}" srcOrd="0" destOrd="0" presId="urn:microsoft.com/office/officeart/2005/8/layout/orgChart1"/>
    <dgm:cxn modelId="{103AF7DD-965A-4FD4-8183-71771135FB3D}" type="presParOf" srcId="{F0D3BB04-BFD6-40FD-8313-CBFCA5A3C2A9}" destId="{2EC451B8-982F-4F16-9AE9-68B26C96C417}" srcOrd="0" destOrd="0" presId="urn:microsoft.com/office/officeart/2005/8/layout/orgChart1"/>
    <dgm:cxn modelId="{48F5D283-E46E-4018-9D40-E970CAAC37B7}" type="presParOf" srcId="{F0D3BB04-BFD6-40FD-8313-CBFCA5A3C2A9}" destId="{27A53682-69F4-48E5-B5D6-BA791C16557B}" srcOrd="1" destOrd="0" presId="urn:microsoft.com/office/officeart/2005/8/layout/orgChart1"/>
    <dgm:cxn modelId="{795731D4-7F7D-403A-AEB8-FC3DB615C806}" type="presParOf" srcId="{24069ECB-6740-4FD1-A401-5FED9D4C1D13}" destId="{E9922FCD-88AE-4D0D-9502-5EDBDFA2B9DB}" srcOrd="1" destOrd="0" presId="urn:microsoft.com/office/officeart/2005/8/layout/orgChart1"/>
    <dgm:cxn modelId="{633294ED-ED0B-46AA-9A3E-316D98B8B6C6}" type="presParOf" srcId="{24069ECB-6740-4FD1-A401-5FED9D4C1D13}" destId="{ED10FB75-3F51-4121-BA2B-4192C4A370C3}" srcOrd="2" destOrd="0" presId="urn:microsoft.com/office/officeart/2005/8/layout/orgChart1"/>
    <dgm:cxn modelId="{67AA3C2F-EAA6-443E-B040-36C01ACA9DBD}" type="presParOf" srcId="{B7B3E53A-5D0C-40F3-A8EE-C4312CD0E77D}" destId="{F77F9700-D513-47AF-9B2A-801D1778988C}" srcOrd="2" destOrd="0" presId="urn:microsoft.com/office/officeart/2005/8/layout/orgChart1"/>
    <dgm:cxn modelId="{17F9B52C-E7B5-4E3B-B134-C9CD757BC254}" type="presParOf" srcId="{DBB66E0F-F2B1-4152-AC49-A5343E38A629}" destId="{68FC4A10-11B6-4DAA-9A33-FB972A190E14}" srcOrd="2" destOrd="0" presId="urn:microsoft.com/office/officeart/2005/8/layout/orgChart1"/>
    <dgm:cxn modelId="{6378F324-7197-46BE-B91D-65FD51EE9915}" type="presParOf" srcId="{DBB66E0F-F2B1-4152-AC49-A5343E38A629}" destId="{05D05C1C-335A-4165-B958-2424A5C78EB7}" srcOrd="3" destOrd="0" presId="urn:microsoft.com/office/officeart/2005/8/layout/orgChart1"/>
    <dgm:cxn modelId="{2D1985A6-4A20-4E0B-B3B6-344913BE7CD9}" type="presParOf" srcId="{05D05C1C-335A-4165-B958-2424A5C78EB7}" destId="{647B411B-8531-409F-B149-25F005A0A23B}" srcOrd="0" destOrd="0" presId="urn:microsoft.com/office/officeart/2005/8/layout/orgChart1"/>
    <dgm:cxn modelId="{48D832BB-351D-4B0B-A8F9-240C43AAC4BA}" type="presParOf" srcId="{647B411B-8531-409F-B149-25F005A0A23B}" destId="{6E9E3016-C6BA-4238-96A8-E058508F399F}" srcOrd="0" destOrd="0" presId="urn:microsoft.com/office/officeart/2005/8/layout/orgChart1"/>
    <dgm:cxn modelId="{807DCD3C-9263-44C1-9223-3CF4FFC2CD76}" type="presParOf" srcId="{647B411B-8531-409F-B149-25F005A0A23B}" destId="{93FB6D2B-7C93-4365-B7AF-429012455D4F}" srcOrd="1" destOrd="0" presId="urn:microsoft.com/office/officeart/2005/8/layout/orgChart1"/>
    <dgm:cxn modelId="{A94C89DD-0620-4248-96D8-3AA62CDCC5A6}" type="presParOf" srcId="{05D05C1C-335A-4165-B958-2424A5C78EB7}" destId="{252FB5FD-6F9E-4B43-86A0-DFE7FA635477}" srcOrd="1" destOrd="0" presId="urn:microsoft.com/office/officeart/2005/8/layout/orgChart1"/>
    <dgm:cxn modelId="{3F4EB0FD-0338-441D-B0EA-30A55B93227F}" type="presParOf" srcId="{252FB5FD-6F9E-4B43-86A0-DFE7FA635477}" destId="{3C87C3CA-283F-47E1-9E01-8E97B8C1CEEF}" srcOrd="0" destOrd="0" presId="urn:microsoft.com/office/officeart/2005/8/layout/orgChart1"/>
    <dgm:cxn modelId="{D6A8DD63-99C1-4F72-A55C-712B85F79357}" type="presParOf" srcId="{252FB5FD-6F9E-4B43-86A0-DFE7FA635477}" destId="{59691E12-4CAB-4177-B9F4-AFF429D4CAB7}" srcOrd="1" destOrd="0" presId="urn:microsoft.com/office/officeart/2005/8/layout/orgChart1"/>
    <dgm:cxn modelId="{99D28371-3998-433B-94AE-11361E11A8BF}" type="presParOf" srcId="{59691E12-4CAB-4177-B9F4-AFF429D4CAB7}" destId="{D8CB1B1A-4376-4B47-A96A-B61A691AC307}" srcOrd="0" destOrd="0" presId="urn:microsoft.com/office/officeart/2005/8/layout/orgChart1"/>
    <dgm:cxn modelId="{7830D502-369D-439F-B752-D22B9C1FA9A4}" type="presParOf" srcId="{D8CB1B1A-4376-4B47-A96A-B61A691AC307}" destId="{1D51FDA2-5424-448D-A936-23DE71962418}" srcOrd="0" destOrd="0" presId="urn:microsoft.com/office/officeart/2005/8/layout/orgChart1"/>
    <dgm:cxn modelId="{BEBF0931-2393-42EF-8171-867D39A09E0D}" type="presParOf" srcId="{D8CB1B1A-4376-4B47-A96A-B61A691AC307}" destId="{B932E765-7CD8-4D3A-906F-3FB1E261A011}" srcOrd="1" destOrd="0" presId="urn:microsoft.com/office/officeart/2005/8/layout/orgChart1"/>
    <dgm:cxn modelId="{E0BFEF66-1AE4-4E44-A42A-3D1613440650}" type="presParOf" srcId="{59691E12-4CAB-4177-B9F4-AFF429D4CAB7}" destId="{B3ED43F5-1EB4-4C7D-8BA2-5F63165A20C5}" srcOrd="1" destOrd="0" presId="urn:microsoft.com/office/officeart/2005/8/layout/orgChart1"/>
    <dgm:cxn modelId="{319C0669-45DD-455D-9A99-D34BE39FB2FD}" type="presParOf" srcId="{59691E12-4CAB-4177-B9F4-AFF429D4CAB7}" destId="{92EFB928-8B49-4509-9421-9AAFEA4BB5B6}" srcOrd="2" destOrd="0" presId="urn:microsoft.com/office/officeart/2005/8/layout/orgChart1"/>
    <dgm:cxn modelId="{195BA41D-9C24-46EB-8A3B-7CC0768BC8ED}" type="presParOf" srcId="{05D05C1C-335A-4165-B958-2424A5C78EB7}" destId="{4CFFFD0D-3291-4D37-8BED-10535BDEEFB2}" srcOrd="2" destOrd="0" presId="urn:microsoft.com/office/officeart/2005/8/layout/orgChart1"/>
    <dgm:cxn modelId="{D135DF6F-AA58-498C-B02F-BB0790C87A18}" type="presParOf" srcId="{9860E315-BA9A-4A95-AABD-2B3AF4083524}" destId="{2CE17C66-3A56-484E-9656-043B0814448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F2F7552-3E60-45E3-BDE7-104EE61CBCB0}" type="doc">
      <dgm:prSet loTypeId="urn:microsoft.com/office/officeart/2008/layout/NameandTitleOrganizationalChart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5773775B-C1A3-4FFB-BE0D-C942629947B5}">
      <dgm:prSet custT="1"/>
      <dgm:spPr/>
      <dgm:t>
        <a:bodyPr/>
        <a:lstStyle/>
        <a:p>
          <a:r>
            <a:rPr lang="es-ES" sz="2000" b="1" dirty="0"/>
            <a:t>TCC</a:t>
          </a:r>
          <a:endParaRPr lang="es-MX" sz="1200" b="1" dirty="0"/>
        </a:p>
      </dgm:t>
    </dgm:pt>
    <dgm:pt modelId="{33045F5C-C71E-4EEA-840B-86E6E5A35376}" type="parTrans" cxnId="{88B1ECAC-B2D9-4CDB-A7ED-0E37C93D19B7}">
      <dgm:prSet/>
      <dgm:spPr/>
      <dgm:t>
        <a:bodyPr/>
        <a:lstStyle/>
        <a:p>
          <a:endParaRPr lang="es-MX"/>
        </a:p>
      </dgm:t>
    </dgm:pt>
    <dgm:pt modelId="{43CDC7DA-E3B1-49A7-8192-4E4D727977A0}" type="sibTrans" cxnId="{88B1ECAC-B2D9-4CDB-A7ED-0E37C93D19B7}">
      <dgm:prSet/>
      <dgm:spPr/>
      <dgm:t>
        <a:bodyPr/>
        <a:lstStyle/>
        <a:p>
          <a:endParaRPr lang="es-MX"/>
        </a:p>
      </dgm:t>
    </dgm:pt>
    <dgm:pt modelId="{0F23A0A1-4042-4F95-A63C-3C67CDF6A273}">
      <dgm:prSet custT="1"/>
      <dgm:spPr/>
      <dgm:t>
        <a:bodyPr/>
        <a:lstStyle/>
        <a:p>
          <a:r>
            <a:rPr lang="es-ES" sz="1800" b="1" dirty="0"/>
            <a:t>ELEVACION</a:t>
          </a:r>
          <a:endParaRPr lang="es-MX" sz="1200" b="1" dirty="0"/>
        </a:p>
      </dgm:t>
    </dgm:pt>
    <dgm:pt modelId="{B5959E25-B1C0-4DD2-A357-180BBD3335D8}" type="parTrans" cxnId="{CAF386D2-C57D-4782-8509-4B88CFFAFA28}">
      <dgm:prSet/>
      <dgm:spPr/>
      <dgm:t>
        <a:bodyPr/>
        <a:lstStyle/>
        <a:p>
          <a:endParaRPr lang="es-MX"/>
        </a:p>
      </dgm:t>
    </dgm:pt>
    <dgm:pt modelId="{84A5224D-4080-40F8-8937-ACF1E00ED3D0}" type="sibTrans" cxnId="{CAF386D2-C57D-4782-8509-4B88CFFAFA28}">
      <dgm:prSet/>
      <dgm:spPr/>
      <dgm:t>
        <a:bodyPr/>
        <a:lstStyle/>
        <a:p>
          <a:endParaRPr lang="es-MX"/>
        </a:p>
      </dgm:t>
    </dgm:pt>
    <dgm:pt modelId="{01898770-6932-4C52-B268-C28F8986B90F}">
      <dgm:prSet custT="1"/>
      <dgm:spPr/>
      <dgm:t>
        <a:bodyPr/>
        <a:lstStyle/>
        <a:p>
          <a:r>
            <a:rPr lang="es-ES" sz="2000" dirty="0"/>
            <a:t>VASODILATACION CUTANEA, SUDORACION</a:t>
          </a:r>
          <a:endParaRPr lang="es-MX" sz="2000" dirty="0"/>
        </a:p>
      </dgm:t>
    </dgm:pt>
    <dgm:pt modelId="{73B0E311-E78D-4A89-A4E8-CFDF502D4C52}" type="parTrans" cxnId="{9E3D4B15-E0EF-4A6D-A247-42DCAD7CFBDE}">
      <dgm:prSet/>
      <dgm:spPr/>
      <dgm:t>
        <a:bodyPr/>
        <a:lstStyle/>
        <a:p>
          <a:endParaRPr lang="es-MX"/>
        </a:p>
      </dgm:t>
    </dgm:pt>
    <dgm:pt modelId="{1E7E174A-7189-4887-887D-BAA2C9FCC15F}" type="sibTrans" cxnId="{9E3D4B15-E0EF-4A6D-A247-42DCAD7CFBDE}">
      <dgm:prSet/>
      <dgm:spPr/>
      <dgm:t>
        <a:bodyPr/>
        <a:lstStyle/>
        <a:p>
          <a:endParaRPr lang="es-MX"/>
        </a:p>
      </dgm:t>
    </dgm:pt>
    <dgm:pt modelId="{C18B0BFE-F2CF-4B09-B5ED-1580389712F4}">
      <dgm:prSet custT="1"/>
      <dgm:spPr/>
      <dgm:t>
        <a:bodyPr/>
        <a:lstStyle/>
        <a:p>
          <a:r>
            <a:rPr lang="es-ES" sz="1800" b="1" dirty="0"/>
            <a:t>DESCIENDE</a:t>
          </a:r>
          <a:endParaRPr lang="es-MX" sz="1200" b="1" dirty="0"/>
        </a:p>
      </dgm:t>
    </dgm:pt>
    <dgm:pt modelId="{DCC0276E-3402-4AA3-B519-F7EDD3D0A663}" type="parTrans" cxnId="{F5AFF7B0-3631-48F0-BE0B-6BD82F6B53AF}">
      <dgm:prSet/>
      <dgm:spPr/>
      <dgm:t>
        <a:bodyPr/>
        <a:lstStyle/>
        <a:p>
          <a:endParaRPr lang="es-MX"/>
        </a:p>
      </dgm:t>
    </dgm:pt>
    <dgm:pt modelId="{3E771BE8-C925-4DA8-8E50-A9417EBDC2CF}" type="sibTrans" cxnId="{F5AFF7B0-3631-48F0-BE0B-6BD82F6B53AF}">
      <dgm:prSet/>
      <dgm:spPr/>
      <dgm:t>
        <a:bodyPr/>
        <a:lstStyle/>
        <a:p>
          <a:endParaRPr lang="es-MX"/>
        </a:p>
      </dgm:t>
    </dgm:pt>
    <dgm:pt modelId="{5C48E621-11B9-4174-B088-7EF6DF510A30}">
      <dgm:prSet custT="1"/>
      <dgm:spPr/>
      <dgm:t>
        <a:bodyPr/>
        <a:lstStyle/>
        <a:p>
          <a:r>
            <a:rPr lang="es-ES" sz="1200" dirty="0"/>
            <a:t>INCREMENTO INSENCIBLE DEL TONO MUSCULAR, DISMINUCION DE LA SUDORACION Y VASO CONSTRICCION</a:t>
          </a:r>
          <a:endParaRPr lang="es-MX" sz="1200" dirty="0"/>
        </a:p>
      </dgm:t>
    </dgm:pt>
    <dgm:pt modelId="{A54897E2-13C9-462C-98BF-AA8ADE55571D}" type="parTrans" cxnId="{B53D35AC-FEFC-46D4-9C30-DB0A594A06D0}">
      <dgm:prSet/>
      <dgm:spPr/>
      <dgm:t>
        <a:bodyPr/>
        <a:lstStyle/>
        <a:p>
          <a:endParaRPr lang="es-MX"/>
        </a:p>
      </dgm:t>
    </dgm:pt>
    <dgm:pt modelId="{D2FDDA12-C256-4A5C-A375-D7C068B06CE3}" type="sibTrans" cxnId="{B53D35AC-FEFC-46D4-9C30-DB0A594A06D0}">
      <dgm:prSet/>
      <dgm:spPr/>
      <dgm:t>
        <a:bodyPr/>
        <a:lstStyle/>
        <a:p>
          <a:endParaRPr lang="es-MX"/>
        </a:p>
      </dgm:t>
    </dgm:pt>
    <dgm:pt modelId="{3CD9D774-9D13-43BE-BF0E-663F526DE1A5}">
      <dgm:prSet/>
      <dgm:spPr/>
      <dgm:t>
        <a:bodyPr/>
        <a:lstStyle/>
        <a:p>
          <a:r>
            <a:rPr lang="es-ES"/>
            <a:t>ESCALOFRIOS – AUMENTO DE CALOR</a:t>
          </a:r>
          <a:endParaRPr lang="es-MX"/>
        </a:p>
      </dgm:t>
    </dgm:pt>
    <dgm:pt modelId="{9767598D-5A79-44BC-999B-30A0E0351EA6}" type="parTrans" cxnId="{24E339CE-026F-4900-9B60-96230D412E60}">
      <dgm:prSet/>
      <dgm:spPr/>
      <dgm:t>
        <a:bodyPr/>
        <a:lstStyle/>
        <a:p>
          <a:endParaRPr lang="es-MX"/>
        </a:p>
      </dgm:t>
    </dgm:pt>
    <dgm:pt modelId="{C442E8F3-D413-45A9-8F18-2B1A2312C003}" type="sibTrans" cxnId="{24E339CE-026F-4900-9B60-96230D412E60}">
      <dgm:prSet/>
      <dgm:spPr/>
      <dgm:t>
        <a:bodyPr/>
        <a:lstStyle/>
        <a:p>
          <a:endParaRPr lang="es-MX"/>
        </a:p>
      </dgm:t>
    </dgm:pt>
    <dgm:pt modelId="{2D2818BE-30AD-412D-BA41-7C37C98AFD5F}" type="pres">
      <dgm:prSet presAssocID="{5F2F7552-3E60-45E3-BDE7-104EE61CBCB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4F326EC2-B011-4DDD-9F86-9C77D4AC9800}" type="pres">
      <dgm:prSet presAssocID="{5773775B-C1A3-4FFB-BE0D-C942629947B5}" presName="hierRoot1" presStyleCnt="0">
        <dgm:presLayoutVars>
          <dgm:hierBranch val="init"/>
        </dgm:presLayoutVars>
      </dgm:prSet>
      <dgm:spPr/>
    </dgm:pt>
    <dgm:pt modelId="{8EA3C18D-C129-40A3-98FC-46F2A7B67C7D}" type="pres">
      <dgm:prSet presAssocID="{5773775B-C1A3-4FFB-BE0D-C942629947B5}" presName="rootComposite1" presStyleCnt="0"/>
      <dgm:spPr/>
    </dgm:pt>
    <dgm:pt modelId="{9BE0C93C-7104-4D30-9439-03646ED3DF2A}" type="pres">
      <dgm:prSet presAssocID="{5773775B-C1A3-4FFB-BE0D-C942629947B5}" presName="rootText1" presStyleLbl="node0" presStyleIdx="0" presStyleCnt="1">
        <dgm:presLayoutVars>
          <dgm:chMax/>
          <dgm:chPref val="3"/>
        </dgm:presLayoutVars>
      </dgm:prSet>
      <dgm:spPr/>
    </dgm:pt>
    <dgm:pt modelId="{D7BFE06F-27D4-4762-A0BE-D30B47EA0CF6}" type="pres">
      <dgm:prSet presAssocID="{5773775B-C1A3-4FFB-BE0D-C942629947B5}" presName="titleText1" presStyleLbl="fgAcc0" presStyleIdx="0" presStyleCnt="1">
        <dgm:presLayoutVars>
          <dgm:chMax val="0"/>
          <dgm:chPref val="0"/>
        </dgm:presLayoutVars>
      </dgm:prSet>
      <dgm:spPr/>
    </dgm:pt>
    <dgm:pt modelId="{8A09E674-6AAC-4E49-A0A6-49BA4E076C20}" type="pres">
      <dgm:prSet presAssocID="{5773775B-C1A3-4FFB-BE0D-C942629947B5}" presName="rootConnector1" presStyleLbl="node1" presStyleIdx="0" presStyleCnt="5"/>
      <dgm:spPr/>
    </dgm:pt>
    <dgm:pt modelId="{AE3639B7-D8DC-4D26-B1D1-C3C0BC4A69DB}" type="pres">
      <dgm:prSet presAssocID="{5773775B-C1A3-4FFB-BE0D-C942629947B5}" presName="hierChild2" presStyleCnt="0"/>
      <dgm:spPr/>
    </dgm:pt>
    <dgm:pt modelId="{307D523E-7A94-4E1D-8AF2-764FBD71AD01}" type="pres">
      <dgm:prSet presAssocID="{B5959E25-B1C0-4DD2-A357-180BBD3335D8}" presName="Name37" presStyleLbl="parChTrans1D2" presStyleIdx="0" presStyleCnt="2"/>
      <dgm:spPr/>
    </dgm:pt>
    <dgm:pt modelId="{568F574B-E80A-4A6C-BC13-DD289A2C5F51}" type="pres">
      <dgm:prSet presAssocID="{0F23A0A1-4042-4F95-A63C-3C67CDF6A273}" presName="hierRoot2" presStyleCnt="0">
        <dgm:presLayoutVars>
          <dgm:hierBranch val="init"/>
        </dgm:presLayoutVars>
      </dgm:prSet>
      <dgm:spPr/>
    </dgm:pt>
    <dgm:pt modelId="{FF8B26D9-25B8-4D56-BACE-BB8E02482C79}" type="pres">
      <dgm:prSet presAssocID="{0F23A0A1-4042-4F95-A63C-3C67CDF6A273}" presName="rootComposite" presStyleCnt="0"/>
      <dgm:spPr/>
    </dgm:pt>
    <dgm:pt modelId="{CD63151F-D912-40F1-A4C1-7CBBFD019D7F}" type="pres">
      <dgm:prSet presAssocID="{0F23A0A1-4042-4F95-A63C-3C67CDF6A273}" presName="rootText" presStyleLbl="node1" presStyleIdx="0" presStyleCnt="5">
        <dgm:presLayoutVars>
          <dgm:chMax/>
          <dgm:chPref val="3"/>
        </dgm:presLayoutVars>
      </dgm:prSet>
      <dgm:spPr/>
    </dgm:pt>
    <dgm:pt modelId="{6BB1F796-C604-4194-9453-CE98D53D3F62}" type="pres">
      <dgm:prSet presAssocID="{0F23A0A1-4042-4F95-A63C-3C67CDF6A273}" presName="titleText2" presStyleLbl="fgAcc1" presStyleIdx="0" presStyleCnt="5">
        <dgm:presLayoutVars>
          <dgm:chMax val="0"/>
          <dgm:chPref val="0"/>
        </dgm:presLayoutVars>
      </dgm:prSet>
      <dgm:spPr/>
    </dgm:pt>
    <dgm:pt modelId="{A6CD8D41-A76F-4F92-AE89-3F5AC2C777AE}" type="pres">
      <dgm:prSet presAssocID="{0F23A0A1-4042-4F95-A63C-3C67CDF6A273}" presName="rootConnector" presStyleLbl="node2" presStyleIdx="0" presStyleCnt="0"/>
      <dgm:spPr/>
    </dgm:pt>
    <dgm:pt modelId="{5794AC0C-2604-4A7C-B4EB-A8C72C490B28}" type="pres">
      <dgm:prSet presAssocID="{0F23A0A1-4042-4F95-A63C-3C67CDF6A273}" presName="hierChild4" presStyleCnt="0"/>
      <dgm:spPr/>
    </dgm:pt>
    <dgm:pt modelId="{357EC828-0C3A-420F-B6A4-ED09D6EA4D54}" type="pres">
      <dgm:prSet presAssocID="{73B0E311-E78D-4A89-A4E8-CFDF502D4C52}" presName="Name37" presStyleLbl="parChTrans1D3" presStyleIdx="0" presStyleCnt="3"/>
      <dgm:spPr/>
    </dgm:pt>
    <dgm:pt modelId="{11163FEF-92D4-4114-AEAE-7BB7724F2AA6}" type="pres">
      <dgm:prSet presAssocID="{01898770-6932-4C52-B268-C28F8986B90F}" presName="hierRoot2" presStyleCnt="0">
        <dgm:presLayoutVars>
          <dgm:hierBranch val="init"/>
        </dgm:presLayoutVars>
      </dgm:prSet>
      <dgm:spPr/>
    </dgm:pt>
    <dgm:pt modelId="{A62515D6-0A08-43B8-BD46-723EECCE0C0B}" type="pres">
      <dgm:prSet presAssocID="{01898770-6932-4C52-B268-C28F8986B90F}" presName="rootComposite" presStyleCnt="0"/>
      <dgm:spPr/>
    </dgm:pt>
    <dgm:pt modelId="{592D6777-37EE-409D-A324-8EA220DB1C1B}" type="pres">
      <dgm:prSet presAssocID="{01898770-6932-4C52-B268-C28F8986B90F}" presName="rootText" presStyleLbl="node1" presStyleIdx="1" presStyleCnt="5">
        <dgm:presLayoutVars>
          <dgm:chMax/>
          <dgm:chPref val="3"/>
        </dgm:presLayoutVars>
      </dgm:prSet>
      <dgm:spPr/>
    </dgm:pt>
    <dgm:pt modelId="{2ED9AF41-324C-49A3-B083-7C9A4603454C}" type="pres">
      <dgm:prSet presAssocID="{01898770-6932-4C52-B268-C28F8986B90F}" presName="titleText2" presStyleLbl="fgAcc1" presStyleIdx="1" presStyleCnt="5">
        <dgm:presLayoutVars>
          <dgm:chMax val="0"/>
          <dgm:chPref val="0"/>
        </dgm:presLayoutVars>
      </dgm:prSet>
      <dgm:spPr/>
    </dgm:pt>
    <dgm:pt modelId="{B109356F-7429-48C6-AF97-17B4C511EEB1}" type="pres">
      <dgm:prSet presAssocID="{01898770-6932-4C52-B268-C28F8986B90F}" presName="rootConnector" presStyleLbl="node3" presStyleIdx="0" presStyleCnt="0"/>
      <dgm:spPr/>
    </dgm:pt>
    <dgm:pt modelId="{65D163E4-C63F-40E4-915C-895F193C4059}" type="pres">
      <dgm:prSet presAssocID="{01898770-6932-4C52-B268-C28F8986B90F}" presName="hierChild4" presStyleCnt="0"/>
      <dgm:spPr/>
    </dgm:pt>
    <dgm:pt modelId="{B9F635A8-8415-43C4-BE59-426B57697F71}" type="pres">
      <dgm:prSet presAssocID="{01898770-6932-4C52-B268-C28F8986B90F}" presName="hierChild5" presStyleCnt="0"/>
      <dgm:spPr/>
    </dgm:pt>
    <dgm:pt modelId="{FF8F43AD-825B-41BB-9196-55F67D4DCB0B}" type="pres">
      <dgm:prSet presAssocID="{0F23A0A1-4042-4F95-A63C-3C67CDF6A273}" presName="hierChild5" presStyleCnt="0"/>
      <dgm:spPr/>
    </dgm:pt>
    <dgm:pt modelId="{822FB646-54C6-4A29-8F4E-89AA9428B7C9}" type="pres">
      <dgm:prSet presAssocID="{DCC0276E-3402-4AA3-B519-F7EDD3D0A663}" presName="Name37" presStyleLbl="parChTrans1D2" presStyleIdx="1" presStyleCnt="2"/>
      <dgm:spPr/>
    </dgm:pt>
    <dgm:pt modelId="{E568D664-726D-41FB-8D44-90677A9FFB8B}" type="pres">
      <dgm:prSet presAssocID="{C18B0BFE-F2CF-4B09-B5ED-1580389712F4}" presName="hierRoot2" presStyleCnt="0">
        <dgm:presLayoutVars>
          <dgm:hierBranch val="init"/>
        </dgm:presLayoutVars>
      </dgm:prSet>
      <dgm:spPr/>
    </dgm:pt>
    <dgm:pt modelId="{4302E667-BA6E-411D-93A4-45E83C5C6875}" type="pres">
      <dgm:prSet presAssocID="{C18B0BFE-F2CF-4B09-B5ED-1580389712F4}" presName="rootComposite" presStyleCnt="0"/>
      <dgm:spPr/>
    </dgm:pt>
    <dgm:pt modelId="{18CE1A6E-2862-4CD6-B42F-5D9A35F6C352}" type="pres">
      <dgm:prSet presAssocID="{C18B0BFE-F2CF-4B09-B5ED-1580389712F4}" presName="rootText" presStyleLbl="node1" presStyleIdx="2" presStyleCnt="5">
        <dgm:presLayoutVars>
          <dgm:chMax/>
          <dgm:chPref val="3"/>
        </dgm:presLayoutVars>
      </dgm:prSet>
      <dgm:spPr/>
    </dgm:pt>
    <dgm:pt modelId="{216F4594-BD13-4D7C-BFA8-12759E240E80}" type="pres">
      <dgm:prSet presAssocID="{C18B0BFE-F2CF-4B09-B5ED-1580389712F4}" presName="titleText2" presStyleLbl="fgAcc1" presStyleIdx="2" presStyleCnt="5">
        <dgm:presLayoutVars>
          <dgm:chMax val="0"/>
          <dgm:chPref val="0"/>
        </dgm:presLayoutVars>
      </dgm:prSet>
      <dgm:spPr/>
    </dgm:pt>
    <dgm:pt modelId="{BE893838-0B53-4C28-B28B-529A285B716D}" type="pres">
      <dgm:prSet presAssocID="{C18B0BFE-F2CF-4B09-B5ED-1580389712F4}" presName="rootConnector" presStyleLbl="node2" presStyleIdx="0" presStyleCnt="0"/>
      <dgm:spPr/>
    </dgm:pt>
    <dgm:pt modelId="{7BFE5929-2C87-4A83-8E2A-9628DBD2293C}" type="pres">
      <dgm:prSet presAssocID="{C18B0BFE-F2CF-4B09-B5ED-1580389712F4}" presName="hierChild4" presStyleCnt="0"/>
      <dgm:spPr/>
    </dgm:pt>
    <dgm:pt modelId="{0A02AD15-7871-4AD2-8C6F-76CB4E74DCC6}" type="pres">
      <dgm:prSet presAssocID="{A54897E2-13C9-462C-98BF-AA8ADE55571D}" presName="Name37" presStyleLbl="parChTrans1D3" presStyleIdx="1" presStyleCnt="3"/>
      <dgm:spPr/>
    </dgm:pt>
    <dgm:pt modelId="{15586DF6-7D01-49BC-B44C-DAE7402797B4}" type="pres">
      <dgm:prSet presAssocID="{5C48E621-11B9-4174-B088-7EF6DF510A30}" presName="hierRoot2" presStyleCnt="0">
        <dgm:presLayoutVars>
          <dgm:hierBranch val="init"/>
        </dgm:presLayoutVars>
      </dgm:prSet>
      <dgm:spPr/>
    </dgm:pt>
    <dgm:pt modelId="{9DFEC802-2D35-4723-963C-D16722E6D101}" type="pres">
      <dgm:prSet presAssocID="{5C48E621-11B9-4174-B088-7EF6DF510A30}" presName="rootComposite" presStyleCnt="0"/>
      <dgm:spPr/>
    </dgm:pt>
    <dgm:pt modelId="{2D8AE4B1-9344-4638-9C77-25FA17818531}" type="pres">
      <dgm:prSet presAssocID="{5C48E621-11B9-4174-B088-7EF6DF510A30}" presName="rootText" presStyleLbl="node1" presStyleIdx="3" presStyleCnt="5">
        <dgm:presLayoutVars>
          <dgm:chMax/>
          <dgm:chPref val="3"/>
        </dgm:presLayoutVars>
      </dgm:prSet>
      <dgm:spPr/>
    </dgm:pt>
    <dgm:pt modelId="{272F72A9-6477-4D1B-87C9-E002790484B5}" type="pres">
      <dgm:prSet presAssocID="{5C48E621-11B9-4174-B088-7EF6DF510A30}" presName="titleText2" presStyleLbl="fgAcc1" presStyleIdx="3" presStyleCnt="5" custScaleY="37576">
        <dgm:presLayoutVars>
          <dgm:chMax val="0"/>
          <dgm:chPref val="0"/>
        </dgm:presLayoutVars>
      </dgm:prSet>
      <dgm:spPr/>
    </dgm:pt>
    <dgm:pt modelId="{F486C912-1FDB-456C-92B4-1E45258E7CB4}" type="pres">
      <dgm:prSet presAssocID="{5C48E621-11B9-4174-B088-7EF6DF510A30}" presName="rootConnector" presStyleLbl="node3" presStyleIdx="0" presStyleCnt="0"/>
      <dgm:spPr/>
    </dgm:pt>
    <dgm:pt modelId="{9DF56314-DD3A-40EE-9EDD-731ED395CF17}" type="pres">
      <dgm:prSet presAssocID="{5C48E621-11B9-4174-B088-7EF6DF510A30}" presName="hierChild4" presStyleCnt="0"/>
      <dgm:spPr/>
    </dgm:pt>
    <dgm:pt modelId="{78915F55-C281-4299-8C44-8F68D7E8FB1C}" type="pres">
      <dgm:prSet presAssocID="{5C48E621-11B9-4174-B088-7EF6DF510A30}" presName="hierChild5" presStyleCnt="0"/>
      <dgm:spPr/>
    </dgm:pt>
    <dgm:pt modelId="{F605D487-7E31-40BB-B506-ABDC7BCFDE42}" type="pres">
      <dgm:prSet presAssocID="{9767598D-5A79-44BC-999B-30A0E0351EA6}" presName="Name37" presStyleLbl="parChTrans1D3" presStyleIdx="2" presStyleCnt="3"/>
      <dgm:spPr/>
    </dgm:pt>
    <dgm:pt modelId="{024AAC0D-4C74-4697-8D04-DEEF70D4AD13}" type="pres">
      <dgm:prSet presAssocID="{3CD9D774-9D13-43BE-BF0E-663F526DE1A5}" presName="hierRoot2" presStyleCnt="0">
        <dgm:presLayoutVars>
          <dgm:hierBranch val="init"/>
        </dgm:presLayoutVars>
      </dgm:prSet>
      <dgm:spPr/>
    </dgm:pt>
    <dgm:pt modelId="{9C4DB95B-050C-45E7-B718-7CB91CA13110}" type="pres">
      <dgm:prSet presAssocID="{3CD9D774-9D13-43BE-BF0E-663F526DE1A5}" presName="rootComposite" presStyleCnt="0"/>
      <dgm:spPr/>
    </dgm:pt>
    <dgm:pt modelId="{CAA82D3F-FB58-4024-B917-3727A332BC18}" type="pres">
      <dgm:prSet presAssocID="{3CD9D774-9D13-43BE-BF0E-663F526DE1A5}" presName="rootText" presStyleLbl="node1" presStyleIdx="4" presStyleCnt="5">
        <dgm:presLayoutVars>
          <dgm:chMax/>
          <dgm:chPref val="3"/>
        </dgm:presLayoutVars>
      </dgm:prSet>
      <dgm:spPr/>
    </dgm:pt>
    <dgm:pt modelId="{A6B6B367-A17B-4E08-9B02-3D10F90D88A3}" type="pres">
      <dgm:prSet presAssocID="{3CD9D774-9D13-43BE-BF0E-663F526DE1A5}" presName="titleText2" presStyleLbl="fgAcc1" presStyleIdx="4" presStyleCnt="5">
        <dgm:presLayoutVars>
          <dgm:chMax val="0"/>
          <dgm:chPref val="0"/>
        </dgm:presLayoutVars>
      </dgm:prSet>
      <dgm:spPr/>
    </dgm:pt>
    <dgm:pt modelId="{33B1D70B-C66A-4E25-B846-293415DD39B9}" type="pres">
      <dgm:prSet presAssocID="{3CD9D774-9D13-43BE-BF0E-663F526DE1A5}" presName="rootConnector" presStyleLbl="node3" presStyleIdx="0" presStyleCnt="0"/>
      <dgm:spPr/>
    </dgm:pt>
    <dgm:pt modelId="{611C277B-5B44-41EB-8C18-A75239568680}" type="pres">
      <dgm:prSet presAssocID="{3CD9D774-9D13-43BE-BF0E-663F526DE1A5}" presName="hierChild4" presStyleCnt="0"/>
      <dgm:spPr/>
    </dgm:pt>
    <dgm:pt modelId="{D09C0ADF-5454-43B2-82C0-14A194950D99}" type="pres">
      <dgm:prSet presAssocID="{3CD9D774-9D13-43BE-BF0E-663F526DE1A5}" presName="hierChild5" presStyleCnt="0"/>
      <dgm:spPr/>
    </dgm:pt>
    <dgm:pt modelId="{CB389AD6-E80A-41F1-ABCB-C95BE4C3AD94}" type="pres">
      <dgm:prSet presAssocID="{C18B0BFE-F2CF-4B09-B5ED-1580389712F4}" presName="hierChild5" presStyleCnt="0"/>
      <dgm:spPr/>
    </dgm:pt>
    <dgm:pt modelId="{E7EE4F32-0228-4F3B-AD52-901D4A16F062}" type="pres">
      <dgm:prSet presAssocID="{5773775B-C1A3-4FFB-BE0D-C942629947B5}" presName="hierChild3" presStyleCnt="0"/>
      <dgm:spPr/>
    </dgm:pt>
  </dgm:ptLst>
  <dgm:cxnLst>
    <dgm:cxn modelId="{2AAE570B-329D-4AEC-A32E-91B3116AC6BA}" type="presOf" srcId="{5C48E621-11B9-4174-B088-7EF6DF510A30}" destId="{2D8AE4B1-9344-4638-9C77-25FA17818531}" srcOrd="0" destOrd="0" presId="urn:microsoft.com/office/officeart/2008/layout/NameandTitleOrganizationalChart"/>
    <dgm:cxn modelId="{AA72BC13-6288-4695-A138-BD4E30CF9453}" type="presOf" srcId="{0F23A0A1-4042-4F95-A63C-3C67CDF6A273}" destId="{A6CD8D41-A76F-4F92-AE89-3F5AC2C777AE}" srcOrd="1" destOrd="0" presId="urn:microsoft.com/office/officeart/2008/layout/NameandTitleOrganizationalChart"/>
    <dgm:cxn modelId="{9E3D4B15-E0EF-4A6D-A247-42DCAD7CFBDE}" srcId="{0F23A0A1-4042-4F95-A63C-3C67CDF6A273}" destId="{01898770-6932-4C52-B268-C28F8986B90F}" srcOrd="0" destOrd="0" parTransId="{73B0E311-E78D-4A89-A4E8-CFDF502D4C52}" sibTransId="{1E7E174A-7189-4887-887D-BAA2C9FCC15F}"/>
    <dgm:cxn modelId="{1E3A4619-9A77-4C03-AEDB-837AD2D55288}" type="presOf" srcId="{D2FDDA12-C256-4A5C-A375-D7C068B06CE3}" destId="{272F72A9-6477-4D1B-87C9-E002790484B5}" srcOrd="0" destOrd="0" presId="urn:microsoft.com/office/officeart/2008/layout/NameandTitleOrganizationalChart"/>
    <dgm:cxn modelId="{3E46A327-A2CF-4CC4-B8E0-BD88A8A3BE2F}" type="presOf" srcId="{73B0E311-E78D-4A89-A4E8-CFDF502D4C52}" destId="{357EC828-0C3A-420F-B6A4-ED09D6EA4D54}" srcOrd="0" destOrd="0" presId="urn:microsoft.com/office/officeart/2008/layout/NameandTitleOrganizationalChart"/>
    <dgm:cxn modelId="{8DAB012A-FE67-49B4-995C-D56FA944177F}" type="presOf" srcId="{43CDC7DA-E3B1-49A7-8192-4E4D727977A0}" destId="{D7BFE06F-27D4-4762-A0BE-D30B47EA0CF6}" srcOrd="0" destOrd="0" presId="urn:microsoft.com/office/officeart/2008/layout/NameandTitleOrganizationalChart"/>
    <dgm:cxn modelId="{3885C62B-41CE-4238-A216-17C9DEF8B7E5}" type="presOf" srcId="{5773775B-C1A3-4FFB-BE0D-C942629947B5}" destId="{9BE0C93C-7104-4D30-9439-03646ED3DF2A}" srcOrd="0" destOrd="0" presId="urn:microsoft.com/office/officeart/2008/layout/NameandTitleOrganizationalChart"/>
    <dgm:cxn modelId="{5D98B72D-D64F-46B7-B095-1A1A0B628854}" type="presOf" srcId="{0F23A0A1-4042-4F95-A63C-3C67CDF6A273}" destId="{CD63151F-D912-40F1-A4C1-7CBBFD019D7F}" srcOrd="0" destOrd="0" presId="urn:microsoft.com/office/officeart/2008/layout/NameandTitleOrganizationalChart"/>
    <dgm:cxn modelId="{A2C01234-B172-4FB3-B65A-CAEABFF687B2}" type="presOf" srcId="{01898770-6932-4C52-B268-C28F8986B90F}" destId="{592D6777-37EE-409D-A324-8EA220DB1C1B}" srcOrd="0" destOrd="0" presId="urn:microsoft.com/office/officeart/2008/layout/NameandTitleOrganizationalChart"/>
    <dgm:cxn modelId="{37750E40-29CB-4241-9B4A-D190551CE671}" type="presOf" srcId="{5773775B-C1A3-4FFB-BE0D-C942629947B5}" destId="{8A09E674-6AAC-4E49-A0A6-49BA4E076C20}" srcOrd="1" destOrd="0" presId="urn:microsoft.com/office/officeart/2008/layout/NameandTitleOrganizationalChart"/>
    <dgm:cxn modelId="{9B240E43-696B-407B-A3BA-2F38758FFC50}" type="presOf" srcId="{3E771BE8-C925-4DA8-8E50-A9417EBDC2CF}" destId="{216F4594-BD13-4D7C-BFA8-12759E240E80}" srcOrd="0" destOrd="0" presId="urn:microsoft.com/office/officeart/2008/layout/NameandTitleOrganizationalChart"/>
    <dgm:cxn modelId="{4D401845-EA9A-4A6C-8CCF-A153C8869B99}" type="presOf" srcId="{5C48E621-11B9-4174-B088-7EF6DF510A30}" destId="{F486C912-1FDB-456C-92B4-1E45258E7CB4}" srcOrd="1" destOrd="0" presId="urn:microsoft.com/office/officeart/2008/layout/NameandTitleOrganizationalChart"/>
    <dgm:cxn modelId="{93F1814A-5F3C-4788-A195-06EC363D5191}" type="presOf" srcId="{C442E8F3-D413-45A9-8F18-2B1A2312C003}" destId="{A6B6B367-A17B-4E08-9B02-3D10F90D88A3}" srcOrd="0" destOrd="0" presId="urn:microsoft.com/office/officeart/2008/layout/NameandTitleOrganizationalChart"/>
    <dgm:cxn modelId="{5625A371-EF2D-4150-A8DA-3653957B3760}" type="presOf" srcId="{1E7E174A-7189-4887-887D-BAA2C9FCC15F}" destId="{2ED9AF41-324C-49A3-B083-7C9A4603454C}" srcOrd="0" destOrd="0" presId="urn:microsoft.com/office/officeart/2008/layout/NameandTitleOrganizationalChart"/>
    <dgm:cxn modelId="{9B48D674-215A-40FF-A86F-E260DE10D8EF}" type="presOf" srcId="{3CD9D774-9D13-43BE-BF0E-663F526DE1A5}" destId="{CAA82D3F-FB58-4024-B917-3727A332BC18}" srcOrd="0" destOrd="0" presId="urn:microsoft.com/office/officeart/2008/layout/NameandTitleOrganizationalChart"/>
    <dgm:cxn modelId="{0D5D4656-6BA4-4D9C-B9DE-6AC7DEF88685}" type="presOf" srcId="{5F2F7552-3E60-45E3-BDE7-104EE61CBCB0}" destId="{2D2818BE-30AD-412D-BA41-7C37C98AFD5F}" srcOrd="0" destOrd="0" presId="urn:microsoft.com/office/officeart/2008/layout/NameandTitleOrganizationalChart"/>
    <dgm:cxn modelId="{86060858-3B2C-4C18-AA20-E114DCE785C3}" type="presOf" srcId="{9767598D-5A79-44BC-999B-30A0E0351EA6}" destId="{F605D487-7E31-40BB-B506-ABDC7BCFDE42}" srcOrd="0" destOrd="0" presId="urn:microsoft.com/office/officeart/2008/layout/NameandTitleOrganizationalChart"/>
    <dgm:cxn modelId="{AEB7C07C-A208-4AE3-A812-081535F54C07}" type="presOf" srcId="{DCC0276E-3402-4AA3-B519-F7EDD3D0A663}" destId="{822FB646-54C6-4A29-8F4E-89AA9428B7C9}" srcOrd="0" destOrd="0" presId="urn:microsoft.com/office/officeart/2008/layout/NameandTitleOrganizationalChart"/>
    <dgm:cxn modelId="{3FB74786-9EA8-4AD1-AA26-2FFD44F7FB85}" type="presOf" srcId="{C18B0BFE-F2CF-4B09-B5ED-1580389712F4}" destId="{BE893838-0B53-4C28-B28B-529A285B716D}" srcOrd="1" destOrd="0" presId="urn:microsoft.com/office/officeart/2008/layout/NameandTitleOrganizationalChart"/>
    <dgm:cxn modelId="{550A3689-A5D9-4348-A18D-C2E47C0A0B2F}" type="presOf" srcId="{B5959E25-B1C0-4DD2-A357-180BBD3335D8}" destId="{307D523E-7A94-4E1D-8AF2-764FBD71AD01}" srcOrd="0" destOrd="0" presId="urn:microsoft.com/office/officeart/2008/layout/NameandTitleOrganizationalChart"/>
    <dgm:cxn modelId="{C084058D-A505-48F5-8CB8-50D9D5746ABC}" type="presOf" srcId="{01898770-6932-4C52-B268-C28F8986B90F}" destId="{B109356F-7429-48C6-AF97-17B4C511EEB1}" srcOrd="1" destOrd="0" presId="urn:microsoft.com/office/officeart/2008/layout/NameandTitleOrganizationalChart"/>
    <dgm:cxn modelId="{DE7B4892-269F-48AB-A34E-41C53BA31865}" type="presOf" srcId="{C18B0BFE-F2CF-4B09-B5ED-1580389712F4}" destId="{18CE1A6E-2862-4CD6-B42F-5D9A35F6C352}" srcOrd="0" destOrd="0" presId="urn:microsoft.com/office/officeart/2008/layout/NameandTitleOrganizationalChart"/>
    <dgm:cxn modelId="{61418E94-0430-4942-87CC-E9769A5D717B}" type="presOf" srcId="{3CD9D774-9D13-43BE-BF0E-663F526DE1A5}" destId="{33B1D70B-C66A-4E25-B846-293415DD39B9}" srcOrd="1" destOrd="0" presId="urn:microsoft.com/office/officeart/2008/layout/NameandTitleOrganizationalChart"/>
    <dgm:cxn modelId="{7396979C-8061-412D-AF80-1347381244B7}" type="presOf" srcId="{84A5224D-4080-40F8-8937-ACF1E00ED3D0}" destId="{6BB1F796-C604-4194-9453-CE98D53D3F62}" srcOrd="0" destOrd="0" presId="urn:microsoft.com/office/officeart/2008/layout/NameandTitleOrganizationalChart"/>
    <dgm:cxn modelId="{B53D35AC-FEFC-46D4-9C30-DB0A594A06D0}" srcId="{C18B0BFE-F2CF-4B09-B5ED-1580389712F4}" destId="{5C48E621-11B9-4174-B088-7EF6DF510A30}" srcOrd="0" destOrd="0" parTransId="{A54897E2-13C9-462C-98BF-AA8ADE55571D}" sibTransId="{D2FDDA12-C256-4A5C-A375-D7C068B06CE3}"/>
    <dgm:cxn modelId="{88B1ECAC-B2D9-4CDB-A7ED-0E37C93D19B7}" srcId="{5F2F7552-3E60-45E3-BDE7-104EE61CBCB0}" destId="{5773775B-C1A3-4FFB-BE0D-C942629947B5}" srcOrd="0" destOrd="0" parTransId="{33045F5C-C71E-4EEA-840B-86E6E5A35376}" sibTransId="{43CDC7DA-E3B1-49A7-8192-4E4D727977A0}"/>
    <dgm:cxn modelId="{F5AFF7B0-3631-48F0-BE0B-6BD82F6B53AF}" srcId="{5773775B-C1A3-4FFB-BE0D-C942629947B5}" destId="{C18B0BFE-F2CF-4B09-B5ED-1580389712F4}" srcOrd="1" destOrd="0" parTransId="{DCC0276E-3402-4AA3-B519-F7EDD3D0A663}" sibTransId="{3E771BE8-C925-4DA8-8E50-A9417EBDC2CF}"/>
    <dgm:cxn modelId="{3845A7B4-53CA-4B06-9E79-09CDCCC5ECCE}" type="presOf" srcId="{A54897E2-13C9-462C-98BF-AA8ADE55571D}" destId="{0A02AD15-7871-4AD2-8C6F-76CB4E74DCC6}" srcOrd="0" destOrd="0" presId="urn:microsoft.com/office/officeart/2008/layout/NameandTitleOrganizationalChart"/>
    <dgm:cxn modelId="{24E339CE-026F-4900-9B60-96230D412E60}" srcId="{C18B0BFE-F2CF-4B09-B5ED-1580389712F4}" destId="{3CD9D774-9D13-43BE-BF0E-663F526DE1A5}" srcOrd="1" destOrd="0" parTransId="{9767598D-5A79-44BC-999B-30A0E0351EA6}" sibTransId="{C442E8F3-D413-45A9-8F18-2B1A2312C003}"/>
    <dgm:cxn modelId="{CAF386D2-C57D-4782-8509-4B88CFFAFA28}" srcId="{5773775B-C1A3-4FFB-BE0D-C942629947B5}" destId="{0F23A0A1-4042-4F95-A63C-3C67CDF6A273}" srcOrd="0" destOrd="0" parTransId="{B5959E25-B1C0-4DD2-A357-180BBD3335D8}" sibTransId="{84A5224D-4080-40F8-8937-ACF1E00ED3D0}"/>
    <dgm:cxn modelId="{20BDEEA5-BF0A-499F-8776-526E6F59CE3C}" type="presParOf" srcId="{2D2818BE-30AD-412D-BA41-7C37C98AFD5F}" destId="{4F326EC2-B011-4DDD-9F86-9C77D4AC9800}" srcOrd="0" destOrd="0" presId="urn:microsoft.com/office/officeart/2008/layout/NameandTitleOrganizationalChart"/>
    <dgm:cxn modelId="{9667EF54-2CDB-455D-A142-E8A25EC7CCD9}" type="presParOf" srcId="{4F326EC2-B011-4DDD-9F86-9C77D4AC9800}" destId="{8EA3C18D-C129-40A3-98FC-46F2A7B67C7D}" srcOrd="0" destOrd="0" presId="urn:microsoft.com/office/officeart/2008/layout/NameandTitleOrganizationalChart"/>
    <dgm:cxn modelId="{269C5CAB-A05D-4B02-A715-BBEDC6F9F00B}" type="presParOf" srcId="{8EA3C18D-C129-40A3-98FC-46F2A7B67C7D}" destId="{9BE0C93C-7104-4D30-9439-03646ED3DF2A}" srcOrd="0" destOrd="0" presId="urn:microsoft.com/office/officeart/2008/layout/NameandTitleOrganizationalChart"/>
    <dgm:cxn modelId="{C8A5472E-B043-4219-9A4C-6DAB06BD5A0F}" type="presParOf" srcId="{8EA3C18D-C129-40A3-98FC-46F2A7B67C7D}" destId="{D7BFE06F-27D4-4762-A0BE-D30B47EA0CF6}" srcOrd="1" destOrd="0" presId="urn:microsoft.com/office/officeart/2008/layout/NameandTitleOrganizationalChart"/>
    <dgm:cxn modelId="{3BA10371-CB4F-484A-8004-F30E648415B7}" type="presParOf" srcId="{8EA3C18D-C129-40A3-98FC-46F2A7B67C7D}" destId="{8A09E674-6AAC-4E49-A0A6-49BA4E076C20}" srcOrd="2" destOrd="0" presId="urn:microsoft.com/office/officeart/2008/layout/NameandTitleOrganizationalChart"/>
    <dgm:cxn modelId="{94F1950E-DD73-42F5-9CC8-82190F4899D4}" type="presParOf" srcId="{4F326EC2-B011-4DDD-9F86-9C77D4AC9800}" destId="{AE3639B7-D8DC-4D26-B1D1-C3C0BC4A69DB}" srcOrd="1" destOrd="0" presId="urn:microsoft.com/office/officeart/2008/layout/NameandTitleOrganizationalChart"/>
    <dgm:cxn modelId="{93FE5B05-3A8E-4B88-9354-D58650924DF3}" type="presParOf" srcId="{AE3639B7-D8DC-4D26-B1D1-C3C0BC4A69DB}" destId="{307D523E-7A94-4E1D-8AF2-764FBD71AD01}" srcOrd="0" destOrd="0" presId="urn:microsoft.com/office/officeart/2008/layout/NameandTitleOrganizationalChart"/>
    <dgm:cxn modelId="{C0B04DE3-D647-4D4F-9288-162EA62041F0}" type="presParOf" srcId="{AE3639B7-D8DC-4D26-B1D1-C3C0BC4A69DB}" destId="{568F574B-E80A-4A6C-BC13-DD289A2C5F51}" srcOrd="1" destOrd="0" presId="urn:microsoft.com/office/officeart/2008/layout/NameandTitleOrganizationalChart"/>
    <dgm:cxn modelId="{C74BB1D9-C24F-420F-A608-7D8C50A0E4C2}" type="presParOf" srcId="{568F574B-E80A-4A6C-BC13-DD289A2C5F51}" destId="{FF8B26D9-25B8-4D56-BACE-BB8E02482C79}" srcOrd="0" destOrd="0" presId="urn:microsoft.com/office/officeart/2008/layout/NameandTitleOrganizationalChart"/>
    <dgm:cxn modelId="{B9D53244-6D9E-42B5-9B90-B75C50057587}" type="presParOf" srcId="{FF8B26D9-25B8-4D56-BACE-BB8E02482C79}" destId="{CD63151F-D912-40F1-A4C1-7CBBFD019D7F}" srcOrd="0" destOrd="0" presId="urn:microsoft.com/office/officeart/2008/layout/NameandTitleOrganizationalChart"/>
    <dgm:cxn modelId="{30FB2851-C882-44A5-956C-C5794531B172}" type="presParOf" srcId="{FF8B26D9-25B8-4D56-BACE-BB8E02482C79}" destId="{6BB1F796-C604-4194-9453-CE98D53D3F62}" srcOrd="1" destOrd="0" presId="urn:microsoft.com/office/officeart/2008/layout/NameandTitleOrganizationalChart"/>
    <dgm:cxn modelId="{36F7AB41-C6FA-4AC3-A7EF-C351CC6F8F07}" type="presParOf" srcId="{FF8B26D9-25B8-4D56-BACE-BB8E02482C79}" destId="{A6CD8D41-A76F-4F92-AE89-3F5AC2C777AE}" srcOrd="2" destOrd="0" presId="urn:microsoft.com/office/officeart/2008/layout/NameandTitleOrganizationalChart"/>
    <dgm:cxn modelId="{51489661-28BD-424B-97E3-E6A4C5DDE37C}" type="presParOf" srcId="{568F574B-E80A-4A6C-BC13-DD289A2C5F51}" destId="{5794AC0C-2604-4A7C-B4EB-A8C72C490B28}" srcOrd="1" destOrd="0" presId="urn:microsoft.com/office/officeart/2008/layout/NameandTitleOrganizationalChart"/>
    <dgm:cxn modelId="{CEF0A8B1-5C8C-4474-BE82-D8B3F29E58BC}" type="presParOf" srcId="{5794AC0C-2604-4A7C-B4EB-A8C72C490B28}" destId="{357EC828-0C3A-420F-B6A4-ED09D6EA4D54}" srcOrd="0" destOrd="0" presId="urn:microsoft.com/office/officeart/2008/layout/NameandTitleOrganizationalChart"/>
    <dgm:cxn modelId="{C69D709E-56D3-462B-95CE-AE5545291EDC}" type="presParOf" srcId="{5794AC0C-2604-4A7C-B4EB-A8C72C490B28}" destId="{11163FEF-92D4-4114-AEAE-7BB7724F2AA6}" srcOrd="1" destOrd="0" presId="urn:microsoft.com/office/officeart/2008/layout/NameandTitleOrganizationalChart"/>
    <dgm:cxn modelId="{CAA6E09E-9178-4CF0-99E5-87DD28355EE0}" type="presParOf" srcId="{11163FEF-92D4-4114-AEAE-7BB7724F2AA6}" destId="{A62515D6-0A08-43B8-BD46-723EECCE0C0B}" srcOrd="0" destOrd="0" presId="urn:microsoft.com/office/officeart/2008/layout/NameandTitleOrganizationalChart"/>
    <dgm:cxn modelId="{012957D7-96A3-4882-AC78-83C7DC6EB1AD}" type="presParOf" srcId="{A62515D6-0A08-43B8-BD46-723EECCE0C0B}" destId="{592D6777-37EE-409D-A324-8EA220DB1C1B}" srcOrd="0" destOrd="0" presId="urn:microsoft.com/office/officeart/2008/layout/NameandTitleOrganizationalChart"/>
    <dgm:cxn modelId="{E3DD7474-54EC-4121-8A34-CDA03E3288FD}" type="presParOf" srcId="{A62515D6-0A08-43B8-BD46-723EECCE0C0B}" destId="{2ED9AF41-324C-49A3-B083-7C9A4603454C}" srcOrd="1" destOrd="0" presId="urn:microsoft.com/office/officeart/2008/layout/NameandTitleOrganizationalChart"/>
    <dgm:cxn modelId="{1B17C52A-14C5-4F2E-BA0F-D35DB6AC9A10}" type="presParOf" srcId="{A62515D6-0A08-43B8-BD46-723EECCE0C0B}" destId="{B109356F-7429-48C6-AF97-17B4C511EEB1}" srcOrd="2" destOrd="0" presId="urn:microsoft.com/office/officeart/2008/layout/NameandTitleOrganizationalChart"/>
    <dgm:cxn modelId="{FD1340C2-F86D-41B6-8A3E-43957D701051}" type="presParOf" srcId="{11163FEF-92D4-4114-AEAE-7BB7724F2AA6}" destId="{65D163E4-C63F-40E4-915C-895F193C4059}" srcOrd="1" destOrd="0" presId="urn:microsoft.com/office/officeart/2008/layout/NameandTitleOrganizationalChart"/>
    <dgm:cxn modelId="{2CACB3BE-1038-4D22-9010-5CE6A3A7CA36}" type="presParOf" srcId="{11163FEF-92D4-4114-AEAE-7BB7724F2AA6}" destId="{B9F635A8-8415-43C4-BE59-426B57697F71}" srcOrd="2" destOrd="0" presId="urn:microsoft.com/office/officeart/2008/layout/NameandTitleOrganizationalChart"/>
    <dgm:cxn modelId="{D99A15EC-E332-4F2C-BEE2-E521FBBE6647}" type="presParOf" srcId="{568F574B-E80A-4A6C-BC13-DD289A2C5F51}" destId="{FF8F43AD-825B-41BB-9196-55F67D4DCB0B}" srcOrd="2" destOrd="0" presId="urn:microsoft.com/office/officeart/2008/layout/NameandTitleOrganizationalChart"/>
    <dgm:cxn modelId="{160C9857-20BF-4054-A0F0-E054B7F189D5}" type="presParOf" srcId="{AE3639B7-D8DC-4D26-B1D1-C3C0BC4A69DB}" destId="{822FB646-54C6-4A29-8F4E-89AA9428B7C9}" srcOrd="2" destOrd="0" presId="urn:microsoft.com/office/officeart/2008/layout/NameandTitleOrganizationalChart"/>
    <dgm:cxn modelId="{EB8BE585-8F3E-4D93-AFF0-28D67F87BDF0}" type="presParOf" srcId="{AE3639B7-D8DC-4D26-B1D1-C3C0BC4A69DB}" destId="{E568D664-726D-41FB-8D44-90677A9FFB8B}" srcOrd="3" destOrd="0" presId="urn:microsoft.com/office/officeart/2008/layout/NameandTitleOrganizationalChart"/>
    <dgm:cxn modelId="{F551611C-760D-49B9-B856-FC83FA99CC66}" type="presParOf" srcId="{E568D664-726D-41FB-8D44-90677A9FFB8B}" destId="{4302E667-BA6E-411D-93A4-45E83C5C6875}" srcOrd="0" destOrd="0" presId="urn:microsoft.com/office/officeart/2008/layout/NameandTitleOrganizationalChart"/>
    <dgm:cxn modelId="{311DF7F2-49C5-4A13-9D70-7EBD44E56FAC}" type="presParOf" srcId="{4302E667-BA6E-411D-93A4-45E83C5C6875}" destId="{18CE1A6E-2862-4CD6-B42F-5D9A35F6C352}" srcOrd="0" destOrd="0" presId="urn:microsoft.com/office/officeart/2008/layout/NameandTitleOrganizationalChart"/>
    <dgm:cxn modelId="{083FC8C9-1980-4C81-8DBB-4AD54247766B}" type="presParOf" srcId="{4302E667-BA6E-411D-93A4-45E83C5C6875}" destId="{216F4594-BD13-4D7C-BFA8-12759E240E80}" srcOrd="1" destOrd="0" presId="urn:microsoft.com/office/officeart/2008/layout/NameandTitleOrganizationalChart"/>
    <dgm:cxn modelId="{34112445-5AB5-4EB2-A35D-134A5B2822C3}" type="presParOf" srcId="{4302E667-BA6E-411D-93A4-45E83C5C6875}" destId="{BE893838-0B53-4C28-B28B-529A285B716D}" srcOrd="2" destOrd="0" presId="urn:microsoft.com/office/officeart/2008/layout/NameandTitleOrganizationalChart"/>
    <dgm:cxn modelId="{88FD30A9-2B48-4C91-9D1B-47E54A868A9E}" type="presParOf" srcId="{E568D664-726D-41FB-8D44-90677A9FFB8B}" destId="{7BFE5929-2C87-4A83-8E2A-9628DBD2293C}" srcOrd="1" destOrd="0" presId="urn:microsoft.com/office/officeart/2008/layout/NameandTitleOrganizationalChart"/>
    <dgm:cxn modelId="{B90A0D3F-4A8D-4895-B7A2-E071FC1866CC}" type="presParOf" srcId="{7BFE5929-2C87-4A83-8E2A-9628DBD2293C}" destId="{0A02AD15-7871-4AD2-8C6F-76CB4E74DCC6}" srcOrd="0" destOrd="0" presId="urn:microsoft.com/office/officeart/2008/layout/NameandTitleOrganizationalChart"/>
    <dgm:cxn modelId="{7F5571BF-F86F-486C-80AF-8FAC8CC758DC}" type="presParOf" srcId="{7BFE5929-2C87-4A83-8E2A-9628DBD2293C}" destId="{15586DF6-7D01-49BC-B44C-DAE7402797B4}" srcOrd="1" destOrd="0" presId="urn:microsoft.com/office/officeart/2008/layout/NameandTitleOrganizationalChart"/>
    <dgm:cxn modelId="{327B569A-AA93-44DC-92F3-599992CCF588}" type="presParOf" srcId="{15586DF6-7D01-49BC-B44C-DAE7402797B4}" destId="{9DFEC802-2D35-4723-963C-D16722E6D101}" srcOrd="0" destOrd="0" presId="urn:microsoft.com/office/officeart/2008/layout/NameandTitleOrganizationalChart"/>
    <dgm:cxn modelId="{8964C4C5-0971-47CA-9DE8-0F29D504B0C0}" type="presParOf" srcId="{9DFEC802-2D35-4723-963C-D16722E6D101}" destId="{2D8AE4B1-9344-4638-9C77-25FA17818531}" srcOrd="0" destOrd="0" presId="urn:microsoft.com/office/officeart/2008/layout/NameandTitleOrganizationalChart"/>
    <dgm:cxn modelId="{D82E591A-AD8F-43CF-A070-E1FBDE99434B}" type="presParOf" srcId="{9DFEC802-2D35-4723-963C-D16722E6D101}" destId="{272F72A9-6477-4D1B-87C9-E002790484B5}" srcOrd="1" destOrd="0" presId="urn:microsoft.com/office/officeart/2008/layout/NameandTitleOrganizationalChart"/>
    <dgm:cxn modelId="{A5D6F50F-49BE-424E-B0D2-46CCDE0F2A2B}" type="presParOf" srcId="{9DFEC802-2D35-4723-963C-D16722E6D101}" destId="{F486C912-1FDB-456C-92B4-1E45258E7CB4}" srcOrd="2" destOrd="0" presId="urn:microsoft.com/office/officeart/2008/layout/NameandTitleOrganizationalChart"/>
    <dgm:cxn modelId="{83491CAE-C547-4F81-8D6F-EE231323CEF1}" type="presParOf" srcId="{15586DF6-7D01-49BC-B44C-DAE7402797B4}" destId="{9DF56314-DD3A-40EE-9EDD-731ED395CF17}" srcOrd="1" destOrd="0" presId="urn:microsoft.com/office/officeart/2008/layout/NameandTitleOrganizationalChart"/>
    <dgm:cxn modelId="{C36B6EA1-3552-4166-B387-CF4055CE951E}" type="presParOf" srcId="{15586DF6-7D01-49BC-B44C-DAE7402797B4}" destId="{78915F55-C281-4299-8C44-8F68D7E8FB1C}" srcOrd="2" destOrd="0" presId="urn:microsoft.com/office/officeart/2008/layout/NameandTitleOrganizationalChart"/>
    <dgm:cxn modelId="{53379285-E751-41E0-87BB-34F264982636}" type="presParOf" srcId="{7BFE5929-2C87-4A83-8E2A-9628DBD2293C}" destId="{F605D487-7E31-40BB-B506-ABDC7BCFDE42}" srcOrd="2" destOrd="0" presId="urn:microsoft.com/office/officeart/2008/layout/NameandTitleOrganizationalChart"/>
    <dgm:cxn modelId="{9D668311-1C91-4EC8-B13B-FBF575A0BA7D}" type="presParOf" srcId="{7BFE5929-2C87-4A83-8E2A-9628DBD2293C}" destId="{024AAC0D-4C74-4697-8D04-DEEF70D4AD13}" srcOrd="3" destOrd="0" presId="urn:microsoft.com/office/officeart/2008/layout/NameandTitleOrganizationalChart"/>
    <dgm:cxn modelId="{0691152F-6544-4D59-9227-BF286E68FA5A}" type="presParOf" srcId="{024AAC0D-4C74-4697-8D04-DEEF70D4AD13}" destId="{9C4DB95B-050C-45E7-B718-7CB91CA13110}" srcOrd="0" destOrd="0" presId="urn:microsoft.com/office/officeart/2008/layout/NameandTitleOrganizationalChart"/>
    <dgm:cxn modelId="{D626B149-4F66-4B4D-AE39-AD77D2B20B1C}" type="presParOf" srcId="{9C4DB95B-050C-45E7-B718-7CB91CA13110}" destId="{CAA82D3F-FB58-4024-B917-3727A332BC18}" srcOrd="0" destOrd="0" presId="urn:microsoft.com/office/officeart/2008/layout/NameandTitleOrganizationalChart"/>
    <dgm:cxn modelId="{F51A5151-2334-41EC-948D-1C145C0AEF8E}" type="presParOf" srcId="{9C4DB95B-050C-45E7-B718-7CB91CA13110}" destId="{A6B6B367-A17B-4E08-9B02-3D10F90D88A3}" srcOrd="1" destOrd="0" presId="urn:microsoft.com/office/officeart/2008/layout/NameandTitleOrganizationalChart"/>
    <dgm:cxn modelId="{38CED7F5-AE59-47CC-97CA-3EE50DAA91DF}" type="presParOf" srcId="{9C4DB95B-050C-45E7-B718-7CB91CA13110}" destId="{33B1D70B-C66A-4E25-B846-293415DD39B9}" srcOrd="2" destOrd="0" presId="urn:microsoft.com/office/officeart/2008/layout/NameandTitleOrganizationalChart"/>
    <dgm:cxn modelId="{ACD232C9-6062-42F8-9391-A10A82E776D7}" type="presParOf" srcId="{024AAC0D-4C74-4697-8D04-DEEF70D4AD13}" destId="{611C277B-5B44-41EB-8C18-A75239568680}" srcOrd="1" destOrd="0" presId="urn:microsoft.com/office/officeart/2008/layout/NameandTitleOrganizationalChart"/>
    <dgm:cxn modelId="{5DBD8D9A-F951-413D-B6AE-17B5D4448553}" type="presParOf" srcId="{024AAC0D-4C74-4697-8D04-DEEF70D4AD13}" destId="{D09C0ADF-5454-43B2-82C0-14A194950D99}" srcOrd="2" destOrd="0" presId="urn:microsoft.com/office/officeart/2008/layout/NameandTitleOrganizationalChart"/>
    <dgm:cxn modelId="{1F0C2676-4F06-41F7-A719-A43CD58B2A0E}" type="presParOf" srcId="{E568D664-726D-41FB-8D44-90677A9FFB8B}" destId="{CB389AD6-E80A-41F1-ABCB-C95BE4C3AD94}" srcOrd="2" destOrd="0" presId="urn:microsoft.com/office/officeart/2008/layout/NameandTitleOrganizationalChart"/>
    <dgm:cxn modelId="{6CDA4DEB-E9F9-4E6F-A247-0B67BEDABD45}" type="presParOf" srcId="{4F326EC2-B011-4DDD-9F86-9C77D4AC9800}" destId="{E7EE4F32-0228-4F3B-AD52-901D4A16F06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84E719-7E90-46A0-A776-0655A1DDAD50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F833593E-0EF2-4FF2-AD48-D145C679ADA5}">
      <dgm:prSet custT="1"/>
      <dgm:spPr/>
      <dgm:t>
        <a:bodyPr/>
        <a:lstStyle/>
        <a:p>
          <a:r>
            <a:rPr lang="es-MX" sz="2000" dirty="0"/>
            <a:t>36°C AL AMANECER</a:t>
          </a:r>
        </a:p>
      </dgm:t>
    </dgm:pt>
    <dgm:pt modelId="{2FBAE4E5-656F-4EDC-B99A-CFA32E250657}" type="parTrans" cxnId="{FEE293CF-2419-44A9-AF16-B65AAC784C64}">
      <dgm:prSet/>
      <dgm:spPr/>
      <dgm:t>
        <a:bodyPr/>
        <a:lstStyle/>
        <a:p>
          <a:endParaRPr lang="es-MX"/>
        </a:p>
      </dgm:t>
    </dgm:pt>
    <dgm:pt modelId="{B45754F2-6547-4FF4-A9F6-F8F07EE93E2A}" type="sibTrans" cxnId="{FEE293CF-2419-44A9-AF16-B65AAC784C64}">
      <dgm:prSet/>
      <dgm:spPr/>
      <dgm:t>
        <a:bodyPr/>
        <a:lstStyle/>
        <a:p>
          <a:endParaRPr lang="es-MX"/>
        </a:p>
      </dgm:t>
    </dgm:pt>
    <dgm:pt modelId="{6C3D5495-11C9-4F63-9D94-AAD16CF547C3}">
      <dgm:prSet custT="1"/>
      <dgm:spPr/>
      <dgm:t>
        <a:bodyPr/>
        <a:lstStyle/>
        <a:p>
          <a:r>
            <a:rPr lang="es-MX" sz="2000" dirty="0"/>
            <a:t>37,5°C AL CAER LA TARDE</a:t>
          </a:r>
        </a:p>
      </dgm:t>
    </dgm:pt>
    <dgm:pt modelId="{B6FF117E-B510-4F8C-ACDF-7D8BD7D3A470}" type="parTrans" cxnId="{59DC288A-4447-4457-AE1F-E4F0FA357EE7}">
      <dgm:prSet/>
      <dgm:spPr/>
      <dgm:t>
        <a:bodyPr/>
        <a:lstStyle/>
        <a:p>
          <a:endParaRPr lang="es-MX"/>
        </a:p>
      </dgm:t>
    </dgm:pt>
    <dgm:pt modelId="{E705DA7D-68C5-4419-B278-03DDAF75AFA5}" type="sibTrans" cxnId="{59DC288A-4447-4457-AE1F-E4F0FA357EE7}">
      <dgm:prSet/>
      <dgm:spPr/>
      <dgm:t>
        <a:bodyPr/>
        <a:lstStyle/>
        <a:p>
          <a:endParaRPr lang="es-MX"/>
        </a:p>
      </dgm:t>
    </dgm:pt>
    <dgm:pt modelId="{F699B342-D9D4-4A0E-ABB5-BC739F3C4851}">
      <dgm:prSet custT="1"/>
      <dgm:spPr/>
      <dgm:t>
        <a:bodyPr/>
        <a:lstStyle/>
        <a:p>
          <a:r>
            <a:rPr lang="es-MX" sz="2000" dirty="0"/>
            <a:t>VARIACIONES POR:</a:t>
          </a:r>
        </a:p>
      </dgm:t>
    </dgm:pt>
    <dgm:pt modelId="{8E1B1EE1-6F06-4BED-958A-9F4621B62940}" type="parTrans" cxnId="{527D975B-5335-450F-ADE2-6D7D40B0789E}">
      <dgm:prSet/>
      <dgm:spPr/>
      <dgm:t>
        <a:bodyPr/>
        <a:lstStyle/>
        <a:p>
          <a:endParaRPr lang="es-MX"/>
        </a:p>
      </dgm:t>
    </dgm:pt>
    <dgm:pt modelId="{03E3903F-4D10-454E-8849-2A3FE1C5B80C}" type="sibTrans" cxnId="{527D975B-5335-450F-ADE2-6D7D40B0789E}">
      <dgm:prSet/>
      <dgm:spPr/>
      <dgm:t>
        <a:bodyPr/>
        <a:lstStyle/>
        <a:p>
          <a:endParaRPr lang="es-MX"/>
        </a:p>
      </dgm:t>
    </dgm:pt>
    <dgm:pt modelId="{330DD1A5-4FC9-470E-B790-5D0CDA28823E}">
      <dgm:prSet custT="1"/>
      <dgm:spPr/>
      <dgm:t>
        <a:bodyPr/>
        <a:lstStyle/>
        <a:p>
          <a:r>
            <a:rPr lang="es-MX" sz="2000" dirty="0"/>
            <a:t>ALIMENTOS </a:t>
          </a:r>
        </a:p>
      </dgm:t>
    </dgm:pt>
    <dgm:pt modelId="{5C1C4ECB-1F91-4BF1-A02B-56BB54770D95}" type="parTrans" cxnId="{6706B5FE-9FDD-43E6-8D69-C1C475F719F4}">
      <dgm:prSet/>
      <dgm:spPr/>
      <dgm:t>
        <a:bodyPr/>
        <a:lstStyle/>
        <a:p>
          <a:endParaRPr lang="es-MX"/>
        </a:p>
      </dgm:t>
    </dgm:pt>
    <dgm:pt modelId="{970C941D-2D16-419E-9E87-342C362CE7FE}" type="sibTrans" cxnId="{6706B5FE-9FDD-43E6-8D69-C1C475F719F4}">
      <dgm:prSet/>
      <dgm:spPr/>
      <dgm:t>
        <a:bodyPr/>
        <a:lstStyle/>
        <a:p>
          <a:endParaRPr lang="es-MX"/>
        </a:p>
      </dgm:t>
    </dgm:pt>
    <dgm:pt modelId="{A61BB227-C28E-4CBC-A5F9-50FB9DF7AA22}">
      <dgm:prSet custT="1"/>
      <dgm:spPr/>
      <dgm:t>
        <a:bodyPr/>
        <a:lstStyle/>
        <a:p>
          <a:r>
            <a:rPr lang="es-MX" sz="2000" dirty="0"/>
            <a:t>OVULACION </a:t>
          </a:r>
        </a:p>
      </dgm:t>
    </dgm:pt>
    <dgm:pt modelId="{05E0F25F-7A16-4023-89E9-63082F036015}" type="parTrans" cxnId="{8BF3F9E5-7939-4C5C-A37C-0DA4E95F8DDF}">
      <dgm:prSet/>
      <dgm:spPr/>
      <dgm:t>
        <a:bodyPr/>
        <a:lstStyle/>
        <a:p>
          <a:endParaRPr lang="es-MX"/>
        </a:p>
      </dgm:t>
    </dgm:pt>
    <dgm:pt modelId="{52420F0C-7B55-4017-8219-66618CD2722D}" type="sibTrans" cxnId="{8BF3F9E5-7939-4C5C-A37C-0DA4E95F8DDF}">
      <dgm:prSet/>
      <dgm:spPr/>
      <dgm:t>
        <a:bodyPr/>
        <a:lstStyle/>
        <a:p>
          <a:endParaRPr lang="es-MX"/>
        </a:p>
      </dgm:t>
    </dgm:pt>
    <dgm:pt modelId="{BF193DFD-B76A-4595-8988-55AB8A81F80B}">
      <dgm:prSet custT="1"/>
      <dgm:spPr/>
      <dgm:t>
        <a:bodyPr/>
        <a:lstStyle/>
        <a:p>
          <a:r>
            <a:rPr lang="es-MX" sz="2000" dirty="0"/>
            <a:t>EJERCISIO FISICO VIOLENTO</a:t>
          </a:r>
        </a:p>
      </dgm:t>
    </dgm:pt>
    <dgm:pt modelId="{30AE97FD-887E-416F-B883-3C728A2387A2}" type="parTrans" cxnId="{3DB38635-2C7F-4CC3-B4AF-5D8B0B387DC9}">
      <dgm:prSet/>
      <dgm:spPr/>
      <dgm:t>
        <a:bodyPr/>
        <a:lstStyle/>
        <a:p>
          <a:endParaRPr lang="es-MX"/>
        </a:p>
      </dgm:t>
    </dgm:pt>
    <dgm:pt modelId="{F7C6A911-14E9-43E0-A6D9-66162697D544}" type="sibTrans" cxnId="{3DB38635-2C7F-4CC3-B4AF-5D8B0B387DC9}">
      <dgm:prSet/>
      <dgm:spPr/>
      <dgm:t>
        <a:bodyPr/>
        <a:lstStyle/>
        <a:p>
          <a:endParaRPr lang="es-MX"/>
        </a:p>
      </dgm:t>
    </dgm:pt>
    <dgm:pt modelId="{BD21E209-D796-48D7-8456-04CE4DABFECF}" type="pres">
      <dgm:prSet presAssocID="{8684E719-7E90-46A0-A776-0655A1DDAD50}" presName="Name0" presStyleCnt="0">
        <dgm:presLayoutVars>
          <dgm:dir/>
          <dgm:resizeHandles val="exact"/>
        </dgm:presLayoutVars>
      </dgm:prSet>
      <dgm:spPr/>
    </dgm:pt>
    <dgm:pt modelId="{51B6B9F0-4568-4DAE-8B09-4BF1C3E7C77C}" type="pres">
      <dgm:prSet presAssocID="{F833593E-0EF2-4FF2-AD48-D145C679ADA5}" presName="node" presStyleLbl="node1" presStyleIdx="0" presStyleCnt="3">
        <dgm:presLayoutVars>
          <dgm:bulletEnabled val="1"/>
        </dgm:presLayoutVars>
      </dgm:prSet>
      <dgm:spPr/>
    </dgm:pt>
    <dgm:pt modelId="{C8B2EA1B-2C4E-4E2D-A26A-D257D439C668}" type="pres">
      <dgm:prSet presAssocID="{B45754F2-6547-4FF4-A9F6-F8F07EE93E2A}" presName="sibTrans" presStyleLbl="sibTrans2D1" presStyleIdx="0" presStyleCnt="2"/>
      <dgm:spPr/>
    </dgm:pt>
    <dgm:pt modelId="{DF90A1B5-7DE5-4423-8639-CB7C06D7EFC9}" type="pres">
      <dgm:prSet presAssocID="{B45754F2-6547-4FF4-A9F6-F8F07EE93E2A}" presName="connectorText" presStyleLbl="sibTrans2D1" presStyleIdx="0" presStyleCnt="2"/>
      <dgm:spPr/>
    </dgm:pt>
    <dgm:pt modelId="{E75AB4D4-86FE-4D28-9700-834F67A82414}" type="pres">
      <dgm:prSet presAssocID="{6C3D5495-11C9-4F63-9D94-AAD16CF547C3}" presName="node" presStyleLbl="node1" presStyleIdx="1" presStyleCnt="3">
        <dgm:presLayoutVars>
          <dgm:bulletEnabled val="1"/>
        </dgm:presLayoutVars>
      </dgm:prSet>
      <dgm:spPr/>
    </dgm:pt>
    <dgm:pt modelId="{C95A9B5F-5984-48E8-BFA1-6E3C9739E626}" type="pres">
      <dgm:prSet presAssocID="{E705DA7D-68C5-4419-B278-03DDAF75AFA5}" presName="sibTrans" presStyleLbl="sibTrans2D1" presStyleIdx="1" presStyleCnt="2"/>
      <dgm:spPr/>
    </dgm:pt>
    <dgm:pt modelId="{D253C3B6-B9CC-49CE-BAB8-33337EC50025}" type="pres">
      <dgm:prSet presAssocID="{E705DA7D-68C5-4419-B278-03DDAF75AFA5}" presName="connectorText" presStyleLbl="sibTrans2D1" presStyleIdx="1" presStyleCnt="2"/>
      <dgm:spPr/>
    </dgm:pt>
    <dgm:pt modelId="{031D34D3-950D-45C8-A409-06048BC644C8}" type="pres">
      <dgm:prSet presAssocID="{F699B342-D9D4-4A0E-ABB5-BC739F3C4851}" presName="node" presStyleLbl="node1" presStyleIdx="2" presStyleCnt="3">
        <dgm:presLayoutVars>
          <dgm:bulletEnabled val="1"/>
        </dgm:presLayoutVars>
      </dgm:prSet>
      <dgm:spPr/>
    </dgm:pt>
  </dgm:ptLst>
  <dgm:cxnLst>
    <dgm:cxn modelId="{928CA31B-7FD3-4CC0-8017-B41564102B0D}" type="presOf" srcId="{6C3D5495-11C9-4F63-9D94-AAD16CF547C3}" destId="{E75AB4D4-86FE-4D28-9700-834F67A82414}" srcOrd="0" destOrd="0" presId="urn:microsoft.com/office/officeart/2005/8/layout/process1"/>
    <dgm:cxn modelId="{3DB38635-2C7F-4CC3-B4AF-5D8B0B387DC9}" srcId="{F699B342-D9D4-4A0E-ABB5-BC739F3C4851}" destId="{BF193DFD-B76A-4595-8988-55AB8A81F80B}" srcOrd="2" destOrd="0" parTransId="{30AE97FD-887E-416F-B883-3C728A2387A2}" sibTransId="{F7C6A911-14E9-43E0-A6D9-66162697D544}"/>
    <dgm:cxn modelId="{527D975B-5335-450F-ADE2-6D7D40B0789E}" srcId="{8684E719-7E90-46A0-A776-0655A1DDAD50}" destId="{F699B342-D9D4-4A0E-ABB5-BC739F3C4851}" srcOrd="2" destOrd="0" parTransId="{8E1B1EE1-6F06-4BED-958A-9F4621B62940}" sibTransId="{03E3903F-4D10-454E-8849-2A3FE1C5B80C}"/>
    <dgm:cxn modelId="{E8CFAE75-E836-4DCE-8C77-C4962A4F3FA1}" type="presOf" srcId="{E705DA7D-68C5-4419-B278-03DDAF75AFA5}" destId="{C95A9B5F-5984-48E8-BFA1-6E3C9739E626}" srcOrd="0" destOrd="0" presId="urn:microsoft.com/office/officeart/2005/8/layout/process1"/>
    <dgm:cxn modelId="{59DC288A-4447-4457-AE1F-E4F0FA357EE7}" srcId="{8684E719-7E90-46A0-A776-0655A1DDAD50}" destId="{6C3D5495-11C9-4F63-9D94-AAD16CF547C3}" srcOrd="1" destOrd="0" parTransId="{B6FF117E-B510-4F8C-ACDF-7D8BD7D3A470}" sibTransId="{E705DA7D-68C5-4419-B278-03DDAF75AFA5}"/>
    <dgm:cxn modelId="{1394A294-B76C-4EB2-8477-35F66ACD2DB7}" type="presOf" srcId="{330DD1A5-4FC9-470E-B790-5D0CDA28823E}" destId="{031D34D3-950D-45C8-A409-06048BC644C8}" srcOrd="0" destOrd="1" presId="urn:microsoft.com/office/officeart/2005/8/layout/process1"/>
    <dgm:cxn modelId="{FFF17DAE-0FF6-4A9D-B3AF-D2524B4E7424}" type="presOf" srcId="{B45754F2-6547-4FF4-A9F6-F8F07EE93E2A}" destId="{DF90A1B5-7DE5-4423-8639-CB7C06D7EFC9}" srcOrd="1" destOrd="0" presId="urn:microsoft.com/office/officeart/2005/8/layout/process1"/>
    <dgm:cxn modelId="{F1B2CDB8-F6D6-41AD-BAC0-24852E599EC0}" type="presOf" srcId="{F833593E-0EF2-4FF2-AD48-D145C679ADA5}" destId="{51B6B9F0-4568-4DAE-8B09-4BF1C3E7C77C}" srcOrd="0" destOrd="0" presId="urn:microsoft.com/office/officeart/2005/8/layout/process1"/>
    <dgm:cxn modelId="{AE0A03C4-103C-454C-9943-FDF5DED9431D}" type="presOf" srcId="{8684E719-7E90-46A0-A776-0655A1DDAD50}" destId="{BD21E209-D796-48D7-8456-04CE4DABFECF}" srcOrd="0" destOrd="0" presId="urn:microsoft.com/office/officeart/2005/8/layout/process1"/>
    <dgm:cxn modelId="{190236C5-981C-4C64-A5F3-5733C2E6ACBA}" type="presOf" srcId="{B45754F2-6547-4FF4-A9F6-F8F07EE93E2A}" destId="{C8B2EA1B-2C4E-4E2D-A26A-D257D439C668}" srcOrd="0" destOrd="0" presId="urn:microsoft.com/office/officeart/2005/8/layout/process1"/>
    <dgm:cxn modelId="{FEE293CF-2419-44A9-AF16-B65AAC784C64}" srcId="{8684E719-7E90-46A0-A776-0655A1DDAD50}" destId="{F833593E-0EF2-4FF2-AD48-D145C679ADA5}" srcOrd="0" destOrd="0" parTransId="{2FBAE4E5-656F-4EDC-B99A-CFA32E250657}" sibTransId="{B45754F2-6547-4FF4-A9F6-F8F07EE93E2A}"/>
    <dgm:cxn modelId="{7BFF7AD8-09F6-4F70-88E2-ADEB3BD0A287}" type="presOf" srcId="{BF193DFD-B76A-4595-8988-55AB8A81F80B}" destId="{031D34D3-950D-45C8-A409-06048BC644C8}" srcOrd="0" destOrd="3" presId="urn:microsoft.com/office/officeart/2005/8/layout/process1"/>
    <dgm:cxn modelId="{781887DF-85D3-435B-9DB0-03E998CE733D}" type="presOf" srcId="{F699B342-D9D4-4A0E-ABB5-BC739F3C4851}" destId="{031D34D3-950D-45C8-A409-06048BC644C8}" srcOrd="0" destOrd="0" presId="urn:microsoft.com/office/officeart/2005/8/layout/process1"/>
    <dgm:cxn modelId="{8FBE28E3-6194-42D2-BB7E-6B86B79DD256}" type="presOf" srcId="{A61BB227-C28E-4CBC-A5F9-50FB9DF7AA22}" destId="{031D34D3-950D-45C8-A409-06048BC644C8}" srcOrd="0" destOrd="2" presId="urn:microsoft.com/office/officeart/2005/8/layout/process1"/>
    <dgm:cxn modelId="{8BF3F9E5-7939-4C5C-A37C-0DA4E95F8DDF}" srcId="{F699B342-D9D4-4A0E-ABB5-BC739F3C4851}" destId="{A61BB227-C28E-4CBC-A5F9-50FB9DF7AA22}" srcOrd="1" destOrd="0" parTransId="{05E0F25F-7A16-4023-89E9-63082F036015}" sibTransId="{52420F0C-7B55-4017-8219-66618CD2722D}"/>
    <dgm:cxn modelId="{755443F1-625E-472E-B7BB-BBE71571E056}" type="presOf" srcId="{E705DA7D-68C5-4419-B278-03DDAF75AFA5}" destId="{D253C3B6-B9CC-49CE-BAB8-33337EC50025}" srcOrd="1" destOrd="0" presId="urn:microsoft.com/office/officeart/2005/8/layout/process1"/>
    <dgm:cxn modelId="{6706B5FE-9FDD-43E6-8D69-C1C475F719F4}" srcId="{F699B342-D9D4-4A0E-ABB5-BC739F3C4851}" destId="{330DD1A5-4FC9-470E-B790-5D0CDA28823E}" srcOrd="0" destOrd="0" parTransId="{5C1C4ECB-1F91-4BF1-A02B-56BB54770D95}" sibTransId="{970C941D-2D16-419E-9E87-342C362CE7FE}"/>
    <dgm:cxn modelId="{C380C113-A981-491C-9AB1-FE886E9FA3C4}" type="presParOf" srcId="{BD21E209-D796-48D7-8456-04CE4DABFECF}" destId="{51B6B9F0-4568-4DAE-8B09-4BF1C3E7C77C}" srcOrd="0" destOrd="0" presId="urn:microsoft.com/office/officeart/2005/8/layout/process1"/>
    <dgm:cxn modelId="{305FDDE2-497E-4844-B8BD-00B611758798}" type="presParOf" srcId="{BD21E209-D796-48D7-8456-04CE4DABFECF}" destId="{C8B2EA1B-2C4E-4E2D-A26A-D257D439C668}" srcOrd="1" destOrd="0" presId="urn:microsoft.com/office/officeart/2005/8/layout/process1"/>
    <dgm:cxn modelId="{46835A30-EFA6-4313-A803-80937FCAA099}" type="presParOf" srcId="{C8B2EA1B-2C4E-4E2D-A26A-D257D439C668}" destId="{DF90A1B5-7DE5-4423-8639-CB7C06D7EFC9}" srcOrd="0" destOrd="0" presId="urn:microsoft.com/office/officeart/2005/8/layout/process1"/>
    <dgm:cxn modelId="{961223AE-6E38-43DA-8FC5-AAD61D89C7A1}" type="presParOf" srcId="{BD21E209-D796-48D7-8456-04CE4DABFECF}" destId="{E75AB4D4-86FE-4D28-9700-834F67A82414}" srcOrd="2" destOrd="0" presId="urn:microsoft.com/office/officeart/2005/8/layout/process1"/>
    <dgm:cxn modelId="{78D84B9F-1BA3-4748-A888-EDEB144189B7}" type="presParOf" srcId="{BD21E209-D796-48D7-8456-04CE4DABFECF}" destId="{C95A9B5F-5984-48E8-BFA1-6E3C9739E626}" srcOrd="3" destOrd="0" presId="urn:microsoft.com/office/officeart/2005/8/layout/process1"/>
    <dgm:cxn modelId="{49060972-655E-495F-B89E-EFC0B20C18E7}" type="presParOf" srcId="{C95A9B5F-5984-48E8-BFA1-6E3C9739E626}" destId="{D253C3B6-B9CC-49CE-BAB8-33337EC50025}" srcOrd="0" destOrd="0" presId="urn:microsoft.com/office/officeart/2005/8/layout/process1"/>
    <dgm:cxn modelId="{10A7BD99-D102-4A8A-B0AA-C984A6D9F9A4}" type="presParOf" srcId="{BD21E209-D796-48D7-8456-04CE4DABFECF}" destId="{031D34D3-950D-45C8-A409-06048BC644C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16CFEE-A793-4D64-8E5D-C98DEED5130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MX"/>
        </a:p>
      </dgm:t>
    </dgm:pt>
    <dgm:pt modelId="{4AB02E1B-101F-4A70-AEE2-8A56196FC6E0}">
      <dgm:prSet/>
      <dgm:spPr/>
      <dgm:t>
        <a:bodyPr/>
        <a:lstStyle/>
        <a:p>
          <a:r>
            <a:rPr lang="es-ES" dirty="0"/>
            <a:t>FIEBRE</a:t>
          </a:r>
          <a:endParaRPr lang="es-MX" dirty="0"/>
        </a:p>
      </dgm:t>
    </dgm:pt>
    <dgm:pt modelId="{5301389A-8CF0-4B29-AC19-9D9B62358700}" type="parTrans" cxnId="{1EDDDC04-19B1-4B85-BD76-EEA24C874708}">
      <dgm:prSet/>
      <dgm:spPr/>
      <dgm:t>
        <a:bodyPr/>
        <a:lstStyle/>
        <a:p>
          <a:endParaRPr lang="es-MX"/>
        </a:p>
      </dgm:t>
    </dgm:pt>
    <dgm:pt modelId="{5D769A46-E9CC-4800-B1D0-F57BDE35B38C}" type="sibTrans" cxnId="{1EDDDC04-19B1-4B85-BD76-EEA24C874708}">
      <dgm:prSet/>
      <dgm:spPr/>
      <dgm:t>
        <a:bodyPr/>
        <a:lstStyle/>
        <a:p>
          <a:endParaRPr lang="es-MX"/>
        </a:p>
      </dgm:t>
    </dgm:pt>
    <dgm:pt modelId="{5A13716A-16F8-4281-8DCD-2F013D500CB6}">
      <dgm:prSet custT="1"/>
      <dgm:spPr/>
      <dgm:t>
        <a:bodyPr/>
        <a:lstStyle/>
        <a:p>
          <a:r>
            <a:rPr lang="es-ES" sz="2000" dirty="0"/>
            <a:t>ELEVACION REGULADA DE LA TEMPERATURA CORPORAL &gt;37,5°C</a:t>
          </a:r>
          <a:endParaRPr lang="es-MX" sz="2000" dirty="0"/>
        </a:p>
      </dgm:t>
    </dgm:pt>
    <dgm:pt modelId="{7961D3E0-B5B2-49F1-970B-AB54FB91FB6D}" type="parTrans" cxnId="{0EE4F956-FD3E-473F-95C1-13CB16DC8A0D}">
      <dgm:prSet/>
      <dgm:spPr/>
      <dgm:t>
        <a:bodyPr/>
        <a:lstStyle/>
        <a:p>
          <a:endParaRPr lang="es-MX"/>
        </a:p>
      </dgm:t>
    </dgm:pt>
    <dgm:pt modelId="{A175D4AD-0D68-4AF9-9D49-B0FCD85C748D}" type="sibTrans" cxnId="{0EE4F956-FD3E-473F-95C1-13CB16DC8A0D}">
      <dgm:prSet/>
      <dgm:spPr/>
      <dgm:t>
        <a:bodyPr/>
        <a:lstStyle/>
        <a:p>
          <a:endParaRPr lang="es-MX"/>
        </a:p>
      </dgm:t>
    </dgm:pt>
    <dgm:pt modelId="{F0BE19AF-B5CC-4036-AE71-6F270E7D370B}">
      <dgm:prSet/>
      <dgm:spPr/>
      <dgm:t>
        <a:bodyPr/>
        <a:lstStyle/>
        <a:p>
          <a:r>
            <a:rPr lang="es-ES"/>
            <a:t>HIPERPIREXIA</a:t>
          </a:r>
          <a:endParaRPr lang="es-MX"/>
        </a:p>
      </dgm:t>
    </dgm:pt>
    <dgm:pt modelId="{76C9A2A4-7AE9-444A-B056-23E1991A5EBD}" type="parTrans" cxnId="{6F0E2A06-DE24-4D6B-904A-BEAF1079D6D5}">
      <dgm:prSet/>
      <dgm:spPr/>
      <dgm:t>
        <a:bodyPr/>
        <a:lstStyle/>
        <a:p>
          <a:endParaRPr lang="es-MX"/>
        </a:p>
      </dgm:t>
    </dgm:pt>
    <dgm:pt modelId="{67D0C52C-5119-4C2B-B081-8629B31377C8}" type="sibTrans" cxnId="{6F0E2A06-DE24-4D6B-904A-BEAF1079D6D5}">
      <dgm:prSet/>
      <dgm:spPr/>
      <dgm:t>
        <a:bodyPr/>
        <a:lstStyle/>
        <a:p>
          <a:endParaRPr lang="es-MX"/>
        </a:p>
      </dgm:t>
    </dgm:pt>
    <dgm:pt modelId="{0DBC7CE3-960C-46BB-AB0E-3B6157944B21}">
      <dgm:prSet custT="1"/>
      <dgm:spPr/>
      <dgm:t>
        <a:bodyPr/>
        <a:lstStyle/>
        <a:p>
          <a:r>
            <a:rPr lang="es-ES" sz="2000" dirty="0"/>
            <a:t>ELEVACION &gt;41,5°C</a:t>
          </a:r>
          <a:endParaRPr lang="es-MX" sz="2000" dirty="0"/>
        </a:p>
      </dgm:t>
    </dgm:pt>
    <dgm:pt modelId="{DB0278DD-88D4-411C-A339-FA09DA58D2F6}" type="parTrans" cxnId="{ED45CED5-C41C-4C04-BAD0-09A7799E16E2}">
      <dgm:prSet/>
      <dgm:spPr/>
      <dgm:t>
        <a:bodyPr/>
        <a:lstStyle/>
        <a:p>
          <a:endParaRPr lang="es-MX"/>
        </a:p>
      </dgm:t>
    </dgm:pt>
    <dgm:pt modelId="{7E8C42EB-CF07-4527-BB41-2F8573155C66}" type="sibTrans" cxnId="{ED45CED5-C41C-4C04-BAD0-09A7799E16E2}">
      <dgm:prSet/>
      <dgm:spPr/>
      <dgm:t>
        <a:bodyPr/>
        <a:lstStyle/>
        <a:p>
          <a:endParaRPr lang="es-MX"/>
        </a:p>
      </dgm:t>
    </dgm:pt>
    <dgm:pt modelId="{8900BA6C-0A99-460B-87C2-FA3EB9BABF2C}">
      <dgm:prSet/>
      <dgm:spPr/>
      <dgm:t>
        <a:bodyPr/>
        <a:lstStyle/>
        <a:p>
          <a:r>
            <a:rPr lang="es-ES"/>
            <a:t>HIPOTERMIA</a:t>
          </a:r>
          <a:endParaRPr lang="es-MX"/>
        </a:p>
      </dgm:t>
    </dgm:pt>
    <dgm:pt modelId="{840B7BFE-F13D-4C66-865F-AF16C71C0E9E}" type="parTrans" cxnId="{E6130CBA-1F96-4BB1-8065-C273C0613EA4}">
      <dgm:prSet/>
      <dgm:spPr/>
      <dgm:t>
        <a:bodyPr/>
        <a:lstStyle/>
        <a:p>
          <a:endParaRPr lang="es-MX"/>
        </a:p>
      </dgm:t>
    </dgm:pt>
    <dgm:pt modelId="{18A43B6E-1577-40E8-8F93-88DA0E5F8DB8}" type="sibTrans" cxnId="{E6130CBA-1F96-4BB1-8065-C273C0613EA4}">
      <dgm:prSet/>
      <dgm:spPr/>
      <dgm:t>
        <a:bodyPr/>
        <a:lstStyle/>
        <a:p>
          <a:endParaRPr lang="es-MX"/>
        </a:p>
      </dgm:t>
    </dgm:pt>
    <dgm:pt modelId="{75977E5A-E498-47A2-8EC3-18AA297FC223}">
      <dgm:prSet custT="1"/>
      <dgm:spPr/>
      <dgm:t>
        <a:bodyPr/>
        <a:lstStyle/>
        <a:p>
          <a:r>
            <a:rPr lang="es-ES" sz="2000" dirty="0"/>
            <a:t>TCC &lt;35°C</a:t>
          </a:r>
          <a:endParaRPr lang="es-MX" sz="2000" dirty="0"/>
        </a:p>
      </dgm:t>
    </dgm:pt>
    <dgm:pt modelId="{52D3435B-F804-4B9A-B8A2-B9958B543BC1}" type="parTrans" cxnId="{A3BE9AF2-B96F-4008-8E54-F8325B65F697}">
      <dgm:prSet/>
      <dgm:spPr/>
      <dgm:t>
        <a:bodyPr/>
        <a:lstStyle/>
        <a:p>
          <a:endParaRPr lang="es-MX"/>
        </a:p>
      </dgm:t>
    </dgm:pt>
    <dgm:pt modelId="{F56F504E-D648-4374-B2D2-8A982EEDD135}" type="sibTrans" cxnId="{A3BE9AF2-B96F-4008-8E54-F8325B65F697}">
      <dgm:prSet/>
      <dgm:spPr/>
      <dgm:t>
        <a:bodyPr/>
        <a:lstStyle/>
        <a:p>
          <a:endParaRPr lang="es-MX"/>
        </a:p>
      </dgm:t>
    </dgm:pt>
    <dgm:pt modelId="{26397068-07D9-4DF7-8CDB-AEE428A39CCD}" type="pres">
      <dgm:prSet presAssocID="{FD16CFEE-A793-4D64-8E5D-C98DEED5130D}" presName="linear" presStyleCnt="0">
        <dgm:presLayoutVars>
          <dgm:animLvl val="lvl"/>
          <dgm:resizeHandles val="exact"/>
        </dgm:presLayoutVars>
      </dgm:prSet>
      <dgm:spPr/>
    </dgm:pt>
    <dgm:pt modelId="{7C684270-1E47-4343-B273-BFEB687E9570}" type="pres">
      <dgm:prSet presAssocID="{4AB02E1B-101F-4A70-AEE2-8A56196FC6E0}" presName="parentText" presStyleLbl="node1" presStyleIdx="0" presStyleCnt="3" custScaleY="86942">
        <dgm:presLayoutVars>
          <dgm:chMax val="0"/>
          <dgm:bulletEnabled val="1"/>
        </dgm:presLayoutVars>
      </dgm:prSet>
      <dgm:spPr/>
    </dgm:pt>
    <dgm:pt modelId="{4CF7DD9C-9AD2-4857-A14A-CDD1510F98A8}" type="pres">
      <dgm:prSet presAssocID="{4AB02E1B-101F-4A70-AEE2-8A56196FC6E0}" presName="childText" presStyleLbl="revTx" presStyleIdx="0" presStyleCnt="3">
        <dgm:presLayoutVars>
          <dgm:bulletEnabled val="1"/>
        </dgm:presLayoutVars>
      </dgm:prSet>
      <dgm:spPr/>
    </dgm:pt>
    <dgm:pt modelId="{F2A682A4-62B2-4478-8A1C-D92F37586794}" type="pres">
      <dgm:prSet presAssocID="{F0BE19AF-B5CC-4036-AE71-6F270E7D370B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689F32DD-B5FA-4891-9440-228B7F4482FA}" type="pres">
      <dgm:prSet presAssocID="{F0BE19AF-B5CC-4036-AE71-6F270E7D370B}" presName="childText" presStyleLbl="revTx" presStyleIdx="1" presStyleCnt="3">
        <dgm:presLayoutVars>
          <dgm:bulletEnabled val="1"/>
        </dgm:presLayoutVars>
      </dgm:prSet>
      <dgm:spPr/>
    </dgm:pt>
    <dgm:pt modelId="{DC512B80-3C34-4316-9E64-594CD4A0527B}" type="pres">
      <dgm:prSet presAssocID="{8900BA6C-0A99-460B-87C2-FA3EB9BABF2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53304BF1-7641-4064-91FA-FF357ED78617}" type="pres">
      <dgm:prSet presAssocID="{8900BA6C-0A99-460B-87C2-FA3EB9BABF2C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1EDDDC04-19B1-4B85-BD76-EEA24C874708}" srcId="{FD16CFEE-A793-4D64-8E5D-C98DEED5130D}" destId="{4AB02E1B-101F-4A70-AEE2-8A56196FC6E0}" srcOrd="0" destOrd="0" parTransId="{5301389A-8CF0-4B29-AC19-9D9B62358700}" sibTransId="{5D769A46-E9CC-4800-B1D0-F57BDE35B38C}"/>
    <dgm:cxn modelId="{6F0E2A06-DE24-4D6B-904A-BEAF1079D6D5}" srcId="{FD16CFEE-A793-4D64-8E5D-C98DEED5130D}" destId="{F0BE19AF-B5CC-4036-AE71-6F270E7D370B}" srcOrd="1" destOrd="0" parTransId="{76C9A2A4-7AE9-444A-B056-23E1991A5EBD}" sibTransId="{67D0C52C-5119-4C2B-B081-8629B31377C8}"/>
    <dgm:cxn modelId="{06D26114-55E2-4CE9-ACC3-6F9957DAFD6B}" type="presOf" srcId="{F0BE19AF-B5CC-4036-AE71-6F270E7D370B}" destId="{F2A682A4-62B2-4478-8A1C-D92F37586794}" srcOrd="0" destOrd="0" presId="urn:microsoft.com/office/officeart/2005/8/layout/vList2"/>
    <dgm:cxn modelId="{9E7C3326-94CC-4078-ABE9-B962F20B5444}" type="presOf" srcId="{8900BA6C-0A99-460B-87C2-FA3EB9BABF2C}" destId="{DC512B80-3C34-4316-9E64-594CD4A0527B}" srcOrd="0" destOrd="0" presId="urn:microsoft.com/office/officeart/2005/8/layout/vList2"/>
    <dgm:cxn modelId="{3D4F9826-E3C1-44C2-BFEE-017D11728AE7}" type="presOf" srcId="{5A13716A-16F8-4281-8DCD-2F013D500CB6}" destId="{4CF7DD9C-9AD2-4857-A14A-CDD1510F98A8}" srcOrd="0" destOrd="0" presId="urn:microsoft.com/office/officeart/2005/8/layout/vList2"/>
    <dgm:cxn modelId="{D0058A4D-F9E6-4C92-909D-0F7E1DB8E5B3}" type="presOf" srcId="{75977E5A-E498-47A2-8EC3-18AA297FC223}" destId="{53304BF1-7641-4064-91FA-FF357ED78617}" srcOrd="0" destOrd="0" presId="urn:microsoft.com/office/officeart/2005/8/layout/vList2"/>
    <dgm:cxn modelId="{0EE4F956-FD3E-473F-95C1-13CB16DC8A0D}" srcId="{4AB02E1B-101F-4A70-AEE2-8A56196FC6E0}" destId="{5A13716A-16F8-4281-8DCD-2F013D500CB6}" srcOrd="0" destOrd="0" parTransId="{7961D3E0-B5B2-49F1-970B-AB54FB91FB6D}" sibTransId="{A175D4AD-0D68-4AF9-9D49-B0FCD85C748D}"/>
    <dgm:cxn modelId="{CDC95B98-D89E-46E1-8121-2385BFDB1E3C}" type="presOf" srcId="{FD16CFEE-A793-4D64-8E5D-C98DEED5130D}" destId="{26397068-07D9-4DF7-8CDB-AEE428A39CCD}" srcOrd="0" destOrd="0" presId="urn:microsoft.com/office/officeart/2005/8/layout/vList2"/>
    <dgm:cxn modelId="{559516AB-F073-41C1-9A19-E3A874CBDD34}" type="presOf" srcId="{0DBC7CE3-960C-46BB-AB0E-3B6157944B21}" destId="{689F32DD-B5FA-4891-9440-228B7F4482FA}" srcOrd="0" destOrd="0" presId="urn:microsoft.com/office/officeart/2005/8/layout/vList2"/>
    <dgm:cxn modelId="{E6130CBA-1F96-4BB1-8065-C273C0613EA4}" srcId="{FD16CFEE-A793-4D64-8E5D-C98DEED5130D}" destId="{8900BA6C-0A99-460B-87C2-FA3EB9BABF2C}" srcOrd="2" destOrd="0" parTransId="{840B7BFE-F13D-4C66-865F-AF16C71C0E9E}" sibTransId="{18A43B6E-1577-40E8-8F93-88DA0E5F8DB8}"/>
    <dgm:cxn modelId="{ED45CED5-C41C-4C04-BAD0-09A7799E16E2}" srcId="{F0BE19AF-B5CC-4036-AE71-6F270E7D370B}" destId="{0DBC7CE3-960C-46BB-AB0E-3B6157944B21}" srcOrd="0" destOrd="0" parTransId="{DB0278DD-88D4-411C-A339-FA09DA58D2F6}" sibTransId="{7E8C42EB-CF07-4527-BB41-2F8573155C66}"/>
    <dgm:cxn modelId="{D9663BE0-805D-40EE-A146-59A83AFD6C0E}" type="presOf" srcId="{4AB02E1B-101F-4A70-AEE2-8A56196FC6E0}" destId="{7C684270-1E47-4343-B273-BFEB687E9570}" srcOrd="0" destOrd="0" presId="urn:microsoft.com/office/officeart/2005/8/layout/vList2"/>
    <dgm:cxn modelId="{A3BE9AF2-B96F-4008-8E54-F8325B65F697}" srcId="{8900BA6C-0A99-460B-87C2-FA3EB9BABF2C}" destId="{75977E5A-E498-47A2-8EC3-18AA297FC223}" srcOrd="0" destOrd="0" parTransId="{52D3435B-F804-4B9A-B8A2-B9958B543BC1}" sibTransId="{F56F504E-D648-4374-B2D2-8A982EEDD135}"/>
    <dgm:cxn modelId="{A2D7C98D-DF7B-478E-A1CF-940913935A8D}" type="presParOf" srcId="{26397068-07D9-4DF7-8CDB-AEE428A39CCD}" destId="{7C684270-1E47-4343-B273-BFEB687E9570}" srcOrd="0" destOrd="0" presId="urn:microsoft.com/office/officeart/2005/8/layout/vList2"/>
    <dgm:cxn modelId="{C6ABB312-7A9D-4407-A4C8-1DA07B71E9BE}" type="presParOf" srcId="{26397068-07D9-4DF7-8CDB-AEE428A39CCD}" destId="{4CF7DD9C-9AD2-4857-A14A-CDD1510F98A8}" srcOrd="1" destOrd="0" presId="urn:microsoft.com/office/officeart/2005/8/layout/vList2"/>
    <dgm:cxn modelId="{D7F4C556-9AB0-440D-95B5-B5F495B6D1EF}" type="presParOf" srcId="{26397068-07D9-4DF7-8CDB-AEE428A39CCD}" destId="{F2A682A4-62B2-4478-8A1C-D92F37586794}" srcOrd="2" destOrd="0" presId="urn:microsoft.com/office/officeart/2005/8/layout/vList2"/>
    <dgm:cxn modelId="{F24C8BE6-D339-4C1E-BB79-872D13A5FA14}" type="presParOf" srcId="{26397068-07D9-4DF7-8CDB-AEE428A39CCD}" destId="{689F32DD-B5FA-4891-9440-228B7F4482FA}" srcOrd="3" destOrd="0" presId="urn:microsoft.com/office/officeart/2005/8/layout/vList2"/>
    <dgm:cxn modelId="{6A9CFDBC-3F22-4F4E-84B1-0350A10B9E96}" type="presParOf" srcId="{26397068-07D9-4DF7-8CDB-AEE428A39CCD}" destId="{DC512B80-3C34-4316-9E64-594CD4A0527B}" srcOrd="4" destOrd="0" presId="urn:microsoft.com/office/officeart/2005/8/layout/vList2"/>
    <dgm:cxn modelId="{8B6131E7-C680-4315-AD6E-84D7A11DE8A0}" type="presParOf" srcId="{26397068-07D9-4DF7-8CDB-AEE428A39CCD}" destId="{53304BF1-7641-4064-91FA-FF357ED78617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7FADF04-3C93-410A-BB81-B79F95E103BE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44427003-615D-4A73-AB5A-B20E0C2DEF10}">
      <dgm:prSet custT="1"/>
      <dgm:spPr/>
      <dgm:t>
        <a:bodyPr/>
        <a:lstStyle/>
        <a:p>
          <a:r>
            <a:rPr lang="es-ES" sz="2000" dirty="0"/>
            <a:t>TERMOMETROS DIGITAL</a:t>
          </a:r>
          <a:endParaRPr lang="es-MX" sz="2000" dirty="0"/>
        </a:p>
      </dgm:t>
    </dgm:pt>
    <dgm:pt modelId="{FEDA83E5-C905-443D-8345-34B0A8EFEB60}" type="parTrans" cxnId="{58CD9D64-C965-4B7C-B013-BFD7F21DF2C6}">
      <dgm:prSet/>
      <dgm:spPr/>
      <dgm:t>
        <a:bodyPr/>
        <a:lstStyle/>
        <a:p>
          <a:endParaRPr lang="es-MX"/>
        </a:p>
      </dgm:t>
    </dgm:pt>
    <dgm:pt modelId="{54852FED-DB87-4DA4-981B-2BFE0BA41DBD}" type="sibTrans" cxnId="{58CD9D64-C965-4B7C-B013-BFD7F21DF2C6}">
      <dgm:prSet/>
      <dgm:spPr/>
      <dgm:t>
        <a:bodyPr/>
        <a:lstStyle/>
        <a:p>
          <a:endParaRPr lang="es-MX"/>
        </a:p>
      </dgm:t>
    </dgm:pt>
    <dgm:pt modelId="{7D7BC9DA-743D-4E6C-BD3C-3930A5FFA91C}">
      <dgm:prSet/>
      <dgm:spPr/>
      <dgm:t>
        <a:bodyPr/>
        <a:lstStyle/>
        <a:p>
          <a:r>
            <a:rPr lang="es-ES" dirty="0"/>
            <a:t>DEBAJO DE LA LENGUA – 10 SEG.</a:t>
          </a:r>
          <a:endParaRPr lang="es-MX" dirty="0"/>
        </a:p>
      </dgm:t>
    </dgm:pt>
    <dgm:pt modelId="{AF728E77-B85F-4AC2-97BB-B82890CD2F80}" type="parTrans" cxnId="{FDDB7CE1-9D0C-46FD-B36B-3406D7DA645B}">
      <dgm:prSet/>
      <dgm:spPr/>
      <dgm:t>
        <a:bodyPr/>
        <a:lstStyle/>
        <a:p>
          <a:endParaRPr lang="es-MX"/>
        </a:p>
      </dgm:t>
    </dgm:pt>
    <dgm:pt modelId="{430B9A5A-B0A7-46F6-9D30-87510004C51D}" type="sibTrans" cxnId="{FDDB7CE1-9D0C-46FD-B36B-3406D7DA645B}">
      <dgm:prSet/>
      <dgm:spPr/>
      <dgm:t>
        <a:bodyPr/>
        <a:lstStyle/>
        <a:p>
          <a:endParaRPr lang="es-MX"/>
        </a:p>
      </dgm:t>
    </dgm:pt>
    <dgm:pt modelId="{EBFF891A-9D6B-42F4-9231-934434432D67}">
      <dgm:prSet custT="1"/>
      <dgm:spPr/>
      <dgm:t>
        <a:bodyPr/>
        <a:lstStyle/>
        <a:p>
          <a:r>
            <a:rPr lang="es-ES" sz="2000" dirty="0"/>
            <a:t>TERMOMETROS DE VIDRIO</a:t>
          </a:r>
          <a:endParaRPr lang="es-MX" sz="2000" dirty="0"/>
        </a:p>
      </dgm:t>
    </dgm:pt>
    <dgm:pt modelId="{1F621154-F0AD-4333-AF3D-5BCF90926DF9}" type="parTrans" cxnId="{43B5F5C6-D534-47FD-80DF-384DA7970DB4}">
      <dgm:prSet/>
      <dgm:spPr/>
      <dgm:t>
        <a:bodyPr/>
        <a:lstStyle/>
        <a:p>
          <a:endParaRPr lang="es-MX"/>
        </a:p>
      </dgm:t>
    </dgm:pt>
    <dgm:pt modelId="{8803BD82-0968-4508-A793-062CFA2EBEB4}" type="sibTrans" cxnId="{43B5F5C6-D534-47FD-80DF-384DA7970DB4}">
      <dgm:prSet/>
      <dgm:spPr/>
      <dgm:t>
        <a:bodyPr/>
        <a:lstStyle/>
        <a:p>
          <a:endParaRPr lang="es-MX"/>
        </a:p>
      </dgm:t>
    </dgm:pt>
    <dgm:pt modelId="{DB57F465-BD11-467C-AB1D-EB3589DBB575}">
      <dgm:prSet/>
      <dgm:spPr/>
      <dgm:t>
        <a:bodyPr/>
        <a:lstStyle/>
        <a:p>
          <a:r>
            <a:rPr lang="es-ES" dirty="0"/>
            <a:t>DEBAJO DE LA LENGUA – 3-5 MIN.</a:t>
          </a:r>
          <a:endParaRPr lang="es-MX" dirty="0"/>
        </a:p>
      </dgm:t>
    </dgm:pt>
    <dgm:pt modelId="{C1B1991F-52D5-45B6-ACD4-41D2D1292E80}" type="parTrans" cxnId="{4E57E680-BA9B-45C8-A713-8097A44AA17C}">
      <dgm:prSet/>
      <dgm:spPr/>
      <dgm:t>
        <a:bodyPr/>
        <a:lstStyle/>
        <a:p>
          <a:endParaRPr lang="es-MX"/>
        </a:p>
      </dgm:t>
    </dgm:pt>
    <dgm:pt modelId="{2D9E2CF4-F1EB-479C-99C5-35D628EF2CF0}" type="sibTrans" cxnId="{4E57E680-BA9B-45C8-A713-8097A44AA17C}">
      <dgm:prSet/>
      <dgm:spPr/>
      <dgm:t>
        <a:bodyPr/>
        <a:lstStyle/>
        <a:p>
          <a:endParaRPr lang="es-MX"/>
        </a:p>
      </dgm:t>
    </dgm:pt>
    <dgm:pt modelId="{21D6E5CE-A03C-49BF-BD50-40A63DA04152}">
      <dgm:prSet custT="1"/>
      <dgm:spPr/>
      <dgm:t>
        <a:bodyPr/>
        <a:lstStyle/>
        <a:p>
          <a:r>
            <a:rPr lang="es-ES" sz="2000" dirty="0"/>
            <a:t>RETRASAN LA TOMA</a:t>
          </a:r>
          <a:endParaRPr lang="es-MX" sz="2000" dirty="0"/>
        </a:p>
      </dgm:t>
    </dgm:pt>
    <dgm:pt modelId="{496D9095-01E3-41BC-9A28-BE329BDC4AC3}" type="parTrans" cxnId="{4C3D7CE7-61DC-4411-8DDC-30138E9F19B1}">
      <dgm:prSet/>
      <dgm:spPr/>
      <dgm:t>
        <a:bodyPr/>
        <a:lstStyle/>
        <a:p>
          <a:endParaRPr lang="es-MX"/>
        </a:p>
      </dgm:t>
    </dgm:pt>
    <dgm:pt modelId="{8046BD92-B061-4589-BBDC-BDB69AD7A33E}" type="sibTrans" cxnId="{4C3D7CE7-61DC-4411-8DDC-30138E9F19B1}">
      <dgm:prSet/>
      <dgm:spPr/>
      <dgm:t>
        <a:bodyPr/>
        <a:lstStyle/>
        <a:p>
          <a:endParaRPr lang="es-MX"/>
        </a:p>
      </dgm:t>
    </dgm:pt>
    <dgm:pt modelId="{06D63956-8177-4E3E-A633-8497DCF04867}">
      <dgm:prSet/>
      <dgm:spPr/>
      <dgm:t>
        <a:bodyPr/>
        <a:lstStyle/>
        <a:p>
          <a:r>
            <a:rPr lang="es-ES" dirty="0"/>
            <a:t>LIQUIDOS CALIENTES O FRIOS, FUMAR – 10-15 MIN.</a:t>
          </a:r>
          <a:endParaRPr lang="es-MX" dirty="0"/>
        </a:p>
      </dgm:t>
    </dgm:pt>
    <dgm:pt modelId="{82B3A2CB-D74E-4104-9922-57BF738DC0C7}" type="parTrans" cxnId="{883FE9E0-E905-4C85-B4F2-983DBE5A7953}">
      <dgm:prSet/>
      <dgm:spPr/>
      <dgm:t>
        <a:bodyPr/>
        <a:lstStyle/>
        <a:p>
          <a:endParaRPr lang="es-MX"/>
        </a:p>
      </dgm:t>
    </dgm:pt>
    <dgm:pt modelId="{89951279-3D99-4CE5-B02B-718015F172A9}" type="sibTrans" cxnId="{883FE9E0-E905-4C85-B4F2-983DBE5A7953}">
      <dgm:prSet/>
      <dgm:spPr/>
      <dgm:t>
        <a:bodyPr/>
        <a:lstStyle/>
        <a:p>
          <a:endParaRPr lang="es-MX"/>
        </a:p>
      </dgm:t>
    </dgm:pt>
    <dgm:pt modelId="{9D0F780E-110E-4E90-82CF-F64652617B38}" type="pres">
      <dgm:prSet presAssocID="{D7FADF04-3C93-410A-BB81-B79F95E103BE}" presName="Name0" presStyleCnt="0">
        <dgm:presLayoutVars>
          <dgm:dir/>
          <dgm:animLvl val="lvl"/>
          <dgm:resizeHandles val="exact"/>
        </dgm:presLayoutVars>
      </dgm:prSet>
      <dgm:spPr/>
    </dgm:pt>
    <dgm:pt modelId="{5834C629-63D9-4658-8543-A0A02BADB77C}" type="pres">
      <dgm:prSet presAssocID="{44427003-615D-4A73-AB5A-B20E0C2DEF10}" presName="linNode" presStyleCnt="0"/>
      <dgm:spPr/>
    </dgm:pt>
    <dgm:pt modelId="{29A44CD1-9E03-4B92-9CCB-34CCBAD387E3}" type="pres">
      <dgm:prSet presAssocID="{44427003-615D-4A73-AB5A-B20E0C2DEF10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D75F5B9D-D64B-47F1-8021-8545BF961211}" type="pres">
      <dgm:prSet presAssocID="{44427003-615D-4A73-AB5A-B20E0C2DEF10}" presName="descendantText" presStyleLbl="alignAccFollowNode1" presStyleIdx="0" presStyleCnt="3">
        <dgm:presLayoutVars>
          <dgm:bulletEnabled val="1"/>
        </dgm:presLayoutVars>
      </dgm:prSet>
      <dgm:spPr/>
    </dgm:pt>
    <dgm:pt modelId="{52E757A8-3393-4C29-B095-F4D518B315EA}" type="pres">
      <dgm:prSet presAssocID="{54852FED-DB87-4DA4-981B-2BFE0BA41DBD}" presName="sp" presStyleCnt="0"/>
      <dgm:spPr/>
    </dgm:pt>
    <dgm:pt modelId="{BFEFB0C5-FEF1-44B6-A871-BA4BC77439EB}" type="pres">
      <dgm:prSet presAssocID="{EBFF891A-9D6B-42F4-9231-934434432D67}" presName="linNode" presStyleCnt="0"/>
      <dgm:spPr/>
    </dgm:pt>
    <dgm:pt modelId="{11284977-A3B3-48D4-B8A0-C6B4BA240EB0}" type="pres">
      <dgm:prSet presAssocID="{EBFF891A-9D6B-42F4-9231-934434432D67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22B6F0F1-8DC3-4E73-B7F1-CFF6199848F3}" type="pres">
      <dgm:prSet presAssocID="{EBFF891A-9D6B-42F4-9231-934434432D67}" presName="descendantText" presStyleLbl="alignAccFollowNode1" presStyleIdx="1" presStyleCnt="3">
        <dgm:presLayoutVars>
          <dgm:bulletEnabled val="1"/>
        </dgm:presLayoutVars>
      </dgm:prSet>
      <dgm:spPr/>
    </dgm:pt>
    <dgm:pt modelId="{5D647310-041F-485D-9ABB-D29441FA1F53}" type="pres">
      <dgm:prSet presAssocID="{8803BD82-0968-4508-A793-062CFA2EBEB4}" presName="sp" presStyleCnt="0"/>
      <dgm:spPr/>
    </dgm:pt>
    <dgm:pt modelId="{7A7E2611-9F30-45FD-A6AC-AB0A97AC3FF6}" type="pres">
      <dgm:prSet presAssocID="{21D6E5CE-A03C-49BF-BD50-40A63DA04152}" presName="linNode" presStyleCnt="0"/>
      <dgm:spPr/>
    </dgm:pt>
    <dgm:pt modelId="{7EABE862-E1EF-4E7E-A133-280BDE6EFEFA}" type="pres">
      <dgm:prSet presAssocID="{21D6E5CE-A03C-49BF-BD50-40A63DA04152}" presName="parentText" presStyleLbl="node1" presStyleIdx="2" presStyleCnt="3">
        <dgm:presLayoutVars>
          <dgm:chMax val="1"/>
          <dgm:bulletEnabled val="1"/>
        </dgm:presLayoutVars>
      </dgm:prSet>
      <dgm:spPr/>
    </dgm:pt>
    <dgm:pt modelId="{253F0143-4FF5-4D0B-9267-B2F003AF2303}" type="pres">
      <dgm:prSet presAssocID="{21D6E5CE-A03C-49BF-BD50-40A63DA04152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6767532B-2B02-43E4-B34D-F0BF26DE5151}" type="presOf" srcId="{DB57F465-BD11-467C-AB1D-EB3589DBB575}" destId="{22B6F0F1-8DC3-4E73-B7F1-CFF6199848F3}" srcOrd="0" destOrd="0" presId="urn:microsoft.com/office/officeart/2005/8/layout/vList5"/>
    <dgm:cxn modelId="{9183EB31-A0D7-49F4-A5CB-8741726D1D9F}" type="presOf" srcId="{06D63956-8177-4E3E-A633-8497DCF04867}" destId="{253F0143-4FF5-4D0B-9267-B2F003AF2303}" srcOrd="0" destOrd="0" presId="urn:microsoft.com/office/officeart/2005/8/layout/vList5"/>
    <dgm:cxn modelId="{58CD9D64-C965-4B7C-B013-BFD7F21DF2C6}" srcId="{D7FADF04-3C93-410A-BB81-B79F95E103BE}" destId="{44427003-615D-4A73-AB5A-B20E0C2DEF10}" srcOrd="0" destOrd="0" parTransId="{FEDA83E5-C905-443D-8345-34B0A8EFEB60}" sibTransId="{54852FED-DB87-4DA4-981B-2BFE0BA41DBD}"/>
    <dgm:cxn modelId="{4E57E680-BA9B-45C8-A713-8097A44AA17C}" srcId="{EBFF891A-9D6B-42F4-9231-934434432D67}" destId="{DB57F465-BD11-467C-AB1D-EB3589DBB575}" srcOrd="0" destOrd="0" parTransId="{C1B1991F-52D5-45B6-ACD4-41D2D1292E80}" sibTransId="{2D9E2CF4-F1EB-479C-99C5-35D628EF2CF0}"/>
    <dgm:cxn modelId="{7D8F0397-7781-45A9-94C8-80A3A23DAE4E}" type="presOf" srcId="{EBFF891A-9D6B-42F4-9231-934434432D67}" destId="{11284977-A3B3-48D4-B8A0-C6B4BA240EB0}" srcOrd="0" destOrd="0" presId="urn:microsoft.com/office/officeart/2005/8/layout/vList5"/>
    <dgm:cxn modelId="{FDEA21B0-FA66-4CCD-B4ED-9A96217BB13F}" type="presOf" srcId="{7D7BC9DA-743D-4E6C-BD3C-3930A5FFA91C}" destId="{D75F5B9D-D64B-47F1-8021-8545BF961211}" srcOrd="0" destOrd="0" presId="urn:microsoft.com/office/officeart/2005/8/layout/vList5"/>
    <dgm:cxn modelId="{94F08FC4-9DA7-41F8-85C5-7E3738B2D2D7}" type="presOf" srcId="{21D6E5CE-A03C-49BF-BD50-40A63DA04152}" destId="{7EABE862-E1EF-4E7E-A133-280BDE6EFEFA}" srcOrd="0" destOrd="0" presId="urn:microsoft.com/office/officeart/2005/8/layout/vList5"/>
    <dgm:cxn modelId="{43B5F5C6-D534-47FD-80DF-384DA7970DB4}" srcId="{D7FADF04-3C93-410A-BB81-B79F95E103BE}" destId="{EBFF891A-9D6B-42F4-9231-934434432D67}" srcOrd="1" destOrd="0" parTransId="{1F621154-F0AD-4333-AF3D-5BCF90926DF9}" sibTransId="{8803BD82-0968-4508-A793-062CFA2EBEB4}"/>
    <dgm:cxn modelId="{86760BC9-EF15-44C5-8473-B913BECD1B7A}" type="presOf" srcId="{D7FADF04-3C93-410A-BB81-B79F95E103BE}" destId="{9D0F780E-110E-4E90-82CF-F64652617B38}" srcOrd="0" destOrd="0" presId="urn:microsoft.com/office/officeart/2005/8/layout/vList5"/>
    <dgm:cxn modelId="{883FE9E0-E905-4C85-B4F2-983DBE5A7953}" srcId="{21D6E5CE-A03C-49BF-BD50-40A63DA04152}" destId="{06D63956-8177-4E3E-A633-8497DCF04867}" srcOrd="0" destOrd="0" parTransId="{82B3A2CB-D74E-4104-9922-57BF738DC0C7}" sibTransId="{89951279-3D99-4CE5-B02B-718015F172A9}"/>
    <dgm:cxn modelId="{FDDB7CE1-9D0C-46FD-B36B-3406D7DA645B}" srcId="{44427003-615D-4A73-AB5A-B20E0C2DEF10}" destId="{7D7BC9DA-743D-4E6C-BD3C-3930A5FFA91C}" srcOrd="0" destOrd="0" parTransId="{AF728E77-B85F-4AC2-97BB-B82890CD2F80}" sibTransId="{430B9A5A-B0A7-46F6-9D30-87510004C51D}"/>
    <dgm:cxn modelId="{4C3D7CE7-61DC-4411-8DDC-30138E9F19B1}" srcId="{D7FADF04-3C93-410A-BB81-B79F95E103BE}" destId="{21D6E5CE-A03C-49BF-BD50-40A63DA04152}" srcOrd="2" destOrd="0" parTransId="{496D9095-01E3-41BC-9A28-BE329BDC4AC3}" sibTransId="{8046BD92-B061-4589-BBDC-BDB69AD7A33E}"/>
    <dgm:cxn modelId="{178D3BF6-18FE-46C0-BB76-392AF9B23CD8}" type="presOf" srcId="{44427003-615D-4A73-AB5A-B20E0C2DEF10}" destId="{29A44CD1-9E03-4B92-9CCB-34CCBAD387E3}" srcOrd="0" destOrd="0" presId="urn:microsoft.com/office/officeart/2005/8/layout/vList5"/>
    <dgm:cxn modelId="{C4B8B4D4-4B3E-4DD8-80B3-1806631B54A8}" type="presParOf" srcId="{9D0F780E-110E-4E90-82CF-F64652617B38}" destId="{5834C629-63D9-4658-8543-A0A02BADB77C}" srcOrd="0" destOrd="0" presId="urn:microsoft.com/office/officeart/2005/8/layout/vList5"/>
    <dgm:cxn modelId="{A258A091-7262-4769-B7DD-8698B36B54B2}" type="presParOf" srcId="{5834C629-63D9-4658-8543-A0A02BADB77C}" destId="{29A44CD1-9E03-4B92-9CCB-34CCBAD387E3}" srcOrd="0" destOrd="0" presId="urn:microsoft.com/office/officeart/2005/8/layout/vList5"/>
    <dgm:cxn modelId="{1111B164-6C4E-43C5-9D27-8709C18BA0AF}" type="presParOf" srcId="{5834C629-63D9-4658-8543-A0A02BADB77C}" destId="{D75F5B9D-D64B-47F1-8021-8545BF961211}" srcOrd="1" destOrd="0" presId="urn:microsoft.com/office/officeart/2005/8/layout/vList5"/>
    <dgm:cxn modelId="{81447E48-D129-48DB-BC1B-96D677764951}" type="presParOf" srcId="{9D0F780E-110E-4E90-82CF-F64652617B38}" destId="{52E757A8-3393-4C29-B095-F4D518B315EA}" srcOrd="1" destOrd="0" presId="urn:microsoft.com/office/officeart/2005/8/layout/vList5"/>
    <dgm:cxn modelId="{63C883B3-5C43-464B-8E89-ECCCF57C2BEC}" type="presParOf" srcId="{9D0F780E-110E-4E90-82CF-F64652617B38}" destId="{BFEFB0C5-FEF1-44B6-A871-BA4BC77439EB}" srcOrd="2" destOrd="0" presId="urn:microsoft.com/office/officeart/2005/8/layout/vList5"/>
    <dgm:cxn modelId="{6020C8D5-76B2-4F0A-95D1-F6EAE9B97673}" type="presParOf" srcId="{BFEFB0C5-FEF1-44B6-A871-BA4BC77439EB}" destId="{11284977-A3B3-48D4-B8A0-C6B4BA240EB0}" srcOrd="0" destOrd="0" presId="urn:microsoft.com/office/officeart/2005/8/layout/vList5"/>
    <dgm:cxn modelId="{222A46D6-C1E9-4E70-B0F9-74B089F3644D}" type="presParOf" srcId="{BFEFB0C5-FEF1-44B6-A871-BA4BC77439EB}" destId="{22B6F0F1-8DC3-4E73-B7F1-CFF6199848F3}" srcOrd="1" destOrd="0" presId="urn:microsoft.com/office/officeart/2005/8/layout/vList5"/>
    <dgm:cxn modelId="{7C57DFEE-F949-4975-9CCA-852CE3160E9D}" type="presParOf" srcId="{9D0F780E-110E-4E90-82CF-F64652617B38}" destId="{5D647310-041F-485D-9ABB-D29441FA1F53}" srcOrd="3" destOrd="0" presId="urn:microsoft.com/office/officeart/2005/8/layout/vList5"/>
    <dgm:cxn modelId="{ABA856AA-FAB1-4AE3-9269-E364C9553C65}" type="presParOf" srcId="{9D0F780E-110E-4E90-82CF-F64652617B38}" destId="{7A7E2611-9F30-45FD-A6AC-AB0A97AC3FF6}" srcOrd="4" destOrd="0" presId="urn:microsoft.com/office/officeart/2005/8/layout/vList5"/>
    <dgm:cxn modelId="{7EED2B3F-1B98-485B-A8F8-755249C21C35}" type="presParOf" srcId="{7A7E2611-9F30-45FD-A6AC-AB0A97AC3FF6}" destId="{7EABE862-E1EF-4E7E-A133-280BDE6EFEFA}" srcOrd="0" destOrd="0" presId="urn:microsoft.com/office/officeart/2005/8/layout/vList5"/>
    <dgm:cxn modelId="{18CA5AC7-E921-4A3B-BC5E-2518AE272FD0}" type="presParOf" srcId="{7A7E2611-9F30-45FD-A6AC-AB0A97AC3FF6}" destId="{253F0143-4FF5-4D0B-9267-B2F003AF230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D02B1C2-4A0A-4188-B747-2ABF475787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AC34BF85-E525-4B7C-9EC2-AFFB68DBA815}">
      <dgm:prSet custT="1"/>
      <dgm:spPr/>
      <dgm:t>
        <a:bodyPr/>
        <a:lstStyle/>
        <a:p>
          <a:r>
            <a:rPr lang="es-MX" sz="2000" dirty="0"/>
            <a:t>LUBRICADO</a:t>
          </a:r>
          <a:r>
            <a:rPr lang="es-MX" sz="2300" dirty="0"/>
            <a:t> </a:t>
          </a:r>
        </a:p>
      </dgm:t>
    </dgm:pt>
    <dgm:pt modelId="{BDBAED02-65E6-42BD-8C8F-DE17FACE1383}" type="parTrans" cxnId="{88493B4E-DC8A-4D33-84F7-74B2691B50E1}">
      <dgm:prSet/>
      <dgm:spPr/>
      <dgm:t>
        <a:bodyPr/>
        <a:lstStyle/>
        <a:p>
          <a:endParaRPr lang="es-MX"/>
        </a:p>
      </dgm:t>
    </dgm:pt>
    <dgm:pt modelId="{2EB58B3B-CF92-4B96-AC04-CC20D741A711}" type="sibTrans" cxnId="{88493B4E-DC8A-4D33-84F7-74B2691B50E1}">
      <dgm:prSet/>
      <dgm:spPr/>
      <dgm:t>
        <a:bodyPr/>
        <a:lstStyle/>
        <a:p>
          <a:endParaRPr lang="es-MX"/>
        </a:p>
      </dgm:t>
    </dgm:pt>
    <dgm:pt modelId="{6F02DA98-9345-4B2F-A7D8-4C3C96755EDF}">
      <dgm:prSet custT="1"/>
      <dgm:spPr/>
      <dgm:t>
        <a:bodyPr/>
        <a:lstStyle/>
        <a:p>
          <a:r>
            <a:rPr lang="es-MX" sz="2000" dirty="0"/>
            <a:t>3-4 CM CON DIRECCION HACIA EL OMBLIGO</a:t>
          </a:r>
        </a:p>
      </dgm:t>
    </dgm:pt>
    <dgm:pt modelId="{6CD56EAE-DB63-4C23-A7A0-D5937CC5BDB6}" type="parTrans" cxnId="{6531F2EA-5CCD-4471-83CB-51DBF0E5BEE2}">
      <dgm:prSet/>
      <dgm:spPr/>
      <dgm:t>
        <a:bodyPr/>
        <a:lstStyle/>
        <a:p>
          <a:endParaRPr lang="es-MX"/>
        </a:p>
      </dgm:t>
    </dgm:pt>
    <dgm:pt modelId="{CB553666-EC6C-4A4B-B5D9-2295B7D52687}" type="sibTrans" cxnId="{6531F2EA-5CCD-4471-83CB-51DBF0E5BEE2}">
      <dgm:prSet/>
      <dgm:spPr/>
      <dgm:t>
        <a:bodyPr/>
        <a:lstStyle/>
        <a:p>
          <a:endParaRPr lang="es-MX"/>
        </a:p>
      </dgm:t>
    </dgm:pt>
    <dgm:pt modelId="{ED08C425-AA1C-4732-937C-B2D6B11E9DB0}">
      <dgm:prSet custT="1"/>
      <dgm:spPr/>
      <dgm:t>
        <a:bodyPr/>
        <a:lstStyle/>
        <a:p>
          <a:r>
            <a:rPr lang="es-MX" sz="2000" dirty="0"/>
            <a:t>3 MIN.</a:t>
          </a:r>
        </a:p>
      </dgm:t>
    </dgm:pt>
    <dgm:pt modelId="{9DD57609-FB53-44D7-B799-ECEF7707C873}" type="parTrans" cxnId="{EA570A5D-8C24-450D-BEE9-E8791D1B4BB0}">
      <dgm:prSet/>
      <dgm:spPr/>
      <dgm:t>
        <a:bodyPr/>
        <a:lstStyle/>
        <a:p>
          <a:endParaRPr lang="es-MX"/>
        </a:p>
      </dgm:t>
    </dgm:pt>
    <dgm:pt modelId="{E8792076-4FF5-44FF-9986-55A3614ACF09}" type="sibTrans" cxnId="{EA570A5D-8C24-450D-BEE9-E8791D1B4BB0}">
      <dgm:prSet/>
      <dgm:spPr/>
      <dgm:t>
        <a:bodyPr/>
        <a:lstStyle/>
        <a:p>
          <a:endParaRPr lang="es-MX"/>
        </a:p>
      </dgm:t>
    </dgm:pt>
    <dgm:pt modelId="{3A17FB51-7FD5-46DC-BA19-8FA1D61698BB}" type="pres">
      <dgm:prSet presAssocID="{AD02B1C2-4A0A-4188-B747-2ABF47578797}" presName="linear" presStyleCnt="0">
        <dgm:presLayoutVars>
          <dgm:animLvl val="lvl"/>
          <dgm:resizeHandles val="exact"/>
        </dgm:presLayoutVars>
      </dgm:prSet>
      <dgm:spPr/>
    </dgm:pt>
    <dgm:pt modelId="{1A3371E8-E8E6-4826-A2CC-DD8A812A6ABB}" type="pres">
      <dgm:prSet presAssocID="{AC34BF85-E525-4B7C-9EC2-AFFB68DBA815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CA32B88-BB4F-46A0-A82E-EF9B2F0FF68F}" type="pres">
      <dgm:prSet presAssocID="{2EB58B3B-CF92-4B96-AC04-CC20D741A711}" presName="spacer" presStyleCnt="0"/>
      <dgm:spPr/>
    </dgm:pt>
    <dgm:pt modelId="{771CB38C-2FB3-4345-B96D-F48119CFB201}" type="pres">
      <dgm:prSet presAssocID="{6F02DA98-9345-4B2F-A7D8-4C3C96755EDF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44AB4714-90B3-434B-8D3E-2E37E036D18E}" type="pres">
      <dgm:prSet presAssocID="{CB553666-EC6C-4A4B-B5D9-2295B7D52687}" presName="spacer" presStyleCnt="0"/>
      <dgm:spPr/>
    </dgm:pt>
    <dgm:pt modelId="{14499674-93E0-4067-86B2-97FD4854E289}" type="pres">
      <dgm:prSet presAssocID="{ED08C425-AA1C-4732-937C-B2D6B11E9DB0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EA570A5D-8C24-450D-BEE9-E8791D1B4BB0}" srcId="{AD02B1C2-4A0A-4188-B747-2ABF47578797}" destId="{ED08C425-AA1C-4732-937C-B2D6B11E9DB0}" srcOrd="2" destOrd="0" parTransId="{9DD57609-FB53-44D7-B799-ECEF7707C873}" sibTransId="{E8792076-4FF5-44FF-9986-55A3614ACF09}"/>
    <dgm:cxn modelId="{5959CA67-3584-4309-A2A8-1B710A13A4A6}" type="presOf" srcId="{6F02DA98-9345-4B2F-A7D8-4C3C96755EDF}" destId="{771CB38C-2FB3-4345-B96D-F48119CFB201}" srcOrd="0" destOrd="0" presId="urn:microsoft.com/office/officeart/2005/8/layout/vList2"/>
    <dgm:cxn modelId="{88493B4E-DC8A-4D33-84F7-74B2691B50E1}" srcId="{AD02B1C2-4A0A-4188-B747-2ABF47578797}" destId="{AC34BF85-E525-4B7C-9EC2-AFFB68DBA815}" srcOrd="0" destOrd="0" parTransId="{BDBAED02-65E6-42BD-8C8F-DE17FACE1383}" sibTransId="{2EB58B3B-CF92-4B96-AC04-CC20D741A711}"/>
    <dgm:cxn modelId="{E37B3E86-E68C-4BA8-A9DD-36BBC2635074}" type="presOf" srcId="{AC34BF85-E525-4B7C-9EC2-AFFB68DBA815}" destId="{1A3371E8-E8E6-4826-A2CC-DD8A812A6ABB}" srcOrd="0" destOrd="0" presId="urn:microsoft.com/office/officeart/2005/8/layout/vList2"/>
    <dgm:cxn modelId="{F63710CC-07F5-420D-8C6C-AFD3D04EF728}" type="presOf" srcId="{AD02B1C2-4A0A-4188-B747-2ABF47578797}" destId="{3A17FB51-7FD5-46DC-BA19-8FA1D61698BB}" srcOrd="0" destOrd="0" presId="urn:microsoft.com/office/officeart/2005/8/layout/vList2"/>
    <dgm:cxn modelId="{F30067DF-3938-4488-AF24-ED9B2768D5BB}" type="presOf" srcId="{ED08C425-AA1C-4732-937C-B2D6B11E9DB0}" destId="{14499674-93E0-4067-86B2-97FD4854E289}" srcOrd="0" destOrd="0" presId="urn:microsoft.com/office/officeart/2005/8/layout/vList2"/>
    <dgm:cxn modelId="{6531F2EA-5CCD-4471-83CB-51DBF0E5BEE2}" srcId="{AD02B1C2-4A0A-4188-B747-2ABF47578797}" destId="{6F02DA98-9345-4B2F-A7D8-4C3C96755EDF}" srcOrd="1" destOrd="0" parTransId="{6CD56EAE-DB63-4C23-A7A0-D5937CC5BDB6}" sibTransId="{CB553666-EC6C-4A4B-B5D9-2295B7D52687}"/>
    <dgm:cxn modelId="{E5145154-99EB-4019-9D98-D372ADD12D34}" type="presParOf" srcId="{3A17FB51-7FD5-46DC-BA19-8FA1D61698BB}" destId="{1A3371E8-E8E6-4826-A2CC-DD8A812A6ABB}" srcOrd="0" destOrd="0" presId="urn:microsoft.com/office/officeart/2005/8/layout/vList2"/>
    <dgm:cxn modelId="{DCC7E43E-B5EE-4A4B-8235-940A0DDDFFCA}" type="presParOf" srcId="{3A17FB51-7FD5-46DC-BA19-8FA1D61698BB}" destId="{5CA32B88-BB4F-46A0-A82E-EF9B2F0FF68F}" srcOrd="1" destOrd="0" presId="urn:microsoft.com/office/officeart/2005/8/layout/vList2"/>
    <dgm:cxn modelId="{34C21F04-8FC9-4D8B-8ABB-8CE804CFA0C0}" type="presParOf" srcId="{3A17FB51-7FD5-46DC-BA19-8FA1D61698BB}" destId="{771CB38C-2FB3-4345-B96D-F48119CFB201}" srcOrd="2" destOrd="0" presId="urn:microsoft.com/office/officeart/2005/8/layout/vList2"/>
    <dgm:cxn modelId="{7E5CFD3A-CAD5-4717-9C97-3899E4EF1149}" type="presParOf" srcId="{3A17FB51-7FD5-46DC-BA19-8FA1D61698BB}" destId="{44AB4714-90B3-434B-8D3E-2E37E036D18E}" srcOrd="3" destOrd="0" presId="urn:microsoft.com/office/officeart/2005/8/layout/vList2"/>
    <dgm:cxn modelId="{E8E2E522-3CCF-415A-95B0-2B9375935B7B}" type="presParOf" srcId="{3A17FB51-7FD5-46DC-BA19-8FA1D61698BB}" destId="{14499674-93E0-4067-86B2-97FD4854E28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1C6531B-0D44-4AFA-9485-2B6B87FD5E2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C7F0CE16-BA4F-4801-9CBC-3EE21B206445}">
      <dgm:prSet custT="1"/>
      <dgm:spPr/>
      <dgm:t>
        <a:bodyPr/>
        <a:lstStyle/>
        <a:p>
          <a:r>
            <a:rPr lang="es-MX" sz="2000" dirty="0"/>
            <a:t>COMPARTE IRRIGACION CON EL HIPOTALAMO, DONDE SE EFECTUA  LA REGULACION  DE LA TEMPERATURA EN EL ENCEFALO </a:t>
          </a:r>
        </a:p>
      </dgm:t>
    </dgm:pt>
    <dgm:pt modelId="{60FC0969-3695-49E1-9123-96C82117A590}" type="parTrans" cxnId="{415FAF74-A5A3-4016-8438-E1DD70A99354}">
      <dgm:prSet/>
      <dgm:spPr/>
      <dgm:t>
        <a:bodyPr/>
        <a:lstStyle/>
        <a:p>
          <a:endParaRPr lang="es-MX"/>
        </a:p>
      </dgm:t>
    </dgm:pt>
    <dgm:pt modelId="{22CC4E5E-7AEC-4B2A-9C0A-F3FB561D52FE}" type="sibTrans" cxnId="{415FAF74-A5A3-4016-8438-E1DD70A99354}">
      <dgm:prSet/>
      <dgm:spPr/>
      <dgm:t>
        <a:bodyPr/>
        <a:lstStyle/>
        <a:p>
          <a:endParaRPr lang="es-MX"/>
        </a:p>
      </dgm:t>
    </dgm:pt>
    <dgm:pt modelId="{7D61A184-D190-4C77-BE48-6F413F5901C1}">
      <dgm:prSet custT="1"/>
      <dgm:spPr/>
      <dgm:t>
        <a:bodyPr/>
        <a:lstStyle/>
        <a:p>
          <a:r>
            <a:rPr lang="es-MX" sz="2000" dirty="0"/>
            <a:t>TERMOMETRO DIGITAL  INFRARROJO – 2-3 SEG</a:t>
          </a:r>
        </a:p>
      </dgm:t>
    </dgm:pt>
    <dgm:pt modelId="{FE27F625-6239-4298-BB3F-FCBA5F95F97B}" type="parTrans" cxnId="{177FF3C3-4D1A-4213-8DAD-063E15AA8084}">
      <dgm:prSet/>
      <dgm:spPr/>
      <dgm:t>
        <a:bodyPr/>
        <a:lstStyle/>
        <a:p>
          <a:endParaRPr lang="es-MX"/>
        </a:p>
      </dgm:t>
    </dgm:pt>
    <dgm:pt modelId="{D2830FFF-AB84-473D-9619-FD756D004AD1}" type="sibTrans" cxnId="{177FF3C3-4D1A-4213-8DAD-063E15AA8084}">
      <dgm:prSet/>
      <dgm:spPr/>
      <dgm:t>
        <a:bodyPr/>
        <a:lstStyle/>
        <a:p>
          <a:endParaRPr lang="es-MX"/>
        </a:p>
      </dgm:t>
    </dgm:pt>
    <dgm:pt modelId="{DF60F8AB-7CA2-4B32-8945-F798DCB28F04}" type="pres">
      <dgm:prSet presAssocID="{21C6531B-0D44-4AFA-9485-2B6B87FD5E2B}" presName="linear" presStyleCnt="0">
        <dgm:presLayoutVars>
          <dgm:animLvl val="lvl"/>
          <dgm:resizeHandles val="exact"/>
        </dgm:presLayoutVars>
      </dgm:prSet>
      <dgm:spPr/>
    </dgm:pt>
    <dgm:pt modelId="{32E040AF-23FC-44C7-8CBB-A0C09AE08D46}" type="pres">
      <dgm:prSet presAssocID="{C7F0CE16-BA4F-4801-9CBC-3EE21B206445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1CF359A-5791-4DC7-9C40-A38656884F78}" type="pres">
      <dgm:prSet presAssocID="{22CC4E5E-7AEC-4B2A-9C0A-F3FB561D52FE}" presName="spacer" presStyleCnt="0"/>
      <dgm:spPr/>
    </dgm:pt>
    <dgm:pt modelId="{DEB798E1-CFF0-466E-A547-9896D2AA6151}" type="pres">
      <dgm:prSet presAssocID="{7D61A184-D190-4C77-BE48-6F413F5901C1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1B239947-9C91-4322-BFEE-72B962B2E1A4}" type="presOf" srcId="{7D61A184-D190-4C77-BE48-6F413F5901C1}" destId="{DEB798E1-CFF0-466E-A547-9896D2AA6151}" srcOrd="0" destOrd="0" presId="urn:microsoft.com/office/officeart/2005/8/layout/vList2"/>
    <dgm:cxn modelId="{A38B384F-4D58-4BC7-9A91-1FE9F3460318}" type="presOf" srcId="{21C6531B-0D44-4AFA-9485-2B6B87FD5E2B}" destId="{DF60F8AB-7CA2-4B32-8945-F798DCB28F04}" srcOrd="0" destOrd="0" presId="urn:microsoft.com/office/officeart/2005/8/layout/vList2"/>
    <dgm:cxn modelId="{415FAF74-A5A3-4016-8438-E1DD70A99354}" srcId="{21C6531B-0D44-4AFA-9485-2B6B87FD5E2B}" destId="{C7F0CE16-BA4F-4801-9CBC-3EE21B206445}" srcOrd="0" destOrd="0" parTransId="{60FC0969-3695-49E1-9123-96C82117A590}" sibTransId="{22CC4E5E-7AEC-4B2A-9C0A-F3FB561D52FE}"/>
    <dgm:cxn modelId="{0EB091AC-95D7-4740-8E4A-3262252F2D37}" type="presOf" srcId="{C7F0CE16-BA4F-4801-9CBC-3EE21B206445}" destId="{32E040AF-23FC-44C7-8CBB-A0C09AE08D46}" srcOrd="0" destOrd="0" presId="urn:microsoft.com/office/officeart/2005/8/layout/vList2"/>
    <dgm:cxn modelId="{177FF3C3-4D1A-4213-8DAD-063E15AA8084}" srcId="{21C6531B-0D44-4AFA-9485-2B6B87FD5E2B}" destId="{7D61A184-D190-4C77-BE48-6F413F5901C1}" srcOrd="1" destOrd="0" parTransId="{FE27F625-6239-4298-BB3F-FCBA5F95F97B}" sibTransId="{D2830FFF-AB84-473D-9619-FD756D004AD1}"/>
    <dgm:cxn modelId="{49766DF0-0C0E-40C8-A825-A240AE1DCE5D}" type="presParOf" srcId="{DF60F8AB-7CA2-4B32-8945-F798DCB28F04}" destId="{32E040AF-23FC-44C7-8CBB-A0C09AE08D46}" srcOrd="0" destOrd="0" presId="urn:microsoft.com/office/officeart/2005/8/layout/vList2"/>
    <dgm:cxn modelId="{9498F7B5-3AB0-4DB9-9F6F-FE8E4B6D9AAF}" type="presParOf" srcId="{DF60F8AB-7CA2-4B32-8945-F798DCB28F04}" destId="{F1CF359A-5791-4DC7-9C40-A38656884F78}" srcOrd="1" destOrd="0" presId="urn:microsoft.com/office/officeart/2005/8/layout/vList2"/>
    <dgm:cxn modelId="{F987C643-54E7-460C-BBC1-44C1939EBBF1}" type="presParOf" srcId="{DF60F8AB-7CA2-4B32-8945-F798DCB28F04}" destId="{DEB798E1-CFF0-466E-A547-9896D2AA6151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A14DB6EB-921B-4882-8EB2-E5CC84666FB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s-MX"/>
        </a:p>
      </dgm:t>
    </dgm:pt>
    <dgm:pt modelId="{A75B88AD-737B-4985-AEEF-4E9A8574A158}">
      <dgm:prSet custT="1"/>
      <dgm:spPr/>
      <dgm:t>
        <a:bodyPr/>
        <a:lstStyle/>
        <a:p>
          <a:r>
            <a:rPr lang="es-MX" sz="2000" dirty="0"/>
            <a:t>RAMIFICASION APARTIR DE LA CAROTIDA EXTERNA  Y YACE A 1MM DE LA SUPERFICIE CUTANEA DE LA FRENTE</a:t>
          </a:r>
        </a:p>
      </dgm:t>
    </dgm:pt>
    <dgm:pt modelId="{D649424C-FEDD-4B33-862C-020AA6AA5779}" type="parTrans" cxnId="{19CDE2D3-4E54-4EC0-B311-1D0B7BB4DF49}">
      <dgm:prSet/>
      <dgm:spPr/>
      <dgm:t>
        <a:bodyPr/>
        <a:lstStyle/>
        <a:p>
          <a:endParaRPr lang="es-MX"/>
        </a:p>
      </dgm:t>
    </dgm:pt>
    <dgm:pt modelId="{823B8CD7-9921-4A6C-AAA8-BBD9104BB34F}" type="sibTrans" cxnId="{19CDE2D3-4E54-4EC0-B311-1D0B7BB4DF49}">
      <dgm:prSet/>
      <dgm:spPr/>
      <dgm:t>
        <a:bodyPr/>
        <a:lstStyle/>
        <a:p>
          <a:endParaRPr lang="es-MX"/>
        </a:p>
      </dgm:t>
    </dgm:pt>
    <dgm:pt modelId="{CF4E5DBD-9320-4389-901B-C0F542BA54F8}" type="pres">
      <dgm:prSet presAssocID="{A14DB6EB-921B-4882-8EB2-E5CC84666FB6}" presName="linear" presStyleCnt="0">
        <dgm:presLayoutVars>
          <dgm:animLvl val="lvl"/>
          <dgm:resizeHandles val="exact"/>
        </dgm:presLayoutVars>
      </dgm:prSet>
      <dgm:spPr/>
    </dgm:pt>
    <dgm:pt modelId="{8F35273D-DC0B-4E8A-A074-B00F3865846A}" type="pres">
      <dgm:prSet presAssocID="{A75B88AD-737B-4985-AEEF-4E9A8574A158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7BF6F045-1718-49DE-A805-217736A7B8CA}" type="presOf" srcId="{A75B88AD-737B-4985-AEEF-4E9A8574A158}" destId="{8F35273D-DC0B-4E8A-A074-B00F3865846A}" srcOrd="0" destOrd="0" presId="urn:microsoft.com/office/officeart/2005/8/layout/vList2"/>
    <dgm:cxn modelId="{71E805BA-BBD6-4795-96B7-5F826663B804}" type="presOf" srcId="{A14DB6EB-921B-4882-8EB2-E5CC84666FB6}" destId="{CF4E5DBD-9320-4389-901B-C0F542BA54F8}" srcOrd="0" destOrd="0" presId="urn:microsoft.com/office/officeart/2005/8/layout/vList2"/>
    <dgm:cxn modelId="{19CDE2D3-4E54-4EC0-B311-1D0B7BB4DF49}" srcId="{A14DB6EB-921B-4882-8EB2-E5CC84666FB6}" destId="{A75B88AD-737B-4985-AEEF-4E9A8574A158}" srcOrd="0" destOrd="0" parTransId="{D649424C-FEDD-4B33-862C-020AA6AA5779}" sibTransId="{823B8CD7-9921-4A6C-AAA8-BBD9104BB34F}"/>
    <dgm:cxn modelId="{BB09CBFA-F510-4688-B9FD-6FED66D2DE87}" type="presParOf" srcId="{CF4E5DBD-9320-4389-901B-C0F542BA54F8}" destId="{8F35273D-DC0B-4E8A-A074-B00F3865846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726001-8A7A-44F1-A9AB-DF1A53537234}">
      <dsp:nvSpPr>
        <dsp:cNvPr id="0" name=""/>
        <dsp:cNvSpPr/>
      </dsp:nvSpPr>
      <dsp:spPr>
        <a:xfrm>
          <a:off x="2643" y="0"/>
          <a:ext cx="5409384" cy="140406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0" i="0" kern="1200" dirty="0"/>
            <a:t>Elevación regulada de la temperatura corporal por encima de los valores normales, &gt;37.5°C</a:t>
          </a:r>
          <a:endParaRPr lang="es-MX" sz="2000" kern="1200" dirty="0"/>
        </a:p>
      </dsp:txBody>
      <dsp:txXfrm>
        <a:off x="704677" y="0"/>
        <a:ext cx="4005316" cy="14040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9CD733-8340-49D0-B7DD-F4ACB44FED30}">
      <dsp:nvSpPr>
        <dsp:cNvPr id="0" name=""/>
        <dsp:cNvSpPr/>
      </dsp:nvSpPr>
      <dsp:spPr>
        <a:xfrm rot="10800000">
          <a:off x="1936678" y="20"/>
          <a:ext cx="6839032" cy="8562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587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ALGUNOS MICROORGANISMOS (STREPT. PNEUMONIAE) PUEDEN SER INIVIDAS, Y HACERLAS MAS SUSCEPTIBLES AL BACTERICIDA</a:t>
          </a:r>
        </a:p>
      </dsp:txBody>
      <dsp:txXfrm rot="10800000">
        <a:off x="2150743" y="20"/>
        <a:ext cx="6624967" cy="856260"/>
      </dsp:txXfrm>
    </dsp:sp>
    <dsp:sp modelId="{FE9D2EE7-2AEC-4F34-9A3E-EBE264B3107F}">
      <dsp:nvSpPr>
        <dsp:cNvPr id="0" name=""/>
        <dsp:cNvSpPr/>
      </dsp:nvSpPr>
      <dsp:spPr>
        <a:xfrm>
          <a:off x="1508548" y="20"/>
          <a:ext cx="856260" cy="85626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64C45B-95FE-4B35-A596-4B8CCC44878A}">
      <dsp:nvSpPr>
        <dsp:cNvPr id="0" name=""/>
        <dsp:cNvSpPr/>
      </dsp:nvSpPr>
      <dsp:spPr>
        <a:xfrm rot="10800000">
          <a:off x="1936678" y="1088147"/>
          <a:ext cx="6839032" cy="155543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587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MEJORA LA FUNCION INMUNOLOGICA EXPRESADA – INCREMENTO DE LA SINTESIS DE ANTICUERPOS, AUMENTA LA ACTIVACION DE LINFOCITOS T, LA FUNCION DE LOS NEUTROFILOS Y METABOLISMO OXIDATIVO DEL MACROFAGO</a:t>
          </a:r>
        </a:p>
      </dsp:txBody>
      <dsp:txXfrm rot="10800000">
        <a:off x="2325535" y="1088147"/>
        <a:ext cx="6450175" cy="1555430"/>
      </dsp:txXfrm>
    </dsp:sp>
    <dsp:sp modelId="{B25CDC2A-A7D2-4AFC-93E2-CB92B7027B22}">
      <dsp:nvSpPr>
        <dsp:cNvPr id="0" name=""/>
        <dsp:cNvSpPr/>
      </dsp:nvSpPr>
      <dsp:spPr>
        <a:xfrm>
          <a:off x="1508548" y="1437732"/>
          <a:ext cx="856260" cy="85626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DB3799-D384-40C8-8F0A-585330671D43}">
      <dsp:nvSpPr>
        <dsp:cNvPr id="0" name=""/>
        <dsp:cNvSpPr/>
      </dsp:nvSpPr>
      <dsp:spPr>
        <a:xfrm rot="10800000">
          <a:off x="1936678" y="2875444"/>
          <a:ext cx="6839032" cy="856260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7587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ALGUNOS ANTIMICROBIANOS SON MAS EFICASES </a:t>
          </a:r>
        </a:p>
      </dsp:txBody>
      <dsp:txXfrm rot="10800000">
        <a:off x="2150743" y="2875444"/>
        <a:ext cx="6624967" cy="856260"/>
      </dsp:txXfrm>
    </dsp:sp>
    <dsp:sp modelId="{0AF75111-AFB1-4274-B033-9FDCE1FF2BA3}">
      <dsp:nvSpPr>
        <dsp:cNvPr id="0" name=""/>
        <dsp:cNvSpPr/>
      </dsp:nvSpPr>
      <dsp:spPr>
        <a:xfrm>
          <a:off x="1508548" y="2875444"/>
          <a:ext cx="856260" cy="85626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82544E-D0A1-4C2D-80F8-B5387064FA18}">
      <dsp:nvSpPr>
        <dsp:cNvPr id="0" name=""/>
        <dsp:cNvSpPr/>
      </dsp:nvSpPr>
      <dsp:spPr>
        <a:xfrm>
          <a:off x="0" y="318200"/>
          <a:ext cx="4429135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DETERIORO DE LA PRODUCCION DE:</a:t>
          </a:r>
        </a:p>
      </dsp:txBody>
      <dsp:txXfrm>
        <a:off x="59399" y="377599"/>
        <a:ext cx="4310337" cy="1098002"/>
      </dsp:txXfrm>
    </dsp:sp>
    <dsp:sp modelId="{F0F8BB74-04CB-42B6-8FFD-2A4AA5362B35}">
      <dsp:nvSpPr>
        <dsp:cNvPr id="0" name=""/>
        <dsp:cNvSpPr/>
      </dsp:nvSpPr>
      <dsp:spPr>
        <a:xfrm>
          <a:off x="0" y="1535000"/>
          <a:ext cx="4429135" cy="13118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625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000" kern="1200" dirty="0"/>
            <a:t>LINFOCITOS T CITOTOXICOS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000" kern="1200"/>
            <a:t>NK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000" kern="1200" dirty="0"/>
            <a:t>&gt;42°C DAÑO CELULAR (NEUTROFILOS)</a:t>
          </a:r>
        </a:p>
      </dsp:txBody>
      <dsp:txXfrm>
        <a:off x="0" y="1535000"/>
        <a:ext cx="4429135" cy="1311862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1E5260-FBB5-4178-A4FB-C4F0EFBF42A2}">
      <dsp:nvSpPr>
        <dsp:cNvPr id="0" name=""/>
        <dsp:cNvSpPr/>
      </dsp:nvSpPr>
      <dsp:spPr>
        <a:xfrm>
          <a:off x="0" y="0"/>
          <a:ext cx="7342631" cy="11232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SITUACION DE ENFERMEDAD POTENCIALMENTE MORTAL EN LA CUAL NO EXISTE TERMORREGULACION HIPOTALAMICA NI PIROGENOS MEDIADORES Y EN CONSECUENCIA, LOS ANTIPIRETICOS CONVENCIONALES NO SON UTILES</a:t>
          </a:r>
        </a:p>
      </dsp:txBody>
      <dsp:txXfrm>
        <a:off x="54830" y="54830"/>
        <a:ext cx="7232971" cy="1013540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F57838-B7D4-4BDB-AE47-CA331D33FB0F}">
      <dsp:nvSpPr>
        <dsp:cNvPr id="0" name=""/>
        <dsp:cNvSpPr/>
      </dsp:nvSpPr>
      <dsp:spPr>
        <a:xfrm>
          <a:off x="0" y="8244"/>
          <a:ext cx="10891996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MAS COMUN</a:t>
          </a:r>
        </a:p>
      </dsp:txBody>
      <dsp:txXfrm>
        <a:off x="38381" y="46625"/>
        <a:ext cx="10815234" cy="709478"/>
      </dsp:txXfrm>
    </dsp:sp>
    <dsp:sp modelId="{7524CD24-9A39-425C-BB97-43D12B916A00}">
      <dsp:nvSpPr>
        <dsp:cNvPr id="0" name=""/>
        <dsp:cNvSpPr/>
      </dsp:nvSpPr>
      <dsp:spPr>
        <a:xfrm>
          <a:off x="0" y="794484"/>
          <a:ext cx="10891996" cy="136930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5821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000" kern="1200" dirty="0"/>
            <a:t>INFECCIONES DE LAS VIAS AEREAS SUPERIORES – RESFRIO COMUN, GRIPE, FARINFITIS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000" kern="1200" dirty="0"/>
            <a:t>INFECCIONES DE LA PIEL Y PARTES BLANDAS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000" kern="1200" dirty="0"/>
            <a:t>INFECCION URINARIA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MX" sz="2000" kern="1200" dirty="0"/>
            <a:t>NEUMONIA</a:t>
          </a:r>
        </a:p>
      </dsp:txBody>
      <dsp:txXfrm>
        <a:off x="0" y="794484"/>
        <a:ext cx="10891996" cy="1369305"/>
      </dsp:txXfrm>
    </dsp:sp>
    <dsp:sp modelId="{774F96D6-11C5-47E9-8838-23C09963EFCD}">
      <dsp:nvSpPr>
        <dsp:cNvPr id="0" name=""/>
        <dsp:cNvSpPr/>
      </dsp:nvSpPr>
      <dsp:spPr>
        <a:xfrm>
          <a:off x="0" y="2163789"/>
          <a:ext cx="10891996" cy="786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LA FIEBRE PUEDE ESTAR AUSENTE EN LAS INFECCIONES DE LOS RECIEN NACIDOS Y LOS GERONTES </a:t>
          </a:r>
        </a:p>
      </dsp:txBody>
      <dsp:txXfrm>
        <a:off x="38381" y="2202170"/>
        <a:ext cx="10815234" cy="709478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7E49F44-BC4A-4DAF-BF56-E585CBE63C88}">
      <dsp:nvSpPr>
        <dsp:cNvPr id="0" name=""/>
        <dsp:cNvSpPr/>
      </dsp:nvSpPr>
      <dsp:spPr>
        <a:xfrm>
          <a:off x="0" y="168737"/>
          <a:ext cx="4942828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&gt; 15 DIAS</a:t>
          </a:r>
        </a:p>
      </dsp:txBody>
      <dsp:txXfrm>
        <a:off x="59399" y="228136"/>
        <a:ext cx="4824030" cy="1098002"/>
      </dsp:txXfrm>
    </dsp:sp>
    <dsp:sp modelId="{961EDFDD-94C1-45CA-ABE6-E54F46DC27A9}">
      <dsp:nvSpPr>
        <dsp:cNvPr id="0" name=""/>
        <dsp:cNvSpPr/>
      </dsp:nvSpPr>
      <dsp:spPr>
        <a:xfrm>
          <a:off x="0" y="1572737"/>
          <a:ext cx="4942828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INDEPENDIENTE SI SE CONOCE SU ETIOLOGIA</a:t>
          </a:r>
        </a:p>
      </dsp:txBody>
      <dsp:txXfrm>
        <a:off x="59399" y="1632136"/>
        <a:ext cx="4824030" cy="1098002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42193C-27F6-4FD7-8204-E360CC03DC68}">
      <dsp:nvSpPr>
        <dsp:cNvPr id="0" name=""/>
        <dsp:cNvSpPr/>
      </dsp:nvSpPr>
      <dsp:spPr>
        <a:xfrm>
          <a:off x="5590" y="0"/>
          <a:ext cx="11437406" cy="302997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b="1" kern="1200" dirty="0"/>
            <a:t>CARACTERISTICAS:</a:t>
          </a:r>
        </a:p>
      </dsp:txBody>
      <dsp:txXfrm>
        <a:off x="5590" y="0"/>
        <a:ext cx="11437406" cy="908992"/>
      </dsp:txXfrm>
    </dsp:sp>
    <dsp:sp modelId="{8BDCE027-FB5C-4CED-86CE-9B5DE69B66A2}">
      <dsp:nvSpPr>
        <dsp:cNvPr id="0" name=""/>
        <dsp:cNvSpPr/>
      </dsp:nvSpPr>
      <dsp:spPr>
        <a:xfrm>
          <a:off x="1149330" y="909251"/>
          <a:ext cx="9149925" cy="595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DURACION MINIMA DE 3 SEMANAS</a:t>
          </a:r>
        </a:p>
      </dsp:txBody>
      <dsp:txXfrm>
        <a:off x="1166765" y="926686"/>
        <a:ext cx="9115055" cy="560398"/>
      </dsp:txXfrm>
    </dsp:sp>
    <dsp:sp modelId="{80BC79E1-578C-4990-81D2-F0C0C3BBE616}">
      <dsp:nvSpPr>
        <dsp:cNvPr id="0" name=""/>
        <dsp:cNvSpPr/>
      </dsp:nvSpPr>
      <dsp:spPr>
        <a:xfrm>
          <a:off x="1149330" y="1596099"/>
          <a:ext cx="9149925" cy="595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TEMPERATURA &gt;= 38,3°C EN POR LO MENOS 3 OCASIONES</a:t>
          </a:r>
        </a:p>
      </dsp:txBody>
      <dsp:txXfrm>
        <a:off x="1166765" y="1613534"/>
        <a:ext cx="9115055" cy="560398"/>
      </dsp:txXfrm>
    </dsp:sp>
    <dsp:sp modelId="{F1AB9316-8C67-4194-8651-73392414E1E8}">
      <dsp:nvSpPr>
        <dsp:cNvPr id="0" name=""/>
        <dsp:cNvSpPr/>
      </dsp:nvSpPr>
      <dsp:spPr>
        <a:xfrm>
          <a:off x="1149330" y="2282948"/>
          <a:ext cx="9149925" cy="59526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38100" rIns="508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IMPOSIBILIDAD DE LOGRAR UN DIAGNOSTICO ETIOLOGICO DESPUES DE UNA SEMANA DE EVALUACION CON EL PACIENTE INTERNADO</a:t>
          </a:r>
        </a:p>
      </dsp:txBody>
      <dsp:txXfrm>
        <a:off x="1166765" y="2300383"/>
        <a:ext cx="9115055" cy="56039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C87C3CA-283F-47E1-9E01-8E97B8C1CEEF}">
      <dsp:nvSpPr>
        <dsp:cNvPr id="0" name=""/>
        <dsp:cNvSpPr/>
      </dsp:nvSpPr>
      <dsp:spPr>
        <a:xfrm>
          <a:off x="3465162" y="2303048"/>
          <a:ext cx="285413" cy="875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5268"/>
              </a:lnTo>
              <a:lnTo>
                <a:pt x="285413" y="8752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FC4A10-11B6-4DAA-9A33-FB972A190E14}">
      <dsp:nvSpPr>
        <dsp:cNvPr id="0" name=""/>
        <dsp:cNvSpPr/>
      </dsp:nvSpPr>
      <dsp:spPr>
        <a:xfrm>
          <a:off x="3075097" y="952090"/>
          <a:ext cx="1151168" cy="3995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9789"/>
              </a:lnTo>
              <a:lnTo>
                <a:pt x="1151168" y="199789"/>
              </a:lnTo>
              <a:lnTo>
                <a:pt x="1151168" y="3995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B5A9BB-0C03-4961-A37E-5C32120DEB69}">
      <dsp:nvSpPr>
        <dsp:cNvPr id="0" name=""/>
        <dsp:cNvSpPr/>
      </dsp:nvSpPr>
      <dsp:spPr>
        <a:xfrm>
          <a:off x="1162825" y="2303048"/>
          <a:ext cx="285413" cy="875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75268"/>
              </a:lnTo>
              <a:lnTo>
                <a:pt x="285413" y="87526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623D61-3BEE-4336-B53A-6F12BD8C0C3F}">
      <dsp:nvSpPr>
        <dsp:cNvPr id="0" name=""/>
        <dsp:cNvSpPr/>
      </dsp:nvSpPr>
      <dsp:spPr>
        <a:xfrm>
          <a:off x="1923928" y="952090"/>
          <a:ext cx="1151168" cy="399579"/>
        </a:xfrm>
        <a:custGeom>
          <a:avLst/>
          <a:gdLst/>
          <a:ahLst/>
          <a:cxnLst/>
          <a:rect l="0" t="0" r="0" b="0"/>
          <a:pathLst>
            <a:path>
              <a:moveTo>
                <a:pt x="1151168" y="0"/>
              </a:moveTo>
              <a:lnTo>
                <a:pt x="1151168" y="199789"/>
              </a:lnTo>
              <a:lnTo>
                <a:pt x="0" y="199789"/>
              </a:lnTo>
              <a:lnTo>
                <a:pt x="0" y="399579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C7E35EE-382F-4D70-8FB7-74156F723ADA}">
      <dsp:nvSpPr>
        <dsp:cNvPr id="0" name=""/>
        <dsp:cNvSpPr/>
      </dsp:nvSpPr>
      <dsp:spPr>
        <a:xfrm>
          <a:off x="2123718" y="711"/>
          <a:ext cx="1902757" cy="951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EQUILIBRIO DE DOS PROCESOS OPUESTOS</a:t>
          </a:r>
          <a:endParaRPr lang="es-MX" sz="2000" kern="1200" dirty="0"/>
        </a:p>
      </dsp:txBody>
      <dsp:txXfrm>
        <a:off x="2123718" y="711"/>
        <a:ext cx="1902757" cy="951378"/>
      </dsp:txXfrm>
    </dsp:sp>
    <dsp:sp modelId="{7FE53EF1-2FDF-42AF-9932-59678B1043B5}">
      <dsp:nvSpPr>
        <dsp:cNvPr id="0" name=""/>
        <dsp:cNvSpPr/>
      </dsp:nvSpPr>
      <dsp:spPr>
        <a:xfrm>
          <a:off x="972549" y="1351669"/>
          <a:ext cx="1902757" cy="951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TERMOGENESIS</a:t>
          </a:r>
          <a:endParaRPr lang="es-MX" sz="2000" kern="1200" dirty="0"/>
        </a:p>
      </dsp:txBody>
      <dsp:txXfrm>
        <a:off x="972549" y="1351669"/>
        <a:ext cx="1902757" cy="951378"/>
      </dsp:txXfrm>
    </dsp:sp>
    <dsp:sp modelId="{2EC451B8-982F-4F16-9AE9-68B26C96C417}">
      <dsp:nvSpPr>
        <dsp:cNvPr id="0" name=""/>
        <dsp:cNvSpPr/>
      </dsp:nvSpPr>
      <dsp:spPr>
        <a:xfrm>
          <a:off x="1448239" y="2702627"/>
          <a:ext cx="1902757" cy="951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MUSCULO E HIGADO</a:t>
          </a:r>
          <a:endParaRPr lang="es-MX" sz="2000" kern="1200" dirty="0"/>
        </a:p>
      </dsp:txBody>
      <dsp:txXfrm>
        <a:off x="1448239" y="2702627"/>
        <a:ext cx="1902757" cy="951378"/>
      </dsp:txXfrm>
    </dsp:sp>
    <dsp:sp modelId="{6E9E3016-C6BA-4238-96A8-E058508F399F}">
      <dsp:nvSpPr>
        <dsp:cNvPr id="0" name=""/>
        <dsp:cNvSpPr/>
      </dsp:nvSpPr>
      <dsp:spPr>
        <a:xfrm>
          <a:off x="3274886" y="1351669"/>
          <a:ext cx="1902757" cy="951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PERDIDA</a:t>
          </a:r>
          <a:endParaRPr lang="es-MX" sz="2000" kern="1200" dirty="0"/>
        </a:p>
      </dsp:txBody>
      <dsp:txXfrm>
        <a:off x="3274886" y="1351669"/>
        <a:ext cx="1902757" cy="951378"/>
      </dsp:txXfrm>
    </dsp:sp>
    <dsp:sp modelId="{1D51FDA2-5424-448D-A936-23DE71962418}">
      <dsp:nvSpPr>
        <dsp:cNvPr id="0" name=""/>
        <dsp:cNvSpPr/>
      </dsp:nvSpPr>
      <dsp:spPr>
        <a:xfrm>
          <a:off x="3750576" y="2702627"/>
          <a:ext cx="1902757" cy="951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PIEL Y PULMONES</a:t>
          </a:r>
          <a:endParaRPr lang="es-MX" sz="2000" kern="1200" dirty="0"/>
        </a:p>
      </dsp:txBody>
      <dsp:txXfrm>
        <a:off x="3750576" y="2702627"/>
        <a:ext cx="1902757" cy="9513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05D487-7E31-40BB-B506-ABDC7BCFDE42}">
      <dsp:nvSpPr>
        <dsp:cNvPr id="0" name=""/>
        <dsp:cNvSpPr/>
      </dsp:nvSpPr>
      <dsp:spPr>
        <a:xfrm>
          <a:off x="4996151" y="2882438"/>
          <a:ext cx="1314157" cy="586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375"/>
              </a:lnTo>
              <a:lnTo>
                <a:pt x="1314157" y="349375"/>
              </a:lnTo>
              <a:lnTo>
                <a:pt x="1314157" y="58604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A02AD15-7871-4AD2-8C6F-76CB4E74DCC6}">
      <dsp:nvSpPr>
        <dsp:cNvPr id="0" name=""/>
        <dsp:cNvSpPr/>
      </dsp:nvSpPr>
      <dsp:spPr>
        <a:xfrm>
          <a:off x="3681993" y="2882438"/>
          <a:ext cx="1314157" cy="586048"/>
        </a:xfrm>
        <a:custGeom>
          <a:avLst/>
          <a:gdLst/>
          <a:ahLst/>
          <a:cxnLst/>
          <a:rect l="0" t="0" r="0" b="0"/>
          <a:pathLst>
            <a:path>
              <a:moveTo>
                <a:pt x="1314157" y="0"/>
              </a:moveTo>
              <a:lnTo>
                <a:pt x="1314157" y="349375"/>
              </a:lnTo>
              <a:lnTo>
                <a:pt x="0" y="349375"/>
              </a:lnTo>
              <a:lnTo>
                <a:pt x="0" y="58604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2FB646-54C6-4A29-8F4E-89AA9428B7C9}">
      <dsp:nvSpPr>
        <dsp:cNvPr id="0" name=""/>
        <dsp:cNvSpPr/>
      </dsp:nvSpPr>
      <dsp:spPr>
        <a:xfrm>
          <a:off x="3024915" y="1282074"/>
          <a:ext cx="1971235" cy="58604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49375"/>
              </a:lnTo>
              <a:lnTo>
                <a:pt x="1971235" y="349375"/>
              </a:lnTo>
              <a:lnTo>
                <a:pt x="1971235" y="58604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7EC828-0C3A-420F-B6A4-ED09D6EA4D54}">
      <dsp:nvSpPr>
        <dsp:cNvPr id="0" name=""/>
        <dsp:cNvSpPr/>
      </dsp:nvSpPr>
      <dsp:spPr>
        <a:xfrm>
          <a:off x="1007959" y="2882438"/>
          <a:ext cx="91440" cy="58604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8604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D523E-7A94-4E1D-8AF2-764FBD71AD01}">
      <dsp:nvSpPr>
        <dsp:cNvPr id="0" name=""/>
        <dsp:cNvSpPr/>
      </dsp:nvSpPr>
      <dsp:spPr>
        <a:xfrm>
          <a:off x="1053679" y="1282074"/>
          <a:ext cx="1971235" cy="586048"/>
        </a:xfrm>
        <a:custGeom>
          <a:avLst/>
          <a:gdLst/>
          <a:ahLst/>
          <a:cxnLst/>
          <a:rect l="0" t="0" r="0" b="0"/>
          <a:pathLst>
            <a:path>
              <a:moveTo>
                <a:pt x="1971235" y="0"/>
              </a:moveTo>
              <a:lnTo>
                <a:pt x="1971235" y="349375"/>
              </a:lnTo>
              <a:lnTo>
                <a:pt x="0" y="349375"/>
              </a:lnTo>
              <a:lnTo>
                <a:pt x="0" y="58604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E0C93C-7104-4D30-9439-03646ED3DF2A}">
      <dsp:nvSpPr>
        <dsp:cNvPr id="0" name=""/>
        <dsp:cNvSpPr/>
      </dsp:nvSpPr>
      <dsp:spPr>
        <a:xfrm>
          <a:off x="2045384" y="267759"/>
          <a:ext cx="1959061" cy="1014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3131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/>
            <a:t>TCC</a:t>
          </a:r>
          <a:endParaRPr lang="es-MX" sz="1200" b="1" kern="1200" dirty="0"/>
        </a:p>
      </dsp:txBody>
      <dsp:txXfrm>
        <a:off x="2045384" y="267759"/>
        <a:ext cx="1959061" cy="1014315"/>
      </dsp:txXfrm>
    </dsp:sp>
    <dsp:sp modelId="{D7BFE06F-27D4-4762-A0BE-D30B47EA0CF6}">
      <dsp:nvSpPr>
        <dsp:cNvPr id="0" name=""/>
        <dsp:cNvSpPr/>
      </dsp:nvSpPr>
      <dsp:spPr>
        <a:xfrm>
          <a:off x="2437197" y="1056671"/>
          <a:ext cx="1763154" cy="3381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200" kern="1200"/>
        </a:p>
      </dsp:txBody>
      <dsp:txXfrm>
        <a:off x="2437197" y="1056671"/>
        <a:ext cx="1763154" cy="338105"/>
      </dsp:txXfrm>
    </dsp:sp>
    <dsp:sp modelId="{CD63151F-D912-40F1-A4C1-7CBBFD019D7F}">
      <dsp:nvSpPr>
        <dsp:cNvPr id="0" name=""/>
        <dsp:cNvSpPr/>
      </dsp:nvSpPr>
      <dsp:spPr>
        <a:xfrm>
          <a:off x="74149" y="1868123"/>
          <a:ext cx="1959061" cy="1014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4313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ELEVACION</a:t>
          </a:r>
          <a:endParaRPr lang="es-MX" sz="1200" b="1" kern="1200" dirty="0"/>
        </a:p>
      </dsp:txBody>
      <dsp:txXfrm>
        <a:off x="74149" y="1868123"/>
        <a:ext cx="1959061" cy="1014315"/>
      </dsp:txXfrm>
    </dsp:sp>
    <dsp:sp modelId="{6BB1F796-C604-4194-9453-CE98D53D3F62}">
      <dsp:nvSpPr>
        <dsp:cNvPr id="0" name=""/>
        <dsp:cNvSpPr/>
      </dsp:nvSpPr>
      <dsp:spPr>
        <a:xfrm>
          <a:off x="465961" y="2657034"/>
          <a:ext cx="1763154" cy="3381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200" kern="1200"/>
        </a:p>
      </dsp:txBody>
      <dsp:txXfrm>
        <a:off x="465961" y="2657034"/>
        <a:ext cx="1763154" cy="338105"/>
      </dsp:txXfrm>
    </dsp:sp>
    <dsp:sp modelId="{592D6777-37EE-409D-A324-8EA220DB1C1B}">
      <dsp:nvSpPr>
        <dsp:cNvPr id="0" name=""/>
        <dsp:cNvSpPr/>
      </dsp:nvSpPr>
      <dsp:spPr>
        <a:xfrm>
          <a:off x="74149" y="3468486"/>
          <a:ext cx="1959061" cy="1014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3131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VASODILATACION CUTANEA, SUDORACION</a:t>
          </a:r>
          <a:endParaRPr lang="es-MX" sz="2000" kern="1200" dirty="0"/>
        </a:p>
      </dsp:txBody>
      <dsp:txXfrm>
        <a:off x="74149" y="3468486"/>
        <a:ext cx="1959061" cy="1014315"/>
      </dsp:txXfrm>
    </dsp:sp>
    <dsp:sp modelId="{2ED9AF41-324C-49A3-B083-7C9A4603454C}">
      <dsp:nvSpPr>
        <dsp:cNvPr id="0" name=""/>
        <dsp:cNvSpPr/>
      </dsp:nvSpPr>
      <dsp:spPr>
        <a:xfrm>
          <a:off x="465961" y="4257398"/>
          <a:ext cx="1763154" cy="3381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200" kern="1200"/>
        </a:p>
      </dsp:txBody>
      <dsp:txXfrm>
        <a:off x="465961" y="4257398"/>
        <a:ext cx="1763154" cy="338105"/>
      </dsp:txXfrm>
    </dsp:sp>
    <dsp:sp modelId="{18CE1A6E-2862-4CD6-B42F-5D9A35F6C352}">
      <dsp:nvSpPr>
        <dsp:cNvPr id="0" name=""/>
        <dsp:cNvSpPr/>
      </dsp:nvSpPr>
      <dsp:spPr>
        <a:xfrm>
          <a:off x="4016620" y="1868123"/>
          <a:ext cx="1959061" cy="1014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43131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DESCIENDE</a:t>
          </a:r>
          <a:endParaRPr lang="es-MX" sz="1200" b="1" kern="1200" dirty="0"/>
        </a:p>
      </dsp:txBody>
      <dsp:txXfrm>
        <a:off x="4016620" y="1868123"/>
        <a:ext cx="1959061" cy="1014315"/>
      </dsp:txXfrm>
    </dsp:sp>
    <dsp:sp modelId="{216F4594-BD13-4D7C-BFA8-12759E240E80}">
      <dsp:nvSpPr>
        <dsp:cNvPr id="0" name=""/>
        <dsp:cNvSpPr/>
      </dsp:nvSpPr>
      <dsp:spPr>
        <a:xfrm>
          <a:off x="4408432" y="2657034"/>
          <a:ext cx="1763154" cy="3381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200" kern="1200"/>
        </a:p>
      </dsp:txBody>
      <dsp:txXfrm>
        <a:off x="4408432" y="2657034"/>
        <a:ext cx="1763154" cy="338105"/>
      </dsp:txXfrm>
    </dsp:sp>
    <dsp:sp modelId="{2D8AE4B1-9344-4638-9C77-25FA17818531}">
      <dsp:nvSpPr>
        <dsp:cNvPr id="0" name=""/>
        <dsp:cNvSpPr/>
      </dsp:nvSpPr>
      <dsp:spPr>
        <a:xfrm>
          <a:off x="2702463" y="3468486"/>
          <a:ext cx="1959061" cy="1014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143131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200" kern="1200" dirty="0"/>
            <a:t>INCREMENTO INSENCIBLE DEL TONO MUSCULAR, DISMINUCION DE LA SUDORACION Y VASO CONSTRICCION</a:t>
          </a:r>
          <a:endParaRPr lang="es-MX" sz="1200" kern="1200" dirty="0"/>
        </a:p>
      </dsp:txBody>
      <dsp:txXfrm>
        <a:off x="2702463" y="3468486"/>
        <a:ext cx="1959061" cy="1014315"/>
      </dsp:txXfrm>
    </dsp:sp>
    <dsp:sp modelId="{272F72A9-6477-4D1B-87C9-E002790484B5}">
      <dsp:nvSpPr>
        <dsp:cNvPr id="0" name=""/>
        <dsp:cNvSpPr/>
      </dsp:nvSpPr>
      <dsp:spPr>
        <a:xfrm>
          <a:off x="3094275" y="4362927"/>
          <a:ext cx="1763154" cy="12704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5080" rIns="20320" bIns="5080" numCol="1" spcCol="1270" anchor="ctr" anchorCtr="0">
          <a:noAutofit/>
        </a:bodyPr>
        <a:lstStyle/>
        <a:p>
          <a:pPr marL="0" lvl="0" indent="0" algn="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800" kern="1200"/>
        </a:p>
      </dsp:txBody>
      <dsp:txXfrm>
        <a:off x="3094275" y="4362927"/>
        <a:ext cx="1763154" cy="127046"/>
      </dsp:txXfrm>
    </dsp:sp>
    <dsp:sp modelId="{CAA82D3F-FB58-4024-B917-3727A332BC18}">
      <dsp:nvSpPr>
        <dsp:cNvPr id="0" name=""/>
        <dsp:cNvSpPr/>
      </dsp:nvSpPr>
      <dsp:spPr>
        <a:xfrm>
          <a:off x="5330777" y="3468486"/>
          <a:ext cx="1959061" cy="10143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43131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/>
            <a:t>ESCALOFRIOS – AUMENTO DE CALOR</a:t>
          </a:r>
          <a:endParaRPr lang="es-MX" sz="2000" kern="1200"/>
        </a:p>
      </dsp:txBody>
      <dsp:txXfrm>
        <a:off x="5330777" y="3468486"/>
        <a:ext cx="1959061" cy="1014315"/>
      </dsp:txXfrm>
    </dsp:sp>
    <dsp:sp modelId="{A6B6B367-A17B-4E08-9B02-3D10F90D88A3}">
      <dsp:nvSpPr>
        <dsp:cNvPr id="0" name=""/>
        <dsp:cNvSpPr/>
      </dsp:nvSpPr>
      <dsp:spPr>
        <a:xfrm>
          <a:off x="5722589" y="4257398"/>
          <a:ext cx="1763154" cy="33810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13970" rIns="55880" bIns="13970" numCol="1" spcCol="1270" anchor="ctr" anchorCtr="0">
          <a:noAutofit/>
        </a:bodyPr>
        <a:lstStyle/>
        <a:p>
          <a:pPr marL="0" lvl="0" indent="0" algn="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2200" kern="1200"/>
        </a:p>
      </dsp:txBody>
      <dsp:txXfrm>
        <a:off x="5722589" y="4257398"/>
        <a:ext cx="1763154" cy="33810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B6B9F0-4568-4DAE-8B09-4BF1C3E7C77C}">
      <dsp:nvSpPr>
        <dsp:cNvPr id="0" name=""/>
        <dsp:cNvSpPr/>
      </dsp:nvSpPr>
      <dsp:spPr>
        <a:xfrm>
          <a:off x="7603" y="466034"/>
          <a:ext cx="1460372" cy="32490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36°C AL AMANECER</a:t>
          </a:r>
        </a:p>
      </dsp:txBody>
      <dsp:txXfrm>
        <a:off x="50376" y="508807"/>
        <a:ext cx="1374826" cy="3163499"/>
      </dsp:txXfrm>
    </dsp:sp>
    <dsp:sp modelId="{C8B2EA1B-2C4E-4E2D-A26A-D257D439C668}">
      <dsp:nvSpPr>
        <dsp:cNvPr id="0" name=""/>
        <dsp:cNvSpPr/>
      </dsp:nvSpPr>
      <dsp:spPr>
        <a:xfrm>
          <a:off x="1614012" y="1909470"/>
          <a:ext cx="309598" cy="3621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500" kern="1200"/>
        </a:p>
      </dsp:txBody>
      <dsp:txXfrm>
        <a:off x="1614012" y="1981904"/>
        <a:ext cx="216719" cy="217304"/>
      </dsp:txXfrm>
    </dsp:sp>
    <dsp:sp modelId="{E75AB4D4-86FE-4D28-9700-834F67A82414}">
      <dsp:nvSpPr>
        <dsp:cNvPr id="0" name=""/>
        <dsp:cNvSpPr/>
      </dsp:nvSpPr>
      <dsp:spPr>
        <a:xfrm>
          <a:off x="2052124" y="466034"/>
          <a:ext cx="1460372" cy="32490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37,5°C AL CAER LA TARDE</a:t>
          </a:r>
        </a:p>
      </dsp:txBody>
      <dsp:txXfrm>
        <a:off x="2094897" y="508807"/>
        <a:ext cx="1374826" cy="3163499"/>
      </dsp:txXfrm>
    </dsp:sp>
    <dsp:sp modelId="{C95A9B5F-5984-48E8-BFA1-6E3C9739E626}">
      <dsp:nvSpPr>
        <dsp:cNvPr id="0" name=""/>
        <dsp:cNvSpPr/>
      </dsp:nvSpPr>
      <dsp:spPr>
        <a:xfrm>
          <a:off x="3658534" y="1909470"/>
          <a:ext cx="309598" cy="36217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MX" sz="1500" kern="1200"/>
        </a:p>
      </dsp:txBody>
      <dsp:txXfrm>
        <a:off x="3658534" y="1981904"/>
        <a:ext cx="216719" cy="217304"/>
      </dsp:txXfrm>
    </dsp:sp>
    <dsp:sp modelId="{031D34D3-950D-45C8-A409-06048BC644C8}">
      <dsp:nvSpPr>
        <dsp:cNvPr id="0" name=""/>
        <dsp:cNvSpPr/>
      </dsp:nvSpPr>
      <dsp:spPr>
        <a:xfrm>
          <a:off x="4096646" y="466034"/>
          <a:ext cx="1460372" cy="32490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VARIACIONES POR: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kern="1200" dirty="0"/>
            <a:t>ALIMENTOS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kern="1200" dirty="0"/>
            <a:t>OVULACION 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MX" sz="2000" kern="1200" dirty="0"/>
            <a:t>EJERCISIO FISICO VIOLENTO</a:t>
          </a:r>
        </a:p>
      </dsp:txBody>
      <dsp:txXfrm>
        <a:off x="4139419" y="508807"/>
        <a:ext cx="1374826" cy="316349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84270-1E47-4343-B273-BFEB687E9570}">
      <dsp:nvSpPr>
        <dsp:cNvPr id="0" name=""/>
        <dsp:cNvSpPr/>
      </dsp:nvSpPr>
      <dsp:spPr>
        <a:xfrm>
          <a:off x="0" y="3886"/>
          <a:ext cx="5444673" cy="56303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 dirty="0"/>
            <a:t>FIEBRE</a:t>
          </a:r>
          <a:endParaRPr lang="es-MX" sz="2300" kern="1200" dirty="0"/>
        </a:p>
      </dsp:txBody>
      <dsp:txXfrm>
        <a:off x="27485" y="31371"/>
        <a:ext cx="5389703" cy="508062"/>
      </dsp:txXfrm>
    </dsp:sp>
    <dsp:sp modelId="{4CF7DD9C-9AD2-4857-A14A-CDD1510F98A8}">
      <dsp:nvSpPr>
        <dsp:cNvPr id="0" name=""/>
        <dsp:cNvSpPr/>
      </dsp:nvSpPr>
      <dsp:spPr>
        <a:xfrm>
          <a:off x="0" y="566918"/>
          <a:ext cx="5444673" cy="614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86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ELEVACION REGULADA DE LA TEMPERATURA CORPORAL &gt;37,5°C</a:t>
          </a:r>
          <a:endParaRPr lang="es-MX" sz="2000" kern="1200" dirty="0"/>
        </a:p>
      </dsp:txBody>
      <dsp:txXfrm>
        <a:off x="0" y="566918"/>
        <a:ext cx="5444673" cy="614789"/>
      </dsp:txXfrm>
    </dsp:sp>
    <dsp:sp modelId="{F2A682A4-62B2-4478-8A1C-D92F37586794}">
      <dsp:nvSpPr>
        <dsp:cNvPr id="0" name=""/>
        <dsp:cNvSpPr/>
      </dsp:nvSpPr>
      <dsp:spPr>
        <a:xfrm>
          <a:off x="0" y="1181708"/>
          <a:ext cx="5444673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/>
            <a:t>HIPERPIREXIA</a:t>
          </a:r>
          <a:endParaRPr lang="es-MX" sz="2300" kern="1200"/>
        </a:p>
      </dsp:txBody>
      <dsp:txXfrm>
        <a:off x="31613" y="1213321"/>
        <a:ext cx="5381447" cy="584369"/>
      </dsp:txXfrm>
    </dsp:sp>
    <dsp:sp modelId="{689F32DD-B5FA-4891-9440-228B7F4482FA}">
      <dsp:nvSpPr>
        <dsp:cNvPr id="0" name=""/>
        <dsp:cNvSpPr/>
      </dsp:nvSpPr>
      <dsp:spPr>
        <a:xfrm>
          <a:off x="0" y="1829303"/>
          <a:ext cx="5444673" cy="4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86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ELEVACION &gt;41,5°C</a:t>
          </a:r>
          <a:endParaRPr lang="es-MX" sz="2000" kern="1200" dirty="0"/>
        </a:p>
      </dsp:txBody>
      <dsp:txXfrm>
        <a:off x="0" y="1829303"/>
        <a:ext cx="5444673" cy="447120"/>
      </dsp:txXfrm>
    </dsp:sp>
    <dsp:sp modelId="{DC512B80-3C34-4316-9E64-594CD4A0527B}">
      <dsp:nvSpPr>
        <dsp:cNvPr id="0" name=""/>
        <dsp:cNvSpPr/>
      </dsp:nvSpPr>
      <dsp:spPr>
        <a:xfrm>
          <a:off x="0" y="2276423"/>
          <a:ext cx="5444673" cy="64759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kern="1200"/>
            <a:t>HIPOTERMIA</a:t>
          </a:r>
          <a:endParaRPr lang="es-MX" sz="2300" kern="1200"/>
        </a:p>
      </dsp:txBody>
      <dsp:txXfrm>
        <a:off x="31613" y="2308036"/>
        <a:ext cx="5381447" cy="584369"/>
      </dsp:txXfrm>
    </dsp:sp>
    <dsp:sp modelId="{53304BF1-7641-4064-91FA-FF357ED78617}">
      <dsp:nvSpPr>
        <dsp:cNvPr id="0" name=""/>
        <dsp:cNvSpPr/>
      </dsp:nvSpPr>
      <dsp:spPr>
        <a:xfrm>
          <a:off x="0" y="2924018"/>
          <a:ext cx="5444673" cy="447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2868" tIns="25400" rIns="142240" bIns="2540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2000" kern="1200" dirty="0"/>
            <a:t>TCC &lt;35°C</a:t>
          </a:r>
          <a:endParaRPr lang="es-MX" sz="2000" kern="1200" dirty="0"/>
        </a:p>
      </dsp:txBody>
      <dsp:txXfrm>
        <a:off x="0" y="2924018"/>
        <a:ext cx="5444673" cy="44712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5F5B9D-D64B-47F1-8021-8545BF961211}">
      <dsp:nvSpPr>
        <dsp:cNvPr id="0" name=""/>
        <dsp:cNvSpPr/>
      </dsp:nvSpPr>
      <dsp:spPr>
        <a:xfrm rot="5400000">
          <a:off x="3027080" y="-1012202"/>
          <a:ext cx="1052877" cy="3344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DEBAJO DE LA LENGUA – 10 SEG.</a:t>
          </a:r>
          <a:endParaRPr lang="es-MX" sz="2000" kern="1200" dirty="0"/>
        </a:p>
      </dsp:txBody>
      <dsp:txXfrm rot="-5400000">
        <a:off x="1881275" y="185000"/>
        <a:ext cx="3293091" cy="950083"/>
      </dsp:txXfrm>
    </dsp:sp>
    <dsp:sp modelId="{29A44CD1-9E03-4B92-9CCB-34CCBAD387E3}">
      <dsp:nvSpPr>
        <dsp:cNvPr id="0" name=""/>
        <dsp:cNvSpPr/>
      </dsp:nvSpPr>
      <dsp:spPr>
        <a:xfrm>
          <a:off x="0" y="1994"/>
          <a:ext cx="1881275" cy="13160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TERMOMETROS DIGITAL</a:t>
          </a:r>
          <a:endParaRPr lang="es-MX" sz="2000" kern="1200" dirty="0"/>
        </a:p>
      </dsp:txBody>
      <dsp:txXfrm>
        <a:off x="64247" y="66241"/>
        <a:ext cx="1752781" cy="1187602"/>
      </dsp:txXfrm>
    </dsp:sp>
    <dsp:sp modelId="{22B6F0F1-8DC3-4E73-B7F1-CFF6199848F3}">
      <dsp:nvSpPr>
        <dsp:cNvPr id="0" name=""/>
        <dsp:cNvSpPr/>
      </dsp:nvSpPr>
      <dsp:spPr>
        <a:xfrm rot="5400000">
          <a:off x="3027080" y="369699"/>
          <a:ext cx="1052877" cy="3344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DEBAJO DE LA LENGUA – 3-5 MIN.</a:t>
          </a:r>
          <a:endParaRPr lang="es-MX" sz="2000" kern="1200" dirty="0"/>
        </a:p>
      </dsp:txBody>
      <dsp:txXfrm rot="-5400000">
        <a:off x="1881275" y="1566902"/>
        <a:ext cx="3293091" cy="950083"/>
      </dsp:txXfrm>
    </dsp:sp>
    <dsp:sp modelId="{11284977-A3B3-48D4-B8A0-C6B4BA240EB0}">
      <dsp:nvSpPr>
        <dsp:cNvPr id="0" name=""/>
        <dsp:cNvSpPr/>
      </dsp:nvSpPr>
      <dsp:spPr>
        <a:xfrm>
          <a:off x="0" y="1383895"/>
          <a:ext cx="1881275" cy="13160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TERMOMETROS DE VIDRIO</a:t>
          </a:r>
          <a:endParaRPr lang="es-MX" sz="2000" kern="1200" dirty="0"/>
        </a:p>
      </dsp:txBody>
      <dsp:txXfrm>
        <a:off x="64247" y="1448142"/>
        <a:ext cx="1752781" cy="1187602"/>
      </dsp:txXfrm>
    </dsp:sp>
    <dsp:sp modelId="{253F0143-4FF5-4D0B-9267-B2F003AF2303}">
      <dsp:nvSpPr>
        <dsp:cNvPr id="0" name=""/>
        <dsp:cNvSpPr/>
      </dsp:nvSpPr>
      <dsp:spPr>
        <a:xfrm rot="5400000">
          <a:off x="3027080" y="1751601"/>
          <a:ext cx="1052877" cy="3344488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000" kern="1200" dirty="0"/>
            <a:t>LIQUIDOS CALIENTES O FRIOS, FUMAR – 10-15 MIN.</a:t>
          </a:r>
          <a:endParaRPr lang="es-MX" sz="2000" kern="1200" dirty="0"/>
        </a:p>
      </dsp:txBody>
      <dsp:txXfrm rot="-5400000">
        <a:off x="1881275" y="2948804"/>
        <a:ext cx="3293091" cy="950083"/>
      </dsp:txXfrm>
    </dsp:sp>
    <dsp:sp modelId="{7EABE862-E1EF-4E7E-A133-280BDE6EFEFA}">
      <dsp:nvSpPr>
        <dsp:cNvPr id="0" name=""/>
        <dsp:cNvSpPr/>
      </dsp:nvSpPr>
      <dsp:spPr>
        <a:xfrm>
          <a:off x="0" y="2765797"/>
          <a:ext cx="1881275" cy="131609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RETRASAN LA TOMA</a:t>
          </a:r>
          <a:endParaRPr lang="es-MX" sz="2000" kern="1200" dirty="0"/>
        </a:p>
      </dsp:txBody>
      <dsp:txXfrm>
        <a:off x="64247" y="2830044"/>
        <a:ext cx="1752781" cy="11876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3371E8-E8E6-4826-A2CC-DD8A812A6ABB}">
      <dsp:nvSpPr>
        <dsp:cNvPr id="0" name=""/>
        <dsp:cNvSpPr/>
      </dsp:nvSpPr>
      <dsp:spPr>
        <a:xfrm>
          <a:off x="0" y="6627"/>
          <a:ext cx="4403043" cy="87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LUBRICADO</a:t>
          </a:r>
          <a:r>
            <a:rPr lang="es-MX" sz="2300" kern="1200" dirty="0"/>
            <a:t> </a:t>
          </a:r>
        </a:p>
      </dsp:txBody>
      <dsp:txXfrm>
        <a:off x="42950" y="49577"/>
        <a:ext cx="4317143" cy="793940"/>
      </dsp:txXfrm>
    </dsp:sp>
    <dsp:sp modelId="{771CB38C-2FB3-4345-B96D-F48119CFB201}">
      <dsp:nvSpPr>
        <dsp:cNvPr id="0" name=""/>
        <dsp:cNvSpPr/>
      </dsp:nvSpPr>
      <dsp:spPr>
        <a:xfrm>
          <a:off x="0" y="1021827"/>
          <a:ext cx="4403043" cy="87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3-4 CM CON DIRECCION HACIA EL OMBLIGO</a:t>
          </a:r>
        </a:p>
      </dsp:txBody>
      <dsp:txXfrm>
        <a:off x="42950" y="1064777"/>
        <a:ext cx="4317143" cy="793940"/>
      </dsp:txXfrm>
    </dsp:sp>
    <dsp:sp modelId="{14499674-93E0-4067-86B2-97FD4854E289}">
      <dsp:nvSpPr>
        <dsp:cNvPr id="0" name=""/>
        <dsp:cNvSpPr/>
      </dsp:nvSpPr>
      <dsp:spPr>
        <a:xfrm>
          <a:off x="0" y="2037027"/>
          <a:ext cx="4403043" cy="879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3 MIN.</a:t>
          </a:r>
        </a:p>
      </dsp:txBody>
      <dsp:txXfrm>
        <a:off x="42950" y="2079977"/>
        <a:ext cx="4317143" cy="79394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040AF-23FC-44C7-8CBB-A0C09AE08D46}">
      <dsp:nvSpPr>
        <dsp:cNvPr id="0" name=""/>
        <dsp:cNvSpPr/>
      </dsp:nvSpPr>
      <dsp:spPr>
        <a:xfrm>
          <a:off x="0" y="156"/>
          <a:ext cx="4301444" cy="14078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COMPARTE IRRIGACION CON EL HIPOTALAMO, DONDE SE EFECTUA  LA REGULACION  DE LA TEMPERATURA EN EL ENCEFALO </a:t>
          </a:r>
        </a:p>
      </dsp:txBody>
      <dsp:txXfrm>
        <a:off x="68727" y="68883"/>
        <a:ext cx="4163990" cy="1270430"/>
      </dsp:txXfrm>
    </dsp:sp>
    <dsp:sp modelId="{DEB798E1-CFF0-466E-A547-9896D2AA6151}">
      <dsp:nvSpPr>
        <dsp:cNvPr id="0" name=""/>
        <dsp:cNvSpPr/>
      </dsp:nvSpPr>
      <dsp:spPr>
        <a:xfrm>
          <a:off x="0" y="1422244"/>
          <a:ext cx="4301444" cy="140788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TERMOMETRO DIGITAL  INFRARROJO – 2-3 SEG</a:t>
          </a:r>
        </a:p>
      </dsp:txBody>
      <dsp:txXfrm>
        <a:off x="68727" y="1490971"/>
        <a:ext cx="4163990" cy="12704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35273D-DC0B-4E8A-A074-B00F3865846A}">
      <dsp:nvSpPr>
        <dsp:cNvPr id="0" name=""/>
        <dsp:cNvSpPr/>
      </dsp:nvSpPr>
      <dsp:spPr>
        <a:xfrm>
          <a:off x="0" y="1433544"/>
          <a:ext cx="5225764" cy="1216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000" kern="1200" dirty="0"/>
            <a:t>RAMIFICASION APARTIR DE LA CAROTIDA EXTERNA  Y YACE A 1MM DE LA SUPERFICIE CUTANEA DE LA FRENTE</a:t>
          </a:r>
        </a:p>
      </dsp:txBody>
      <dsp:txXfrm>
        <a:off x="59399" y="1492943"/>
        <a:ext cx="5106966" cy="10980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>
            <a:extLst>
              <a:ext uri="{FF2B5EF4-FFF2-40B4-BE49-F238E27FC236}">
                <a16:creationId xmlns:a16="http://schemas.microsoft.com/office/drawing/2014/main" id="{E8BEDA40-91A9-49DC-B402-0EBE674AAEA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8CBB508-5589-42E7-A433-D119AC0FFB7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B2DE8700-0BDF-403F-9F9A-5A2655B7F876}" type="datetime1">
              <a:rPr lang="es-ES" smtClean="0"/>
              <a:t>25/03/2023</a:t>
            </a:fld>
            <a:endParaRPr lang="es-ES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9232ABA-B33A-4B3B-8412-C1773FBF3D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>
            <a:extLst>
              <a:ext uri="{FF2B5EF4-FFF2-40B4-BE49-F238E27FC236}">
                <a16:creationId xmlns:a16="http://schemas.microsoft.com/office/drawing/2014/main" id="{BAB1832E-3B48-42CB-80A7-CD8E48D52DD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F1072A3-100F-40A9-915F-8D2D9E6962D8}" type="slidenum">
              <a:rPr lang="es-ES" smtClean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135371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E8F3FE-BFE9-4821-91B4-1E371F0232E3}" type="datetime1">
              <a:rPr lang="es-ES" smtClean="0"/>
              <a:pPr/>
              <a:t>25/03/2023</a:t>
            </a:fld>
            <a:endParaRPr lang="es-ES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79230CFA-805A-4FD3-B3A0-DAAA5993DA17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7989277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05458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12066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67972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898016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037652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393946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530695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886698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816142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79230CFA-805A-4FD3-B3A0-DAAA5993DA17}" type="slidenum">
              <a:rPr lang="es-ES" smtClean="0"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85208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ángulo rectángulo 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Marcador de posición de imagen 24">
            <a:extLst>
              <a:ext uri="{FF2B5EF4-FFF2-40B4-BE49-F238E27FC236}">
                <a16:creationId xmlns:a16="http://schemas.microsoft.com/office/drawing/2014/main" id="{73B47EE6-EDE6-4881-B456-B37D9C1ADE3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 title="Título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Subtítulo 2" title="Subtítulo">
            <a:extLst>
              <a:ext uri="{FF2B5EF4-FFF2-40B4-BE49-F238E27FC236}">
                <a16:creationId xmlns:a16="http://schemas.microsoft.com/office/drawing/2014/main" id="{06317687-D49E-41F7-A330-C78C728F0D1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 dirty="0"/>
              <a:t>HAGA CLIC PARA EDITAR SUBTÍTULO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n 3">
            <a:extLst>
              <a:ext uri="{FF2B5EF4-FFF2-40B4-BE49-F238E27FC236}">
                <a16:creationId xmlns:a16="http://schemas.microsoft.com/office/drawing/2014/main" id="{7FA3E164-185E-FFCA-CA21-FB3FB27437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4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7537" userDrawn="1">
          <p15:clr>
            <a:srgbClr val="FBAE40"/>
          </p15:clr>
        </p15:guide>
        <p15:guide id="3" pos="138" userDrawn="1">
          <p15:clr>
            <a:srgbClr val="FBAE40"/>
          </p15:clr>
        </p15:guide>
        <p15:guide id="4" orient="horz" pos="4178" userDrawn="1">
          <p15:clr>
            <a:srgbClr val="FBAE40"/>
          </p15:clr>
        </p15:guide>
        <p15:guide id="5" orient="horz" pos="142" userDrawn="1">
          <p15:clr>
            <a:srgbClr val="FBAE40"/>
          </p15:clr>
        </p15:guide>
        <p15:guide id="6" pos="2457" userDrawn="1">
          <p15:clr>
            <a:srgbClr val="FBAE40"/>
          </p15:clr>
        </p15:guide>
        <p15:guide id="7" pos="43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ángulo rectángulo 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 title="Título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2006084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Subtítulo 2" title="Subtítulo">
            <a:extLst>
              <a:ext uri="{FF2B5EF4-FFF2-40B4-BE49-F238E27FC236}">
                <a16:creationId xmlns:a16="http://schemas.microsoft.com/office/drawing/2014/main" id="{06317687-D49E-41F7-A330-C78C728F0D1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375214" y="3640998"/>
            <a:ext cx="4854339" cy="1257574"/>
          </a:xfrm>
          <a:prstGeom prst="rect">
            <a:avLst/>
          </a:prstGeom>
        </p:spPr>
        <p:txBody>
          <a:bodyPr rtlCol="0"/>
          <a:lstStyle>
            <a:lvl1pPr marL="0" indent="0" algn="l">
              <a:buNone/>
              <a:defRPr sz="24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es-ES" noProof="0" dirty="0"/>
              <a:t>HAGA CLIC PARA EDITAR EL ESTILO DE SUBTÍTULO DEL PATRÓN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45617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riángulo rectángulo 18">
            <a:extLst>
              <a:ext uri="{FF2B5EF4-FFF2-40B4-BE49-F238E27FC236}">
                <a16:creationId xmlns:a16="http://schemas.microsoft.com/office/drawing/2014/main" id="{71D0E8AA-902F-440D-9C55-2A391C22396A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7" name="Paralelogramo 16">
            <a:extLst>
              <a:ext uri="{FF2B5EF4-FFF2-40B4-BE49-F238E27FC236}">
                <a16:creationId xmlns:a16="http://schemas.microsoft.com/office/drawing/2014/main" id="{7D937721-835D-4D84-94A3-6C79D4639514}"/>
              </a:ext>
            </a:extLst>
          </p:cNvPr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732BB30B-8262-4715-998F-AAF6A81ADF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ítulo 1" title="Título">
            <a:extLst>
              <a:ext uri="{FF2B5EF4-FFF2-40B4-BE49-F238E27FC236}">
                <a16:creationId xmlns:a16="http://schemas.microsoft.com/office/drawing/2014/main" id="{4D7EF399-DAA5-44EC-B712-79C755FE84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101" name="Marcador de texto 2" title="Subtítulo">
            <a:extLst>
              <a:ext uri="{FF2B5EF4-FFF2-40B4-BE49-F238E27FC236}">
                <a16:creationId xmlns:a16="http://schemas.microsoft.com/office/drawing/2014/main" id="{26D13BFA-61B0-402F-8611-02D3DFDBEB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DA0A0C24-D997-4E78-951F-AFB51C70EFC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ralelogramo 24">
            <a:extLst>
              <a:ext uri="{FF2B5EF4-FFF2-40B4-BE49-F238E27FC236}">
                <a16:creationId xmlns:a16="http://schemas.microsoft.com/office/drawing/2014/main" id="{E123A0CF-50D6-46EC-8BF6-43E38AFCD588}"/>
              </a:ext>
            </a:extLst>
          </p:cNvPr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s-ES" noProof="0" dirty="0"/>
          </a:p>
        </p:txBody>
      </p: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2B2F1D2E-B631-4CB1-9448-2B50F8C4631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CF69447-82AD-475F-A3AE-3D7FF61DBFE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ralelogramo 23">
            <a:extLst>
              <a:ext uri="{FF2B5EF4-FFF2-40B4-BE49-F238E27FC236}">
                <a16:creationId xmlns:a16="http://schemas.microsoft.com/office/drawing/2014/main" id="{FC8C82F3-94EE-4B4F-A01D-993A41BC00B1}"/>
              </a:ext>
            </a:extLst>
          </p:cNvPr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00786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3">
          <p15:clr>
            <a:srgbClr val="FBAE40"/>
          </p15:clr>
        </p15:guide>
        <p15:guide id="2" pos="3840">
          <p15:clr>
            <a:srgbClr val="FBAE40"/>
          </p15:clr>
        </p15:guide>
        <p15:guide id="3" pos="143">
          <p15:clr>
            <a:srgbClr val="FBAE40"/>
          </p15:clr>
        </p15:guide>
        <p15:guide id="4" orient="horz" pos="4170">
          <p15:clr>
            <a:srgbClr val="FBAE40"/>
          </p15:clr>
        </p15:guide>
        <p15:guide id="5" pos="7537">
          <p15:clr>
            <a:srgbClr val="FBAE40"/>
          </p15:clr>
        </p15:guide>
        <p15:guide id="6" orient="horz" pos="14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o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Franja diagonal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elogramo 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36" name="Paralelogramo 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s-ES" noProof="0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27" name="Título 1" title="Título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 </a:t>
            </a:r>
          </a:p>
        </p:txBody>
      </p:sp>
      <p:sp>
        <p:nvSpPr>
          <p:cNvPr id="29" name="Marcador de contenido 2">
            <a:extLst>
              <a:ext uri="{FF2B5EF4-FFF2-40B4-BE49-F238E27FC236}">
                <a16:creationId xmlns:a16="http://schemas.microsoft.com/office/drawing/2014/main" id="{1FAE0C34-9220-45F0-9FC2-9FE7C994E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678" y="1671924"/>
            <a:ext cx="10835122" cy="450503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FD701F2-FE08-7106-3091-4AAFA0FF038F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5FD276C-5D65-67AB-E940-2A849939A00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4304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o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Franja diagonal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elogramo 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36" name="Paralelogramo 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s-ES" noProof="0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27" name="Título 1" title="Título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 </a:t>
            </a: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217F9213-0142-420B-A84D-C5627A0C81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29687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15" name="Marcador de posición de contenido 3">
            <a:extLst>
              <a:ext uri="{FF2B5EF4-FFF2-40B4-BE49-F238E27FC236}">
                <a16:creationId xmlns:a16="http://schemas.microsoft.com/office/drawing/2014/main" id="{8014328B-D576-4B5C-A4AE-CF98318929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51044"/>
            <a:ext cx="5181600" cy="4525919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D9A7E99-55A9-9938-181A-40F9A68BB18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2CB762A-A075-8B88-B180-BF0D82388CC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89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813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o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Franja diagonal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elogramo 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36" name="Paralelogramo 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s-ES" noProof="0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27" name="Título 1" title="Título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 </a:t>
            </a:r>
          </a:p>
        </p:txBody>
      </p:sp>
      <p:sp>
        <p:nvSpPr>
          <p:cNvPr id="18" name="Marcador de texto 2">
            <a:extLst>
              <a:ext uri="{FF2B5EF4-FFF2-40B4-BE49-F238E27FC236}">
                <a16:creationId xmlns:a16="http://schemas.microsoft.com/office/drawing/2014/main" id="{82BFF385-445D-4DBB-9773-F996694158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678" y="1681163"/>
            <a:ext cx="5382501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lang="en-US" b="1" dirty="0">
                <a:solidFill>
                  <a:schemeClr val="accent6"/>
                </a:solidFill>
              </a:defRPr>
            </a:lvl1pPr>
          </a:lstStyle>
          <a:p>
            <a:pPr marL="228600" lvl="0" indent="-22860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0" name="Marcador de posición de texto 4">
            <a:extLst>
              <a:ext uri="{FF2B5EF4-FFF2-40B4-BE49-F238E27FC236}">
                <a16:creationId xmlns:a16="http://schemas.microsoft.com/office/drawing/2014/main" id="{311B1CFE-1B35-4B5C-B40A-DC5ADF211B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rtlCol="0" anchor="b"/>
          <a:lstStyle>
            <a:lvl1pPr marL="0" indent="0">
              <a:buNone/>
              <a:defRPr sz="2400" b="1">
                <a:solidFill>
                  <a:schemeClr val="accent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1" name="Marcador de posición de contenido 5">
            <a:extLst>
              <a:ext uri="{FF2B5EF4-FFF2-40B4-BE49-F238E27FC236}">
                <a16:creationId xmlns:a16="http://schemas.microsoft.com/office/drawing/2014/main" id="{1CE840E8-D596-479D-AE97-E88F42DC1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24" name="Marcador de posición de contenido 3">
            <a:extLst>
              <a:ext uri="{FF2B5EF4-FFF2-40B4-BE49-F238E27FC236}">
                <a16:creationId xmlns:a16="http://schemas.microsoft.com/office/drawing/2014/main" id="{B9A68D25-B19E-4E84-B65D-596EE8382D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18678" y="2505075"/>
            <a:ext cx="5391749" cy="3684588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C558E59-2A17-F619-7959-9DF7033728B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4FCCBAD-00FC-E09F-5814-D310545FC34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2678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ángulo rectángulo 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 title="Título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BDEAC3CA-E21C-4A63-BE7D-DCC82055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C9A1E80C-1A76-4D3E-92A1-846866867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61316" y="2290713"/>
            <a:ext cx="5803672" cy="4341862"/>
          </a:xfrm>
          <a:prstGeom prst="rect">
            <a:avLst/>
          </a:prstGeom>
        </p:spPr>
        <p:txBody>
          <a:bodyPr rtlCol="0"/>
          <a:lstStyle>
            <a:lvl1pPr>
              <a:buClr>
                <a:schemeClr val="accent2"/>
              </a:buClr>
              <a:defRPr sz="2400"/>
            </a:lvl1pPr>
            <a:lvl2pPr>
              <a:buClr>
                <a:schemeClr val="accent2"/>
              </a:buClr>
              <a:defRPr sz="2000"/>
            </a:lvl2pPr>
            <a:lvl3pPr>
              <a:buClr>
                <a:schemeClr val="accent2"/>
              </a:buClr>
              <a:defRPr sz="1800"/>
            </a:lvl3pPr>
            <a:lvl4pPr>
              <a:buClr>
                <a:schemeClr val="accent2"/>
              </a:buClr>
              <a:defRPr sz="1600"/>
            </a:lvl4pPr>
            <a:lvl5pPr>
              <a:buClr>
                <a:schemeClr val="accent2"/>
              </a:buCl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552653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ángulo rectángulo 10">
            <a:extLst>
              <a:ext uri="{FF2B5EF4-FFF2-40B4-BE49-F238E27FC236}">
                <a16:creationId xmlns:a16="http://schemas.microsoft.com/office/drawing/2014/main" id="{037924D2-2AB4-4BE1-9687-836615C72DFC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A93BC534-BFA1-4292-899F-03AC711BF7C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EBEE4DB5-5DEF-4DDB-9764-FD834B9DCAE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ítulo 1" title="Título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19170" y="4374036"/>
            <a:ext cx="5311516" cy="1327031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 algn="r">
              <a:buFont typeface="Arial" panose="020B0604020202020204" pitchFamily="34" charset="0"/>
              <a:buNone/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162849C0-AA0D-4E1A-B4B6-E6A5917AC0A5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BDEAC3CA-E21C-4A63-BE7D-DCC820552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19170" y="5701069"/>
            <a:ext cx="5311516" cy="931505"/>
          </a:xfrm>
          <a:prstGeom prst="rect">
            <a:avLst/>
          </a:prstGeom>
        </p:spPr>
        <p:txBody>
          <a:bodyPr rtlCol="0"/>
          <a:lstStyle>
            <a:lvl1pPr marL="0" indent="0" algn="r">
              <a:buFont typeface="Arial" panose="020B0604020202020204" pitchFamily="34" charset="0"/>
              <a:buNone/>
              <a:defRPr sz="1600">
                <a:solidFill>
                  <a:schemeClr val="accent6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2" name="Marcador de posición de imagen 2">
            <a:extLst>
              <a:ext uri="{FF2B5EF4-FFF2-40B4-BE49-F238E27FC236}">
                <a16:creationId xmlns:a16="http://schemas.microsoft.com/office/drawing/2014/main" id="{22728E0A-430E-4C6A-BF56-06FA8510F2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49970" y="2271860"/>
            <a:ext cx="5715017" cy="4360714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6143026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upo 25">
            <a:extLst>
              <a:ext uri="{FF2B5EF4-FFF2-40B4-BE49-F238E27FC236}">
                <a16:creationId xmlns:a16="http://schemas.microsoft.com/office/drawing/2014/main" id="{8A0030CD-8C9E-4AA5-8C5D-F9B2EDB7E17A}"/>
              </a:ext>
            </a:extLst>
          </p:cNvPr>
          <p:cNvGrpSpPr/>
          <p:nvPr userDrawn="1"/>
        </p:nvGrpSpPr>
        <p:grpSpPr>
          <a:xfrm flipH="1">
            <a:off x="7561328" y="-13063"/>
            <a:ext cx="4831840" cy="3541007"/>
            <a:chOff x="-192127" y="-2"/>
            <a:chExt cx="4831840" cy="3367272"/>
          </a:xfrm>
        </p:grpSpPr>
        <p:sp>
          <p:nvSpPr>
            <p:cNvPr id="27" name="Franja diagonal 26">
              <a:extLst>
                <a:ext uri="{FF2B5EF4-FFF2-40B4-BE49-F238E27FC236}">
                  <a16:creationId xmlns:a16="http://schemas.microsoft.com/office/drawing/2014/main" id="{872EE65E-EE50-4A3E-861E-1D6C241CB8EA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E76AD1EF-E06C-4D3C-9693-26844D01C83C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Paralelogramo 28">
              <a:extLst>
                <a:ext uri="{FF2B5EF4-FFF2-40B4-BE49-F238E27FC236}">
                  <a16:creationId xmlns:a16="http://schemas.microsoft.com/office/drawing/2014/main" id="{57D44C42-44C0-420A-A125-9B1A979D4F56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30" name="Paralelogramo 29">
            <a:extLst>
              <a:ext uri="{FF2B5EF4-FFF2-40B4-BE49-F238E27FC236}">
                <a16:creationId xmlns:a16="http://schemas.microsoft.com/office/drawing/2014/main" id="{406089BB-36DC-4E23-B215-527A8A18FCFB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s-ES" noProof="0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ED91439B-965F-3548-AF77-89501B24F60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F3BA206-537E-C690-1FDD-F5D2F1DF5A52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97A0DEB-BF95-0E2F-B754-9BCCB5D7E1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9068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upo 26">
            <a:extLst>
              <a:ext uri="{FF2B5EF4-FFF2-40B4-BE49-F238E27FC236}">
                <a16:creationId xmlns:a16="http://schemas.microsoft.com/office/drawing/2014/main" id="{1B2FB48C-0C70-4DBE-B904-A134B6644DD3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8" name="Franja diagonal 27">
              <a:extLst>
                <a:ext uri="{FF2B5EF4-FFF2-40B4-BE49-F238E27FC236}">
                  <a16:creationId xmlns:a16="http://schemas.microsoft.com/office/drawing/2014/main" id="{4F2E2158-1E6E-4E0D-BDAB-B20041C73615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9" name="Conector recto 28">
              <a:extLst>
                <a:ext uri="{FF2B5EF4-FFF2-40B4-BE49-F238E27FC236}">
                  <a16:creationId xmlns:a16="http://schemas.microsoft.com/office/drawing/2014/main" id="{626D62DB-3A5A-4DA1-BFA4-D9E58676E86A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elogramo 29">
              <a:extLst>
                <a:ext uri="{FF2B5EF4-FFF2-40B4-BE49-F238E27FC236}">
                  <a16:creationId xmlns:a16="http://schemas.microsoft.com/office/drawing/2014/main" id="{F5A729A7-3A5C-405C-AE06-180E7529E477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31" name="Paralelogramo 30">
            <a:extLst>
              <a:ext uri="{FF2B5EF4-FFF2-40B4-BE49-F238E27FC236}">
                <a16:creationId xmlns:a16="http://schemas.microsoft.com/office/drawing/2014/main" id="{41E23981-B12A-4AC3-A030-337BBBA5E45B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s-ES" noProof="0" dirty="0"/>
          </a:p>
        </p:txBody>
      </p:sp>
      <p:sp>
        <p:nvSpPr>
          <p:cNvPr id="33" name="Título 1" title="Título ">
            <a:extLst>
              <a:ext uri="{FF2B5EF4-FFF2-40B4-BE49-F238E27FC236}">
                <a16:creationId xmlns:a16="http://schemas.microsoft.com/office/drawing/2014/main" id="{59067A2C-FE71-4381-BE51-08DAC5E435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 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5A154DC2-98C7-4D4B-A17A-AA4731217F1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6EDBA20-DA36-3373-F24D-B9DB17761C5B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9ABA513-0C5C-0E2B-41D0-96C121E463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419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5CE2EB-00DF-4EBA-BF1F-D37805D45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658918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 con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riángulo rectángulo 18">
            <a:extLst>
              <a:ext uri="{FF2B5EF4-FFF2-40B4-BE49-F238E27FC236}">
                <a16:creationId xmlns:a16="http://schemas.microsoft.com/office/drawing/2014/main" id="{71D0E8AA-902F-440D-9C55-2A391C22396A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7" name="Paralelogramo 16">
            <a:extLst>
              <a:ext uri="{FF2B5EF4-FFF2-40B4-BE49-F238E27FC236}">
                <a16:creationId xmlns:a16="http://schemas.microsoft.com/office/drawing/2014/main" id="{7D937721-835D-4D84-94A3-6C79D4639514}"/>
              </a:ext>
            </a:extLst>
          </p:cNvPr>
          <p:cNvSpPr/>
          <p:nvPr userDrawn="1"/>
        </p:nvSpPr>
        <p:spPr>
          <a:xfrm rot="19958790">
            <a:off x="-637324" y="3588176"/>
            <a:ext cx="3860162" cy="1746952"/>
          </a:xfrm>
          <a:prstGeom prst="parallelogram">
            <a:avLst>
              <a:gd name="adj" fmla="val 5321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732BB30B-8262-4715-998F-AAF6A81ADF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1010090"/>
            <a:ext cx="1785257" cy="9075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ítulo 1" title="Título">
            <a:extLst>
              <a:ext uri="{FF2B5EF4-FFF2-40B4-BE49-F238E27FC236}">
                <a16:creationId xmlns:a16="http://schemas.microsoft.com/office/drawing/2014/main" id="{4D7EF399-DAA5-44EC-B712-79C755FE84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3842" y="1987420"/>
            <a:ext cx="4911633" cy="1789855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000" b="1">
                <a:solidFill>
                  <a:schemeClr val="accent1"/>
                </a:solidFill>
                <a:latin typeface="+mj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101" name="Marcador de texto 2" title="Subtítulo">
            <a:extLst>
              <a:ext uri="{FF2B5EF4-FFF2-40B4-BE49-F238E27FC236}">
                <a16:creationId xmlns:a16="http://schemas.microsoft.com/office/drawing/2014/main" id="{26D13BFA-61B0-402F-8611-02D3DFDBEBC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283842" y="3792046"/>
            <a:ext cx="4911633" cy="91058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000" b="0" i="0" spc="300">
                <a:solidFill>
                  <a:schemeClr val="accent6"/>
                </a:solidFill>
                <a:latin typeface="+mn-lt"/>
                <a:cs typeface="Calibri" panose="020F050202020403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 dirty="0"/>
              <a:t>EDITAR ESTILOS DE TEXTO DEL PATRÓN</a:t>
            </a:r>
          </a:p>
        </p:txBody>
      </p:sp>
      <p:cxnSp>
        <p:nvCxnSpPr>
          <p:cNvPr id="21" name="Conector recto 20">
            <a:extLst>
              <a:ext uri="{FF2B5EF4-FFF2-40B4-BE49-F238E27FC236}">
                <a16:creationId xmlns:a16="http://schemas.microsoft.com/office/drawing/2014/main" id="{DA0A0C24-D997-4E78-951F-AFB51C70EFCC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Paralelogramo 24">
            <a:extLst>
              <a:ext uri="{FF2B5EF4-FFF2-40B4-BE49-F238E27FC236}">
                <a16:creationId xmlns:a16="http://schemas.microsoft.com/office/drawing/2014/main" id="{E123A0CF-50D6-46EC-8BF6-43E38AFCD588}"/>
              </a:ext>
            </a:extLst>
          </p:cNvPr>
          <p:cNvSpPr/>
          <p:nvPr userDrawn="1"/>
        </p:nvSpPr>
        <p:spPr>
          <a:xfrm>
            <a:off x="7754112" y="0"/>
            <a:ext cx="2258568" cy="742819"/>
          </a:xfrm>
          <a:prstGeom prst="parallelogram">
            <a:avLst>
              <a:gd name="adj" fmla="val 1958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s-ES" noProof="0" dirty="0"/>
          </a:p>
        </p:txBody>
      </p: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id="{2B2F1D2E-B631-4CB1-9448-2B50F8C46316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408562"/>
            <a:ext cx="6595353" cy="340314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arcador de posición de imagen 26">
            <a:extLst>
              <a:ext uri="{FF2B5EF4-FFF2-40B4-BE49-F238E27FC236}">
                <a16:creationId xmlns:a16="http://schemas.microsoft.com/office/drawing/2014/main" id="{95572AA9-EFAE-4771-B1EE-47E36117377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cxnSp>
        <p:nvCxnSpPr>
          <p:cNvPr id="16" name="Conector recto 15">
            <a:extLst>
              <a:ext uri="{FF2B5EF4-FFF2-40B4-BE49-F238E27FC236}">
                <a16:creationId xmlns:a16="http://schemas.microsoft.com/office/drawing/2014/main" id="{5CF69447-82AD-475F-A3AE-3D7FF61DBFE2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5266944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aralelogramo 23">
            <a:extLst>
              <a:ext uri="{FF2B5EF4-FFF2-40B4-BE49-F238E27FC236}">
                <a16:creationId xmlns:a16="http://schemas.microsoft.com/office/drawing/2014/main" id="{FC8C82F3-94EE-4B4F-A01D-993A41BC00B1}"/>
              </a:ext>
            </a:extLst>
          </p:cNvPr>
          <p:cNvSpPr/>
          <p:nvPr userDrawn="1"/>
        </p:nvSpPr>
        <p:spPr>
          <a:xfrm rot="19958790">
            <a:off x="-139035" y="3407045"/>
            <a:ext cx="1438399" cy="236580"/>
          </a:xfrm>
          <a:prstGeom prst="parallelogram">
            <a:avLst>
              <a:gd name="adj" fmla="val 53218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25C8ECC5-1E40-5763-8EC6-EF1C46BE44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998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83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143" userDrawn="1">
          <p15:clr>
            <a:srgbClr val="FBAE40"/>
          </p15:clr>
        </p15:guide>
        <p15:guide id="4" orient="horz" pos="4170" userDrawn="1">
          <p15:clr>
            <a:srgbClr val="FBAE40"/>
          </p15:clr>
        </p15:guide>
        <p15:guide id="5" pos="7537" userDrawn="1">
          <p15:clr>
            <a:srgbClr val="FBAE40"/>
          </p15:clr>
        </p15:guide>
        <p15:guide id="6" orient="horz" pos="14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l texto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 title="Viñetas">
            <a:extLst>
              <a:ext uri="{FF2B5EF4-FFF2-40B4-BE49-F238E27FC236}">
                <a16:creationId xmlns:a16="http://schemas.microsoft.com/office/drawing/2014/main" id="{BFD7EA17-BE66-4636-9684-F93562587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378" y="3196915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24" name="Triángulo rectángulo 23">
            <a:extLst>
              <a:ext uri="{FF2B5EF4-FFF2-40B4-BE49-F238E27FC236}">
                <a16:creationId xmlns:a16="http://schemas.microsoft.com/office/drawing/2014/main" id="{BD6ACE60-499D-41AB-89C4-D537D7C3D22A}"/>
              </a:ext>
            </a:extLst>
          </p:cNvPr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25" name="Paralelogramo 24">
            <a:extLst>
              <a:ext uri="{FF2B5EF4-FFF2-40B4-BE49-F238E27FC236}">
                <a16:creationId xmlns:a16="http://schemas.microsoft.com/office/drawing/2014/main" id="{18C08F43-D42B-4CF1-912F-BC83D72AB415}"/>
              </a:ext>
            </a:extLst>
          </p:cNvPr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s-ES" noProof="0" dirty="0"/>
          </a:p>
        </p:txBody>
      </p: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1411C731-2333-41B0-927A-0A48EEC79964}"/>
              </a:ext>
            </a:extLst>
          </p:cNvPr>
          <p:cNvCxnSpPr>
            <a:cxnSpLocks/>
          </p:cNvCxnSpPr>
          <p:nvPr userDrawn="1"/>
        </p:nvCxnSpPr>
        <p:spPr>
          <a:xfrm flipV="1">
            <a:off x="6375400" y="5047077"/>
            <a:ext cx="1524574" cy="1803400"/>
          </a:xfrm>
          <a:prstGeom prst="line">
            <a:avLst/>
          </a:prstGeom>
          <a:ln>
            <a:solidFill>
              <a:srgbClr val="EAB2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texto 4" title="Subtítulo">
            <a:extLst>
              <a:ext uri="{FF2B5EF4-FFF2-40B4-BE49-F238E27FC236}">
                <a16:creationId xmlns:a16="http://schemas.microsoft.com/office/drawing/2014/main" id="{D71EE635-EA0C-4139-8160-AE1EAD13AAE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31379" y="2563477"/>
            <a:ext cx="734263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es-ES" noProof="0" dirty="0"/>
              <a:t>HAGA CLIC PARA EL ESTILO DE SUBTÍTULO</a:t>
            </a:r>
          </a:p>
        </p:txBody>
      </p:sp>
      <p:sp>
        <p:nvSpPr>
          <p:cNvPr id="2" name="Título 1" title="Título ">
            <a:extLst>
              <a:ext uri="{FF2B5EF4-FFF2-40B4-BE49-F238E27FC236}">
                <a16:creationId xmlns:a16="http://schemas.microsoft.com/office/drawing/2014/main" id="{20237B57-91C6-4F8B-8AA0-18FA50B0FD1D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31378" y="1308484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editar </a:t>
            </a:r>
            <a:br>
              <a:rPr lang="es-ES" noProof="0" dirty="0"/>
            </a:br>
            <a:r>
              <a:rPr lang="es-ES" noProof="0" dirty="0"/>
              <a:t>Estilo de título del patrón </a:t>
            </a:r>
          </a:p>
        </p:txBody>
      </p:sp>
      <p:sp>
        <p:nvSpPr>
          <p:cNvPr id="15" name="Marcador de posición de imagen 14">
            <a:extLst>
              <a:ext uri="{FF2B5EF4-FFF2-40B4-BE49-F238E27FC236}">
                <a16:creationId xmlns:a16="http://schemas.microsoft.com/office/drawing/2014/main" id="{FE1FADFB-0A3D-40F7-9B40-368DECD971E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604000" y="0"/>
            <a:ext cx="5588000" cy="6872249"/>
          </a:xfrm>
          <a:custGeom>
            <a:avLst/>
            <a:gdLst>
              <a:gd name="connsiteX0" fmla="*/ 3876237 w 5588000"/>
              <a:gd name="connsiteY0" fmla="*/ 5431883 h 6872249"/>
              <a:gd name="connsiteX1" fmla="*/ 4953000 w 5588000"/>
              <a:gd name="connsiteY1" fmla="*/ 5431883 h 6872249"/>
              <a:gd name="connsiteX2" fmla="*/ 3769163 w 5588000"/>
              <a:gd name="connsiteY2" fmla="*/ 6872249 h 6872249"/>
              <a:gd name="connsiteX3" fmla="*/ 2692400 w 5588000"/>
              <a:gd name="connsiteY3" fmla="*/ 6872249 h 6872249"/>
              <a:gd name="connsiteX4" fmla="*/ 2479230 w 5588000"/>
              <a:gd name="connsiteY4" fmla="*/ 2870200 h 6872249"/>
              <a:gd name="connsiteX5" fmla="*/ 3175000 w 5588000"/>
              <a:gd name="connsiteY5" fmla="*/ 2870200 h 6872249"/>
              <a:gd name="connsiteX6" fmla="*/ 1965770 w 5588000"/>
              <a:gd name="connsiteY6" fmla="*/ 4310566 h 6872249"/>
              <a:gd name="connsiteX7" fmla="*/ 1270000 w 5588000"/>
              <a:gd name="connsiteY7" fmla="*/ 4310566 h 6872249"/>
              <a:gd name="connsiteX8" fmla="*/ 5575300 w 5588000"/>
              <a:gd name="connsiteY8" fmla="*/ 139700 h 6872249"/>
              <a:gd name="connsiteX9" fmla="*/ 5575300 w 5588000"/>
              <a:gd name="connsiteY9" fmla="*/ 3238583 h 6872249"/>
              <a:gd name="connsiteX10" fmla="*/ 2571663 w 5588000"/>
              <a:gd name="connsiteY10" fmla="*/ 6858000 h 6872249"/>
              <a:gd name="connsiteX11" fmla="*/ 0 w 5588000"/>
              <a:gd name="connsiteY11" fmla="*/ 6858000 h 6872249"/>
              <a:gd name="connsiteX12" fmla="*/ 4256761 w 5588000"/>
              <a:gd name="connsiteY12" fmla="*/ 0 h 6872249"/>
              <a:gd name="connsiteX13" fmla="*/ 5588000 w 5588000"/>
              <a:gd name="connsiteY13" fmla="*/ 0 h 6872249"/>
              <a:gd name="connsiteX14" fmla="*/ 3274339 w 5588000"/>
              <a:gd name="connsiteY14" fmla="*/ 2755900 h 6872249"/>
              <a:gd name="connsiteX15" fmla="*/ 1943100 w 5588000"/>
              <a:gd name="connsiteY15" fmla="*/ 2755900 h 687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88000" h="6872249">
                <a:moveTo>
                  <a:pt x="3876237" y="5431883"/>
                </a:moveTo>
                <a:lnTo>
                  <a:pt x="4953000" y="5431883"/>
                </a:lnTo>
                <a:lnTo>
                  <a:pt x="3769163" y="6872249"/>
                </a:lnTo>
                <a:lnTo>
                  <a:pt x="2692400" y="6872249"/>
                </a:lnTo>
                <a:close/>
                <a:moveTo>
                  <a:pt x="2479230" y="2870200"/>
                </a:moveTo>
                <a:lnTo>
                  <a:pt x="3175000" y="2870200"/>
                </a:lnTo>
                <a:lnTo>
                  <a:pt x="1965770" y="4310566"/>
                </a:lnTo>
                <a:lnTo>
                  <a:pt x="1270000" y="4310566"/>
                </a:lnTo>
                <a:close/>
                <a:moveTo>
                  <a:pt x="5575300" y="139700"/>
                </a:moveTo>
                <a:lnTo>
                  <a:pt x="5575300" y="3238583"/>
                </a:lnTo>
                <a:lnTo>
                  <a:pt x="2571663" y="6858000"/>
                </a:lnTo>
                <a:lnTo>
                  <a:pt x="0" y="6858000"/>
                </a:lnTo>
                <a:close/>
                <a:moveTo>
                  <a:pt x="4256761" y="0"/>
                </a:moveTo>
                <a:lnTo>
                  <a:pt x="5588000" y="0"/>
                </a:lnTo>
                <a:lnTo>
                  <a:pt x="3274339" y="2755900"/>
                </a:lnTo>
                <a:lnTo>
                  <a:pt x="1943100" y="27559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ADB14A5-A767-774C-85B8-68EF914689F6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B9B51B-EAA9-4B4D-A4F6-470CD95DAA7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442230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de texto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riángulo rectángulo 34">
            <a:extLst>
              <a:ext uri="{FF2B5EF4-FFF2-40B4-BE49-F238E27FC236}">
                <a16:creationId xmlns:a16="http://schemas.microsoft.com/office/drawing/2014/main" id="{805F1696-7D6B-4055-94C3-E4C179F63596}"/>
              </a:ext>
            </a:extLst>
          </p:cNvPr>
          <p:cNvSpPr/>
          <p:nvPr userDrawn="1"/>
        </p:nvSpPr>
        <p:spPr>
          <a:xfrm flipH="1" flipV="1">
            <a:off x="1839686" y="-6"/>
            <a:ext cx="10352314" cy="5638806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18" name="Marcador de posición de imagen 17">
            <a:extLst>
              <a:ext uri="{FF2B5EF4-FFF2-40B4-BE49-F238E27FC236}">
                <a16:creationId xmlns:a16="http://schemas.microsoft.com/office/drawing/2014/main" id="{8B9EC3A9-7039-403A-9414-429521308A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170177" y="1435100"/>
            <a:ext cx="6021821" cy="5422900"/>
          </a:xfrm>
          <a:custGeom>
            <a:avLst/>
            <a:gdLst>
              <a:gd name="connsiteX0" fmla="*/ 6021821 w 6021821"/>
              <a:gd name="connsiteY0" fmla="*/ 0 h 5422900"/>
              <a:gd name="connsiteX1" fmla="*/ 6021821 w 6021821"/>
              <a:gd name="connsiteY1" fmla="*/ 5422900 h 5422900"/>
              <a:gd name="connsiteX2" fmla="*/ 0 w 6021821"/>
              <a:gd name="connsiteY2" fmla="*/ 5422900 h 542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21821" h="5422900">
                <a:moveTo>
                  <a:pt x="6021821" y="0"/>
                </a:moveTo>
                <a:lnTo>
                  <a:pt x="6021821" y="5422900"/>
                </a:lnTo>
                <a:lnTo>
                  <a:pt x="0" y="54229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 rIns="365760" rtlCol="0" anchor="ctr">
            <a:noAutofit/>
          </a:bodyPr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3" name="Marcador de contenido 2" title="Viñetas">
            <a:extLst>
              <a:ext uri="{FF2B5EF4-FFF2-40B4-BE49-F238E27FC236}">
                <a16:creationId xmlns:a16="http://schemas.microsoft.com/office/drawing/2014/main" id="{BFD7EA17-BE66-4636-9684-F93562587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378" y="3196915"/>
            <a:ext cx="4942829" cy="2958275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buClr>
                <a:schemeClr val="accent2"/>
              </a:buClr>
              <a:defRPr sz="2400">
                <a:solidFill>
                  <a:schemeClr val="tx1"/>
                </a:solidFill>
              </a:defRPr>
            </a:lvl1pPr>
            <a:lvl2pPr>
              <a:buClr>
                <a:schemeClr val="accent2"/>
              </a:buClr>
              <a:defRPr sz="2000"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 sz="1800"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4pPr>
            <a:lvl5pPr>
              <a:buClr>
                <a:schemeClr val="accent2"/>
              </a:buClr>
              <a:defRPr sz="16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25" name="Paralelogramo 24">
            <a:extLst>
              <a:ext uri="{FF2B5EF4-FFF2-40B4-BE49-F238E27FC236}">
                <a16:creationId xmlns:a16="http://schemas.microsoft.com/office/drawing/2014/main" id="{18C08F43-D42B-4CF1-912F-BC83D72AB415}"/>
              </a:ext>
            </a:extLst>
          </p:cNvPr>
          <p:cNvSpPr/>
          <p:nvPr userDrawn="1"/>
        </p:nvSpPr>
        <p:spPr>
          <a:xfrm flipH="1">
            <a:off x="2978150" y="-5"/>
            <a:ext cx="4121150" cy="1308105"/>
          </a:xfrm>
          <a:prstGeom prst="parallelogram">
            <a:avLst>
              <a:gd name="adj" fmla="val 18638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s-ES" noProof="0" dirty="0"/>
          </a:p>
        </p:txBody>
      </p:sp>
      <p:cxnSp>
        <p:nvCxnSpPr>
          <p:cNvPr id="34" name="Conector recto 33">
            <a:extLst>
              <a:ext uri="{FF2B5EF4-FFF2-40B4-BE49-F238E27FC236}">
                <a16:creationId xmlns:a16="http://schemas.microsoft.com/office/drawing/2014/main" id="{1411C731-2333-41B0-927A-0A48EEC79964}"/>
              </a:ext>
            </a:extLst>
          </p:cNvPr>
          <p:cNvCxnSpPr>
            <a:cxnSpLocks/>
          </p:cNvCxnSpPr>
          <p:nvPr userDrawn="1"/>
        </p:nvCxnSpPr>
        <p:spPr>
          <a:xfrm flipV="1">
            <a:off x="10352314" y="1185452"/>
            <a:ext cx="1839685" cy="1633948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Marcador de texto 4" title="Subtítulo">
            <a:extLst>
              <a:ext uri="{FF2B5EF4-FFF2-40B4-BE49-F238E27FC236}">
                <a16:creationId xmlns:a16="http://schemas.microsoft.com/office/drawing/2014/main" id="{D71EE635-EA0C-4139-8160-AE1EAD13AAEB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531379" y="2563477"/>
            <a:ext cx="7342621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es-ES" noProof="0" dirty="0"/>
              <a:t>HAGA CLIC PARA EL ESTILO DE SUBTÍTULO</a:t>
            </a:r>
          </a:p>
        </p:txBody>
      </p:sp>
      <p:sp>
        <p:nvSpPr>
          <p:cNvPr id="19" name="Título 1" title="Título ">
            <a:extLst>
              <a:ext uri="{FF2B5EF4-FFF2-40B4-BE49-F238E27FC236}">
                <a16:creationId xmlns:a16="http://schemas.microsoft.com/office/drawing/2014/main" id="{2DB9D671-9FC8-4306-96B7-D9D585694B8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1378" y="1308484"/>
            <a:ext cx="7342622" cy="1215566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editar </a:t>
            </a:r>
            <a:br>
              <a:rPr lang="es-ES" noProof="0" dirty="0"/>
            </a:br>
            <a:r>
              <a:rPr lang="es-ES" noProof="0" dirty="0"/>
              <a:t>Estilo de título del patrón </a:t>
            </a:r>
          </a:p>
        </p:txBody>
      </p:sp>
      <p:sp>
        <p:nvSpPr>
          <p:cNvPr id="4" name="Marcador de posición de número de diapositiva 3">
            <a:extLst>
              <a:ext uri="{FF2B5EF4-FFF2-40B4-BE49-F238E27FC236}">
                <a16:creationId xmlns:a16="http://schemas.microsoft.com/office/drawing/2014/main" id="{D0C29282-8AC7-494D-9A8E-A26C7F69948F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6" name="Marcador de pie de página 3">
            <a:extLst>
              <a:ext uri="{FF2B5EF4-FFF2-40B4-BE49-F238E27FC236}">
                <a16:creationId xmlns:a16="http://schemas.microsoft.com/office/drawing/2014/main" id="{6FBF1F1E-8BD8-799D-200C-D7F88BCDCDDE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5C9A481B-8332-6F54-C193-D145994E1A5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89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1109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415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on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01AF1CF9-9F46-4541-8FF1-B9C53244EE1A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-9247" y="3633967"/>
            <a:ext cx="1912619" cy="1572989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Grupo 22">
            <a:extLst>
              <a:ext uri="{FF2B5EF4-FFF2-40B4-BE49-F238E27FC236}">
                <a16:creationId xmlns:a16="http://schemas.microsoft.com/office/drawing/2014/main" id="{AB0E1BA4-80FE-4826-BA2F-083C3A5BB7FA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6" name="Franja diagonal 25">
              <a:extLst>
                <a:ext uri="{FF2B5EF4-FFF2-40B4-BE49-F238E27FC236}">
                  <a16:creationId xmlns:a16="http://schemas.microsoft.com/office/drawing/2014/main" id="{0697993E-CD44-40B9-805C-77BC608618A7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DDBD869A-51AE-4AC9-A3E0-38E8C732B1E8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Paralelogramo 29">
              <a:extLst>
                <a:ext uri="{FF2B5EF4-FFF2-40B4-BE49-F238E27FC236}">
                  <a16:creationId xmlns:a16="http://schemas.microsoft.com/office/drawing/2014/main" id="{DE18C3B6-28E6-4BBC-B634-F81DE5A9D13C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17" name="Marcador de texto 2">
            <a:extLst>
              <a:ext uri="{FF2B5EF4-FFF2-40B4-BE49-F238E27FC236}">
                <a16:creationId xmlns:a16="http://schemas.microsoft.com/office/drawing/2014/main" id="{B2E19FBD-2379-4B3B-910D-F51E007CB63F}"/>
              </a:ext>
            </a:extLst>
          </p:cNvPr>
          <p:cNvSpPr>
            <a:spLocks noGrp="1"/>
          </p:cNvSpPr>
          <p:nvPr userDrawn="1">
            <p:ph type="body" idx="1"/>
          </p:nvPr>
        </p:nvSpPr>
        <p:spPr>
          <a:xfrm>
            <a:off x="520698" y="2104888"/>
            <a:ext cx="547529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18" name="Marcador de contenido 3" title="Viñetas">
            <a:extLst>
              <a:ext uri="{FF2B5EF4-FFF2-40B4-BE49-F238E27FC236}">
                <a16:creationId xmlns:a16="http://schemas.microsoft.com/office/drawing/2014/main" id="{8715E757-6584-4841-8154-C92E70E0CD6B}"/>
              </a:ext>
            </a:extLst>
          </p:cNvPr>
          <p:cNvSpPr>
            <a:spLocks noGrp="1"/>
          </p:cNvSpPr>
          <p:nvPr userDrawn="1">
            <p:ph sz="half" idx="13"/>
          </p:nvPr>
        </p:nvSpPr>
        <p:spPr>
          <a:xfrm>
            <a:off x="520698" y="2886076"/>
            <a:ext cx="547529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defRPr lang="en-IN" dirty="0">
                <a:solidFill>
                  <a:schemeClr val="tx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es-ES" noProof="0"/>
              <a:t>Haga clic para modificar los estilos de texto del patrón</a:t>
            </a:r>
          </a:p>
          <a:p>
            <a:pPr lvl="1" rtl="0">
              <a:buClr>
                <a:schemeClr val="accent2"/>
              </a:buClr>
            </a:pPr>
            <a:r>
              <a:rPr lang="es-ES" noProof="0"/>
              <a:t>Segundo nivel</a:t>
            </a:r>
          </a:p>
          <a:p>
            <a:pPr lvl="2" rtl="0">
              <a:buClr>
                <a:schemeClr val="accent2"/>
              </a:buClr>
            </a:pPr>
            <a:r>
              <a:rPr lang="es-ES" noProof="0"/>
              <a:t>Tercer nivel</a:t>
            </a:r>
          </a:p>
          <a:p>
            <a:pPr lvl="3" rtl="0">
              <a:buClr>
                <a:schemeClr val="accent2"/>
              </a:buClr>
            </a:pPr>
            <a:r>
              <a:rPr lang="es-ES" noProof="0"/>
              <a:t>Cuarto nivel</a:t>
            </a:r>
          </a:p>
          <a:p>
            <a:pPr lvl="4" rtl="0">
              <a:buClr>
                <a:schemeClr val="accent2"/>
              </a:buClr>
            </a:pPr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19" name="Marcador de posición de texto 4">
            <a:extLst>
              <a:ext uri="{FF2B5EF4-FFF2-40B4-BE49-F238E27FC236}">
                <a16:creationId xmlns:a16="http://schemas.microsoft.com/office/drawing/2014/main" id="{47CDC5A2-8836-4ED3-8E78-18C24853D88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186713" y="2104888"/>
            <a:ext cx="5475600" cy="781188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marL="0" indent="0">
              <a:lnSpc>
                <a:spcPct val="100000"/>
              </a:lnSpc>
              <a:buNone/>
              <a:defRPr sz="28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Haga clic para modificar los estilos de texto del patrón</a:t>
            </a:r>
          </a:p>
        </p:txBody>
      </p:sp>
      <p:sp>
        <p:nvSpPr>
          <p:cNvPr id="20" name="Marcador de contenido 5" title="Viñetas">
            <a:extLst>
              <a:ext uri="{FF2B5EF4-FFF2-40B4-BE49-F238E27FC236}">
                <a16:creationId xmlns:a16="http://schemas.microsoft.com/office/drawing/2014/main" id="{D957FBD7-2C3C-4DD1-954F-DF1E007BE590}"/>
              </a:ext>
            </a:extLst>
          </p:cNvPr>
          <p:cNvSpPr>
            <a:spLocks noGrp="1"/>
          </p:cNvSpPr>
          <p:nvPr userDrawn="1">
            <p:ph sz="quarter" idx="15"/>
          </p:nvPr>
        </p:nvSpPr>
        <p:spPr>
          <a:xfrm>
            <a:off x="6186713" y="2886076"/>
            <a:ext cx="5475600" cy="32321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lang="en-US" dirty="0">
                <a:solidFill>
                  <a:schemeClr val="tx1"/>
                </a:solidFill>
              </a:defRPr>
            </a:lvl1pPr>
            <a:lvl2pPr>
              <a:defRPr lang="en-US" dirty="0">
                <a:solidFill>
                  <a:schemeClr val="tx1"/>
                </a:solidFill>
              </a:defRPr>
            </a:lvl2pPr>
            <a:lvl3pPr>
              <a:defRPr lang="en-US" dirty="0">
                <a:solidFill>
                  <a:schemeClr val="tx1"/>
                </a:solidFill>
              </a:defRPr>
            </a:lvl3pPr>
            <a:lvl4pPr>
              <a:defRPr lang="en-US" dirty="0">
                <a:solidFill>
                  <a:schemeClr val="tx1"/>
                </a:solidFill>
              </a:defRPr>
            </a:lvl4pPr>
            <a:lvl5pPr>
              <a:defRPr lang="en-IN" dirty="0">
                <a:solidFill>
                  <a:schemeClr val="tx1"/>
                </a:solidFill>
              </a:defRPr>
            </a:lvl5pPr>
          </a:lstStyle>
          <a:p>
            <a:pPr lvl="0" rtl="0">
              <a:buClr>
                <a:schemeClr val="accent2"/>
              </a:buClr>
            </a:pPr>
            <a:r>
              <a:rPr lang="es-ES" noProof="0"/>
              <a:t>Haga clic para modificar los estilos de texto del patrón</a:t>
            </a:r>
          </a:p>
          <a:p>
            <a:pPr lvl="1" rtl="0">
              <a:buClr>
                <a:schemeClr val="accent2"/>
              </a:buClr>
            </a:pPr>
            <a:r>
              <a:rPr lang="es-ES" noProof="0"/>
              <a:t>Segundo nivel</a:t>
            </a:r>
          </a:p>
          <a:p>
            <a:pPr lvl="2" rtl="0">
              <a:buClr>
                <a:schemeClr val="accent2"/>
              </a:buClr>
            </a:pPr>
            <a:r>
              <a:rPr lang="es-ES" noProof="0"/>
              <a:t>Tercer nivel</a:t>
            </a:r>
          </a:p>
          <a:p>
            <a:pPr lvl="3" rtl="0">
              <a:buClr>
                <a:schemeClr val="accent2"/>
              </a:buClr>
            </a:pPr>
            <a:r>
              <a:rPr lang="es-ES" noProof="0"/>
              <a:t>Cuarto nivel</a:t>
            </a:r>
          </a:p>
          <a:p>
            <a:pPr lvl="4" rtl="0">
              <a:buClr>
                <a:schemeClr val="accent2"/>
              </a:buClr>
            </a:pPr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24" name="Marcador de texto 4" title="Subtítulo">
            <a:extLst>
              <a:ext uri="{FF2B5EF4-FFF2-40B4-BE49-F238E27FC236}">
                <a16:creationId xmlns:a16="http://schemas.microsoft.com/office/drawing/2014/main" id="{77DB65FF-A89E-4562-8251-2BB63EFDD28E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es-ES" noProof="0" dirty="0"/>
              <a:t>HAGA CLIC PARA EL ESTILO DE SUBTÍTULO</a:t>
            </a:r>
          </a:p>
        </p:txBody>
      </p:sp>
      <p:sp>
        <p:nvSpPr>
          <p:cNvPr id="36" name="Paralelogramo 35">
            <a:extLst>
              <a:ext uri="{FF2B5EF4-FFF2-40B4-BE49-F238E27FC236}">
                <a16:creationId xmlns:a16="http://schemas.microsoft.com/office/drawing/2014/main" id="{4EBB76E7-943E-4038-B700-114F66FBC60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s-ES" noProof="0" dirty="0"/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B08BE157-60F2-194D-8C13-4AE120FC9EDE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27" name="Título 1" title="Título ">
            <a:extLst>
              <a:ext uri="{FF2B5EF4-FFF2-40B4-BE49-F238E27FC236}">
                <a16:creationId xmlns:a16="http://schemas.microsoft.com/office/drawing/2014/main" id="{C3CC34F4-862A-42E7-B2FA-7B511CC2E879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 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8AF95C2-1A6A-60DF-F967-E03B68A9E1F4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56A6AE2-0FFA-C79C-E5BC-65F8BDF18A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5402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393">
          <p15:clr>
            <a:srgbClr val="FBAE40"/>
          </p15:clr>
        </p15:guide>
        <p15:guide id="4" pos="7423">
          <p15:clr>
            <a:srgbClr val="FBAE40"/>
          </p15:clr>
        </p15:guide>
        <p15:guide id="5" orient="horz" pos="77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upo 27">
            <a:extLst>
              <a:ext uri="{FF2B5EF4-FFF2-40B4-BE49-F238E27FC236}">
                <a16:creationId xmlns:a16="http://schemas.microsoft.com/office/drawing/2014/main" id="{5806E656-313A-47B1-B381-D004200F7A01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9" name="Franja diagonal 28">
              <a:extLst>
                <a:ext uri="{FF2B5EF4-FFF2-40B4-BE49-F238E27FC236}">
                  <a16:creationId xmlns:a16="http://schemas.microsoft.com/office/drawing/2014/main" id="{65F8E2DA-4BB4-4421-9172-A11AF38DFEF4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30" name="Conector recto 29">
              <a:extLst>
                <a:ext uri="{FF2B5EF4-FFF2-40B4-BE49-F238E27FC236}">
                  <a16:creationId xmlns:a16="http://schemas.microsoft.com/office/drawing/2014/main" id="{6EDB47F2-B6A7-40B4-8A2C-06719F75C085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Paralelogramo 30">
              <a:extLst>
                <a:ext uri="{FF2B5EF4-FFF2-40B4-BE49-F238E27FC236}">
                  <a16:creationId xmlns:a16="http://schemas.microsoft.com/office/drawing/2014/main" id="{B188E7A9-2351-4B68-98B8-10099CB39CD2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33" name="Paralelogramo 32">
            <a:extLst>
              <a:ext uri="{FF2B5EF4-FFF2-40B4-BE49-F238E27FC236}">
                <a16:creationId xmlns:a16="http://schemas.microsoft.com/office/drawing/2014/main" id="{F088C182-BF10-45B2-B159-7702E00D31D4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 rtl="0"/>
            <a:endParaRPr lang="es-ES" noProof="0" dirty="0"/>
          </a:p>
        </p:txBody>
      </p:sp>
      <p:sp>
        <p:nvSpPr>
          <p:cNvPr id="34" name="Marcador de texto 4" title="Subtítulo">
            <a:extLst>
              <a:ext uri="{FF2B5EF4-FFF2-40B4-BE49-F238E27FC236}">
                <a16:creationId xmlns:a16="http://schemas.microsoft.com/office/drawing/2014/main" id="{FB561B16-2788-452A-B7AF-A482256DCDF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es-ES" noProof="0" dirty="0"/>
              <a:t>HAGA CLIC PARA EL ESTILO DE SUBTÍTULO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F03A7CC-E6DC-1544-BE55-15EC1718B77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17" name="Título 1" title="Título ">
            <a:extLst>
              <a:ext uri="{FF2B5EF4-FFF2-40B4-BE49-F238E27FC236}">
                <a16:creationId xmlns:a16="http://schemas.microsoft.com/office/drawing/2014/main" id="{BDEC780E-6412-1344-A62E-6B84E9CCB6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 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C82AC85-33B6-2B49-8BF4-08414444375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1814" y="2005762"/>
            <a:ext cx="5225764" cy="4083888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400">
                <a:solidFill>
                  <a:schemeClr val="bg1"/>
                </a:solidFill>
              </a:defRPr>
            </a:lvl2pPr>
            <a:lvl3pPr marL="914400" indent="0">
              <a:buNone/>
              <a:defRPr sz="2400">
                <a:solidFill>
                  <a:schemeClr val="bg1"/>
                </a:solidFill>
              </a:defRPr>
            </a:lvl3pPr>
            <a:lvl4pPr marL="1371600" indent="0">
              <a:buNone/>
              <a:defRPr sz="2400">
                <a:solidFill>
                  <a:schemeClr val="bg1"/>
                </a:solidFill>
              </a:defRPr>
            </a:lvl4pPr>
            <a:lvl5pPr marL="1828800" indent="0">
              <a:buNone/>
              <a:defRPr sz="2400">
                <a:solidFill>
                  <a:schemeClr val="bg1"/>
                </a:solidFill>
              </a:defRPr>
            </a:lvl5pPr>
          </a:lstStyle>
          <a:p>
            <a:pPr lvl="0" rtl="0"/>
            <a:r>
              <a:rPr lang="es-ES" noProof="0" dirty="0"/>
              <a:t>Texto aquí</a:t>
            </a:r>
          </a:p>
        </p:txBody>
      </p:sp>
      <p:sp>
        <p:nvSpPr>
          <p:cNvPr id="20" name="Marcador de posición de gráfico 2" title="Gráfico">
            <a:extLst>
              <a:ext uri="{FF2B5EF4-FFF2-40B4-BE49-F238E27FC236}">
                <a16:creationId xmlns:a16="http://schemas.microsoft.com/office/drawing/2014/main" id="{0EF0FD2A-B62A-4931-846D-2602DED26606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>
          <a:xfrm>
            <a:off x="5796114" y="2005762"/>
            <a:ext cx="5719397" cy="4084470"/>
          </a:xfrm>
          <a:prstGeom prst="rect">
            <a:avLst/>
          </a:prstGeom>
        </p:spPr>
        <p:txBody>
          <a:bodyPr vert="horz" lIns="91420" tIns="45710" rIns="91420" bIns="45710" rtlCol="0">
            <a:noAutofit/>
          </a:bodyPr>
          <a:lstStyle>
            <a:lvl1pPr marL="0" indent="0" algn="ctr">
              <a:buNone/>
              <a:defRPr sz="2000" b="0" i="0">
                <a:solidFill>
                  <a:schemeClr val="tx1"/>
                </a:solidFill>
                <a:latin typeface="+mn-lt"/>
                <a:cs typeface="CiscoSans ExtraLight"/>
              </a:defRPr>
            </a:lvl1pPr>
          </a:lstStyle>
          <a:p>
            <a:pPr lvl="0" rtl="0"/>
            <a:r>
              <a:rPr lang="es-ES" noProof="0"/>
              <a:t>Haga clic en el icono para agregar un gráfico</a:t>
            </a:r>
            <a:endParaRPr lang="es-ES" noProof="0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FDAB194-A32F-9CFF-66C0-FD511F14BEDE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C65188E-28F7-624F-A9AD-6F4FDAF224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770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Marcador de posición de tabla 11" title="Tabla">
            <a:extLst>
              <a:ext uri="{FF2B5EF4-FFF2-40B4-BE49-F238E27FC236}">
                <a16:creationId xmlns:a16="http://schemas.microsoft.com/office/drawing/2014/main" id="{7CD3E31F-0AF8-4EB8-B6FA-BD95A2EDA63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531378" y="2664803"/>
            <a:ext cx="10993375" cy="3433180"/>
          </a:xfrm>
          <a:prstGeom prst="rect">
            <a:avLst/>
          </a:prstGeom>
        </p:spPr>
        <p:txBody>
          <a:bodyPr lIns="91420" tIns="45710" rIns="91420" bIns="45710" rtlCol="0"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 rtl="0"/>
            <a:r>
              <a:rPr lang="es-ES" noProof="0"/>
              <a:t>Haga clic en el icono para agregar una tabla</a:t>
            </a:r>
            <a:endParaRPr lang="es-ES" noProof="0" dirty="0"/>
          </a:p>
        </p:txBody>
      </p:sp>
      <p:grpSp>
        <p:nvGrpSpPr>
          <p:cNvPr id="26" name="Grupo 25">
            <a:extLst>
              <a:ext uri="{FF2B5EF4-FFF2-40B4-BE49-F238E27FC236}">
                <a16:creationId xmlns:a16="http://schemas.microsoft.com/office/drawing/2014/main" id="{36C8A74F-FDDF-48E8-AC2B-A5BD59D7D6A3}"/>
              </a:ext>
            </a:extLst>
          </p:cNvPr>
          <p:cNvGrpSpPr/>
          <p:nvPr userDrawn="1"/>
        </p:nvGrpSpPr>
        <p:grpSpPr>
          <a:xfrm flipH="1">
            <a:off x="7561328" y="0"/>
            <a:ext cx="4831840" cy="3541007"/>
            <a:chOff x="-192127" y="-2"/>
            <a:chExt cx="4831840" cy="3367272"/>
          </a:xfrm>
        </p:grpSpPr>
        <p:sp>
          <p:nvSpPr>
            <p:cNvPr id="27" name="Franja diagonal 26">
              <a:extLst>
                <a:ext uri="{FF2B5EF4-FFF2-40B4-BE49-F238E27FC236}">
                  <a16:creationId xmlns:a16="http://schemas.microsoft.com/office/drawing/2014/main" id="{2D5247F3-E6EB-4003-B1FD-F6200F0738E5}"/>
                </a:ext>
              </a:extLst>
            </p:cNvPr>
            <p:cNvSpPr/>
            <p:nvPr userDrawn="1"/>
          </p:nvSpPr>
          <p:spPr>
            <a:xfrm>
              <a:off x="0" y="-1"/>
              <a:ext cx="4639713" cy="3367271"/>
            </a:xfrm>
            <a:prstGeom prst="diagStripe">
              <a:avLst>
                <a:gd name="adj" fmla="val 5120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>
                <a:solidFill>
                  <a:schemeClr val="tx1"/>
                </a:solidFill>
              </a:endParaRPr>
            </a:p>
          </p:txBody>
        </p: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id="{E9B7D995-9FB8-4461-8AAA-FA8B9A145B6B}"/>
                </a:ext>
              </a:extLst>
            </p:cNvPr>
            <p:cNvCxnSpPr>
              <a:cxnSpLocks/>
            </p:cNvCxnSpPr>
            <p:nvPr userDrawn="1"/>
          </p:nvCxnSpPr>
          <p:spPr>
            <a:xfrm flipV="1">
              <a:off x="1433638" y="-2"/>
              <a:ext cx="1240971" cy="916595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Paralelogramo 32">
              <a:extLst>
                <a:ext uri="{FF2B5EF4-FFF2-40B4-BE49-F238E27FC236}">
                  <a16:creationId xmlns:a16="http://schemas.microsoft.com/office/drawing/2014/main" id="{849B962F-68BC-4B89-B4D8-D862517534DF}"/>
                </a:ext>
              </a:extLst>
            </p:cNvPr>
            <p:cNvSpPr/>
            <p:nvPr userDrawn="1"/>
          </p:nvSpPr>
          <p:spPr>
            <a:xfrm rot="19421162">
              <a:off x="-192127" y="1140864"/>
              <a:ext cx="1354398" cy="214994"/>
            </a:xfrm>
            <a:prstGeom prst="parallelogram">
              <a:avLst>
                <a:gd name="adj" fmla="val 7200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36" name="Paralelogramo 35">
            <a:extLst>
              <a:ext uri="{FF2B5EF4-FFF2-40B4-BE49-F238E27FC236}">
                <a16:creationId xmlns:a16="http://schemas.microsoft.com/office/drawing/2014/main" id="{8006416B-866C-47E5-8480-109B40F9EAA9}"/>
              </a:ext>
            </a:extLst>
          </p:cNvPr>
          <p:cNvSpPr/>
          <p:nvPr userDrawn="1"/>
        </p:nvSpPr>
        <p:spPr>
          <a:xfrm flipH="1">
            <a:off x="6679908" y="1"/>
            <a:ext cx="1447800" cy="639064"/>
          </a:xfrm>
          <a:prstGeom prst="parallelogram">
            <a:avLst>
              <a:gd name="adj" fmla="val 135617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s-ES" noProof="0" dirty="0"/>
          </a:p>
        </p:txBody>
      </p:sp>
      <p:sp>
        <p:nvSpPr>
          <p:cNvPr id="37" name="Marcador de texto 4" title="Subtítulo">
            <a:extLst>
              <a:ext uri="{FF2B5EF4-FFF2-40B4-BE49-F238E27FC236}">
                <a16:creationId xmlns:a16="http://schemas.microsoft.com/office/drawing/2014/main" id="{FE79FAE9-2A8C-46BA-8738-44CBCF7294A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20493" y="1376932"/>
            <a:ext cx="7368596" cy="608895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2000" spc="30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</a:lstStyle>
          <a:p>
            <a:pPr lvl="0" rtl="0"/>
            <a:r>
              <a:rPr lang="es-ES" noProof="0" dirty="0"/>
              <a:t>HAGA CLIC PARA EL ESTILO DE SUBTÍTULO</a:t>
            </a:r>
          </a:p>
        </p:txBody>
      </p:sp>
      <p:sp>
        <p:nvSpPr>
          <p:cNvPr id="3" name="Marcador de número de diapositiva 2">
            <a:extLst>
              <a:ext uri="{FF2B5EF4-FFF2-40B4-BE49-F238E27FC236}">
                <a16:creationId xmlns:a16="http://schemas.microsoft.com/office/drawing/2014/main" id="{4A960C75-8FA7-5740-9388-2B5112B2C5B9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noProof="0" smtClean="0"/>
              <a:t>‹Nº›</a:t>
            </a:fld>
            <a:endParaRPr lang="es-ES" noProof="0" dirty="0"/>
          </a:p>
        </p:txBody>
      </p:sp>
      <p:sp>
        <p:nvSpPr>
          <p:cNvPr id="17" name="Título 1" title="Título ">
            <a:extLst>
              <a:ext uri="{FF2B5EF4-FFF2-40B4-BE49-F238E27FC236}">
                <a16:creationId xmlns:a16="http://schemas.microsoft.com/office/drawing/2014/main" id="{0F525D04-A814-7A4D-9732-11097EA762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678" y="209028"/>
            <a:ext cx="8333222" cy="1147969"/>
          </a:xfrm>
          <a:prstGeom prst="rect">
            <a:avLst/>
          </a:prstGeom>
        </p:spPr>
        <p:txBody>
          <a:bodyPr bIns="0" rtlCol="0" anchor="b">
            <a:normAutofit/>
          </a:bodyPr>
          <a:lstStyle>
            <a:lvl1pPr>
              <a:defRPr sz="44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 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9AC1E50-CED4-BA79-597A-808304DCBD6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E1B37A3-0076-2408-2DDC-FA7187E5B1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893928" y="-13252"/>
            <a:ext cx="1298072" cy="496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0609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2">
          <p15:clr>
            <a:srgbClr val="FBAE40"/>
          </p15:clr>
        </p15:guide>
        <p15:guide id="2" pos="3840">
          <p15:clr>
            <a:srgbClr val="FBAE40"/>
          </p15:clr>
        </p15:guide>
        <p15:guide id="3" pos="778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grafía gra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riángulo rectángulo 3">
            <a:extLst>
              <a:ext uri="{FF2B5EF4-FFF2-40B4-BE49-F238E27FC236}">
                <a16:creationId xmlns:a16="http://schemas.microsoft.com/office/drawing/2014/main" id="{79ED029D-F488-47E5-B064-0E35B31D23A5}"/>
              </a:ext>
            </a:extLst>
          </p:cNvPr>
          <p:cNvSpPr/>
          <p:nvPr userDrawn="1"/>
        </p:nvSpPr>
        <p:spPr>
          <a:xfrm flipV="1">
            <a:off x="0" y="-5"/>
            <a:ext cx="11747500" cy="6299203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sp>
        <p:nvSpPr>
          <p:cNvPr id="5" name="Marcador de posición de imagen 31" title="Imagen">
            <a:extLst>
              <a:ext uri="{FF2B5EF4-FFF2-40B4-BE49-F238E27FC236}">
                <a16:creationId xmlns:a16="http://schemas.microsoft.com/office/drawing/2014/main" id="{D683190A-95C6-428D-AEE4-FC8350C3246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59229" y="326570"/>
            <a:ext cx="11473542" cy="6204859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lIns="0" tIns="0" rtlCol="0" anchor="ctr"/>
          <a:lstStyle>
            <a:lvl1pPr marL="0" indent="0" algn="ctr">
              <a:buNone/>
              <a:defRPr sz="1100" i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 rtl="0"/>
            <a:r>
              <a:rPr lang="es-ES" noProof="0" dirty="0"/>
              <a:t>Inserte o arrastre y coloque una imagen aquí</a:t>
            </a:r>
          </a:p>
        </p:txBody>
      </p:sp>
      <p:cxnSp>
        <p:nvCxnSpPr>
          <p:cNvPr id="6" name="Conector recto 5">
            <a:extLst>
              <a:ext uri="{FF2B5EF4-FFF2-40B4-BE49-F238E27FC236}">
                <a16:creationId xmlns:a16="http://schemas.microsoft.com/office/drawing/2014/main" id="{F78F4957-6DDE-40CE-9D33-00B1434FA085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5344886"/>
            <a:ext cx="2362200" cy="124097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ítulo 1" title="Título ">
            <a:extLst>
              <a:ext uri="{FF2B5EF4-FFF2-40B4-BE49-F238E27FC236}">
                <a16:creationId xmlns:a16="http://schemas.microsoft.com/office/drawing/2014/main" id="{D9A8085F-72C4-4DFB-813E-C5666B0CC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59229" y="558802"/>
            <a:ext cx="8333222" cy="939798"/>
          </a:xfrm>
          <a:prstGeom prst="rect">
            <a:avLst/>
          </a:prstGeom>
          <a:solidFill>
            <a:schemeClr val="bg1">
              <a:alpha val="90000"/>
            </a:schemeClr>
          </a:solidFill>
        </p:spPr>
        <p:txBody>
          <a:bodyPr lIns="288000" rtlCol="0" anchor="ctr">
            <a:normAutofit/>
          </a:bodyPr>
          <a:lstStyle>
            <a:lvl1pPr>
              <a:defRPr sz="3600" b="1"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 dirty="0"/>
              <a:t>Agregar leyenda aquí</a:t>
            </a:r>
          </a:p>
        </p:txBody>
      </p:sp>
    </p:spTree>
    <p:extLst>
      <p:ext uri="{BB962C8B-B14F-4D97-AF65-F5344CB8AC3E}">
        <p14:creationId xmlns:p14="http://schemas.microsoft.com/office/powerpoint/2010/main" val="42375767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 title="Título">
            <a:extLst>
              <a:ext uri="{FF2B5EF4-FFF2-40B4-BE49-F238E27FC236}">
                <a16:creationId xmlns:a16="http://schemas.microsoft.com/office/drawing/2014/main" id="{A648E0EA-49ED-4F2D-A107-8FCE6301FC8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75721" y="1821022"/>
            <a:ext cx="4853573" cy="1616252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l">
              <a:defRPr sz="4300" b="1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9" name="Marcador de texto 3">
            <a:extLst>
              <a:ext uri="{FF2B5EF4-FFF2-40B4-BE49-F238E27FC236}">
                <a16:creationId xmlns:a16="http://schemas.microsoft.com/office/drawing/2014/main" id="{A488AB73-8058-4FB5-9619-FCECCA9F394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822929" y="3461163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es-ES" noProof="0" dirty="0"/>
              <a:t>Nombre</a:t>
            </a:r>
          </a:p>
        </p:txBody>
      </p:sp>
      <p:sp>
        <p:nvSpPr>
          <p:cNvPr id="10" name="Marcador de texto 4">
            <a:extLst>
              <a:ext uri="{FF2B5EF4-FFF2-40B4-BE49-F238E27FC236}">
                <a16:creationId xmlns:a16="http://schemas.microsoft.com/office/drawing/2014/main" id="{359BE165-3EB5-4C11-8B53-6E98C0BC2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822929" y="3839451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es-ES" noProof="0" dirty="0"/>
              <a:t>Número de teléfono</a:t>
            </a:r>
          </a:p>
        </p:txBody>
      </p:sp>
      <p:sp>
        <p:nvSpPr>
          <p:cNvPr id="11" name="Marcador de texto 5">
            <a:extLst>
              <a:ext uri="{FF2B5EF4-FFF2-40B4-BE49-F238E27FC236}">
                <a16:creationId xmlns:a16="http://schemas.microsoft.com/office/drawing/2014/main" id="{79D05293-35AD-495F-A7AE-942398090B1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822928" y="4216669"/>
            <a:ext cx="3445783" cy="28907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es-ES" noProof="0" dirty="0"/>
              <a:t>Correo electrónico </a:t>
            </a:r>
          </a:p>
        </p:txBody>
      </p:sp>
      <p:sp>
        <p:nvSpPr>
          <p:cNvPr id="13" name="Marcador de texto 21">
            <a:extLst>
              <a:ext uri="{FF2B5EF4-FFF2-40B4-BE49-F238E27FC236}">
                <a16:creationId xmlns:a16="http://schemas.microsoft.com/office/drawing/2014/main" id="{997A03F2-8D8A-4425-9F56-66DB33CE11A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822929" y="4594957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>
              <a:buNone/>
              <a:defRPr sz="1800">
                <a:latin typeface="+mn-lt"/>
                <a:cs typeface="Calibri Light" panose="020F0302020204030204" pitchFamily="34" charset="0"/>
              </a:defRPr>
            </a:lvl1pPr>
          </a:lstStyle>
          <a:p>
            <a:pPr rtl="0"/>
            <a:r>
              <a:rPr lang="es-ES" noProof="0" dirty="0"/>
              <a:t>Sitio web de la empresa</a:t>
            </a:r>
          </a:p>
        </p:txBody>
      </p:sp>
      <p:sp>
        <p:nvSpPr>
          <p:cNvPr id="14" name="Forma 4157">
            <a:extLst>
              <a:ext uri="{FF2B5EF4-FFF2-40B4-BE49-F238E27FC236}">
                <a16:creationId xmlns:a16="http://schemas.microsoft.com/office/drawing/2014/main" id="{A30A8F28-98F4-425F-A750-78192A157DF4}"/>
              </a:ext>
            </a:extLst>
          </p:cNvPr>
          <p:cNvSpPr/>
          <p:nvPr userDrawn="1"/>
        </p:nvSpPr>
        <p:spPr>
          <a:xfrm>
            <a:off x="6458938" y="3505247"/>
            <a:ext cx="258875" cy="258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58" y="17505"/>
                </a:moveTo>
                <a:cubicBezTo>
                  <a:pt x="17372" y="16944"/>
                  <a:pt x="16242" y="15945"/>
                  <a:pt x="15117" y="15413"/>
                </a:cubicBezTo>
                <a:cubicBezTo>
                  <a:pt x="14189" y="14975"/>
                  <a:pt x="13657" y="14531"/>
                  <a:pt x="13491" y="14057"/>
                </a:cubicBezTo>
                <a:cubicBezTo>
                  <a:pt x="13377" y="13728"/>
                  <a:pt x="13428" y="13351"/>
                  <a:pt x="13649" y="12904"/>
                </a:cubicBezTo>
                <a:cubicBezTo>
                  <a:pt x="13815" y="12567"/>
                  <a:pt x="13972" y="12286"/>
                  <a:pt x="14117" y="12028"/>
                </a:cubicBezTo>
                <a:cubicBezTo>
                  <a:pt x="14730" y="10934"/>
                  <a:pt x="15203" y="10145"/>
                  <a:pt x="15203" y="7348"/>
                </a:cubicBezTo>
                <a:cubicBezTo>
                  <a:pt x="15203" y="3162"/>
                  <a:pt x="12787" y="2951"/>
                  <a:pt x="12309" y="2951"/>
                </a:cubicBezTo>
                <a:cubicBezTo>
                  <a:pt x="11917" y="2951"/>
                  <a:pt x="11672" y="3037"/>
                  <a:pt x="11435" y="3121"/>
                </a:cubicBezTo>
                <a:cubicBezTo>
                  <a:pt x="11175" y="3213"/>
                  <a:pt x="10907" y="3309"/>
                  <a:pt x="10296" y="3319"/>
                </a:cubicBezTo>
                <a:cubicBezTo>
                  <a:pt x="9190" y="3337"/>
                  <a:pt x="6873" y="3375"/>
                  <a:pt x="6873" y="7226"/>
                </a:cubicBezTo>
                <a:cubicBezTo>
                  <a:pt x="6873" y="9919"/>
                  <a:pt x="7574" y="11156"/>
                  <a:pt x="8125" y="12150"/>
                </a:cubicBezTo>
                <a:cubicBezTo>
                  <a:pt x="8266" y="12404"/>
                  <a:pt x="8399" y="12645"/>
                  <a:pt x="8505" y="12885"/>
                </a:cubicBezTo>
                <a:cubicBezTo>
                  <a:pt x="8973" y="13949"/>
                  <a:pt x="8631" y="14693"/>
                  <a:pt x="7426" y="15224"/>
                </a:cubicBezTo>
                <a:cubicBezTo>
                  <a:pt x="5905" y="15897"/>
                  <a:pt x="5188" y="16247"/>
                  <a:pt x="3693" y="17562"/>
                </a:cubicBezTo>
                <a:cubicBezTo>
                  <a:pt x="2017" y="15800"/>
                  <a:pt x="982" y="134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3395"/>
                  <a:pt x="19603" y="15749"/>
                  <a:pt x="17958" y="17505"/>
                </a:cubicBezTo>
                <a:moveTo>
                  <a:pt x="10800" y="20618"/>
                </a:moveTo>
                <a:cubicBezTo>
                  <a:pt x="8356" y="20618"/>
                  <a:pt x="6125" y="19720"/>
                  <a:pt x="4407" y="18242"/>
                </a:cubicBezTo>
                <a:cubicBezTo>
                  <a:pt x="5730" y="17084"/>
                  <a:pt x="6362" y="16767"/>
                  <a:pt x="7823" y="16122"/>
                </a:cubicBezTo>
                <a:cubicBezTo>
                  <a:pt x="9515" y="15375"/>
                  <a:pt x="10091" y="14051"/>
                  <a:pt x="9403" y="12489"/>
                </a:cubicBezTo>
                <a:cubicBezTo>
                  <a:pt x="9279" y="12208"/>
                  <a:pt x="9136" y="11949"/>
                  <a:pt x="8984" y="11674"/>
                </a:cubicBezTo>
                <a:cubicBezTo>
                  <a:pt x="8461" y="10732"/>
                  <a:pt x="7855" y="9665"/>
                  <a:pt x="7855" y="7226"/>
                </a:cubicBezTo>
                <a:cubicBezTo>
                  <a:pt x="7855" y="4341"/>
                  <a:pt x="9224" y="4318"/>
                  <a:pt x="10312" y="4300"/>
                </a:cubicBezTo>
                <a:cubicBezTo>
                  <a:pt x="11084" y="4287"/>
                  <a:pt x="11461" y="4154"/>
                  <a:pt x="11763" y="4047"/>
                </a:cubicBezTo>
                <a:cubicBezTo>
                  <a:pt x="11964" y="3975"/>
                  <a:pt x="12086" y="3933"/>
                  <a:pt x="12309" y="3933"/>
                </a:cubicBezTo>
                <a:cubicBezTo>
                  <a:pt x="13218" y="3933"/>
                  <a:pt x="14221" y="4830"/>
                  <a:pt x="14221" y="7348"/>
                </a:cubicBezTo>
                <a:cubicBezTo>
                  <a:pt x="14221" y="9888"/>
                  <a:pt x="13840" y="10513"/>
                  <a:pt x="13261" y="11548"/>
                </a:cubicBezTo>
                <a:cubicBezTo>
                  <a:pt x="13108" y="11820"/>
                  <a:pt x="12943" y="12115"/>
                  <a:pt x="12768" y="12470"/>
                </a:cubicBezTo>
                <a:cubicBezTo>
                  <a:pt x="12430" y="13155"/>
                  <a:pt x="12362" y="13798"/>
                  <a:pt x="12565" y="14380"/>
                </a:cubicBezTo>
                <a:cubicBezTo>
                  <a:pt x="12825" y="15126"/>
                  <a:pt x="13502" y="15737"/>
                  <a:pt x="14696" y="16302"/>
                </a:cubicBezTo>
                <a:cubicBezTo>
                  <a:pt x="15675" y="16764"/>
                  <a:pt x="16700" y="17667"/>
                  <a:pt x="17251" y="18189"/>
                </a:cubicBezTo>
                <a:cubicBezTo>
                  <a:pt x="15525" y="19697"/>
                  <a:pt x="13272" y="20618"/>
                  <a:pt x="10800" y="20618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5" y="21600"/>
                  <a:pt x="21600" y="16764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es-ES" noProof="0" dirty="0"/>
          </a:p>
        </p:txBody>
      </p:sp>
      <p:sp>
        <p:nvSpPr>
          <p:cNvPr id="15" name="Forma 4186">
            <a:extLst>
              <a:ext uri="{FF2B5EF4-FFF2-40B4-BE49-F238E27FC236}">
                <a16:creationId xmlns:a16="http://schemas.microsoft.com/office/drawing/2014/main" id="{2F84D399-8148-4E86-A1E4-BE7D1D81383A}"/>
              </a:ext>
            </a:extLst>
          </p:cNvPr>
          <p:cNvSpPr/>
          <p:nvPr userDrawn="1"/>
        </p:nvSpPr>
        <p:spPr>
          <a:xfrm>
            <a:off x="6507622" y="3897986"/>
            <a:ext cx="161507" cy="2960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700" y="1473"/>
                </a:moveTo>
                <a:lnTo>
                  <a:pt x="9900" y="1473"/>
                </a:lnTo>
                <a:cubicBezTo>
                  <a:pt x="9403" y="1473"/>
                  <a:pt x="9000" y="1692"/>
                  <a:pt x="9000" y="1964"/>
                </a:cubicBezTo>
                <a:cubicBezTo>
                  <a:pt x="9000" y="2235"/>
                  <a:pt x="9403" y="2455"/>
                  <a:pt x="9900" y="2455"/>
                </a:cubicBezTo>
                <a:lnTo>
                  <a:pt x="11700" y="2455"/>
                </a:lnTo>
                <a:cubicBezTo>
                  <a:pt x="12197" y="2455"/>
                  <a:pt x="12600" y="2235"/>
                  <a:pt x="12600" y="1964"/>
                </a:cubicBezTo>
                <a:cubicBezTo>
                  <a:pt x="12600" y="1692"/>
                  <a:pt x="12197" y="1473"/>
                  <a:pt x="11700" y="1473"/>
                </a:cubicBezTo>
                <a:moveTo>
                  <a:pt x="19800" y="2945"/>
                </a:moveTo>
                <a:lnTo>
                  <a:pt x="1800" y="2945"/>
                </a:lnTo>
                <a:lnTo>
                  <a:pt x="1800" y="1964"/>
                </a:lnTo>
                <a:cubicBezTo>
                  <a:pt x="1800" y="1422"/>
                  <a:pt x="2605" y="982"/>
                  <a:pt x="3600" y="982"/>
                </a:cubicBezTo>
                <a:lnTo>
                  <a:pt x="18000" y="982"/>
                </a:lnTo>
                <a:cubicBezTo>
                  <a:pt x="18993" y="982"/>
                  <a:pt x="19800" y="1422"/>
                  <a:pt x="19800" y="1964"/>
                </a:cubicBezTo>
                <a:cubicBezTo>
                  <a:pt x="19800" y="1964"/>
                  <a:pt x="19800" y="2945"/>
                  <a:pt x="19800" y="2945"/>
                </a:cubicBezTo>
                <a:close/>
                <a:moveTo>
                  <a:pt x="19800" y="17673"/>
                </a:moveTo>
                <a:lnTo>
                  <a:pt x="1800" y="17673"/>
                </a:lnTo>
                <a:lnTo>
                  <a:pt x="1800" y="3927"/>
                </a:lnTo>
                <a:lnTo>
                  <a:pt x="19800" y="3927"/>
                </a:lnTo>
                <a:cubicBezTo>
                  <a:pt x="19800" y="3927"/>
                  <a:pt x="19800" y="17673"/>
                  <a:pt x="19800" y="17673"/>
                </a:cubicBezTo>
                <a:close/>
                <a:moveTo>
                  <a:pt x="19800" y="19636"/>
                </a:moveTo>
                <a:cubicBezTo>
                  <a:pt x="19800" y="20179"/>
                  <a:pt x="18993" y="20618"/>
                  <a:pt x="18000" y="20618"/>
                </a:cubicBezTo>
                <a:lnTo>
                  <a:pt x="3600" y="20618"/>
                </a:lnTo>
                <a:cubicBezTo>
                  <a:pt x="2605" y="20618"/>
                  <a:pt x="1800" y="20179"/>
                  <a:pt x="1800" y="19636"/>
                </a:cubicBezTo>
                <a:lnTo>
                  <a:pt x="1800" y="18655"/>
                </a:lnTo>
                <a:lnTo>
                  <a:pt x="19800" y="18655"/>
                </a:lnTo>
                <a:cubicBezTo>
                  <a:pt x="19800" y="18655"/>
                  <a:pt x="19800" y="19636"/>
                  <a:pt x="19800" y="19636"/>
                </a:cubicBezTo>
                <a:close/>
                <a:moveTo>
                  <a:pt x="18000" y="0"/>
                </a:moveTo>
                <a:lnTo>
                  <a:pt x="3600" y="0"/>
                </a:lnTo>
                <a:cubicBezTo>
                  <a:pt x="1612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1612" y="21600"/>
                  <a:pt x="3600" y="21600"/>
                </a:cubicBezTo>
                <a:lnTo>
                  <a:pt x="18000" y="21600"/>
                </a:lnTo>
                <a:cubicBezTo>
                  <a:pt x="19988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19988" y="0"/>
                  <a:pt x="18000" y="0"/>
                </a:cubicBezTo>
                <a:moveTo>
                  <a:pt x="10800" y="20127"/>
                </a:moveTo>
                <a:cubicBezTo>
                  <a:pt x="11297" y="20127"/>
                  <a:pt x="11700" y="19908"/>
                  <a:pt x="11700" y="19636"/>
                </a:cubicBezTo>
                <a:cubicBezTo>
                  <a:pt x="11700" y="19366"/>
                  <a:pt x="11297" y="19145"/>
                  <a:pt x="10800" y="19145"/>
                </a:cubicBezTo>
                <a:cubicBezTo>
                  <a:pt x="10303" y="19145"/>
                  <a:pt x="9900" y="19366"/>
                  <a:pt x="9900" y="19636"/>
                </a:cubicBezTo>
                <a:cubicBezTo>
                  <a:pt x="9900" y="19908"/>
                  <a:pt x="10303" y="20127"/>
                  <a:pt x="10800" y="20127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es-ES" noProof="0" dirty="0"/>
          </a:p>
        </p:txBody>
      </p:sp>
      <p:sp>
        <p:nvSpPr>
          <p:cNvPr id="19" name="Forma 4379">
            <a:extLst>
              <a:ext uri="{FF2B5EF4-FFF2-40B4-BE49-F238E27FC236}">
                <a16:creationId xmlns:a16="http://schemas.microsoft.com/office/drawing/2014/main" id="{E4408FF8-E342-42F8-BBE9-1220822B5E99}"/>
              </a:ext>
            </a:extLst>
          </p:cNvPr>
          <p:cNvSpPr/>
          <p:nvPr userDrawn="1"/>
        </p:nvSpPr>
        <p:spPr>
          <a:xfrm>
            <a:off x="6458938" y="4327945"/>
            <a:ext cx="258875" cy="188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es-ES" noProof="0" dirty="0"/>
          </a:p>
        </p:txBody>
      </p:sp>
      <p:sp>
        <p:nvSpPr>
          <p:cNvPr id="20" name="Forma 4487">
            <a:extLst>
              <a:ext uri="{FF2B5EF4-FFF2-40B4-BE49-F238E27FC236}">
                <a16:creationId xmlns:a16="http://schemas.microsoft.com/office/drawing/2014/main" id="{11D27456-C005-4109-9E74-0B692200A0B3}"/>
              </a:ext>
            </a:extLst>
          </p:cNvPr>
          <p:cNvSpPr/>
          <p:nvPr userDrawn="1"/>
        </p:nvSpPr>
        <p:spPr>
          <a:xfrm>
            <a:off x="6471716" y="4650082"/>
            <a:ext cx="233318" cy="2333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850" y="17620"/>
                </a:moveTo>
                <a:cubicBezTo>
                  <a:pt x="17270" y="17122"/>
                  <a:pt x="16604" y="16682"/>
                  <a:pt x="15855" y="16324"/>
                </a:cubicBezTo>
                <a:cubicBezTo>
                  <a:pt x="15868" y="16284"/>
                  <a:pt x="15882" y="16244"/>
                  <a:pt x="15896" y="16203"/>
                </a:cubicBezTo>
                <a:cubicBezTo>
                  <a:pt x="16131" y="15456"/>
                  <a:pt x="16320" y="14656"/>
                  <a:pt x="16454" y="13811"/>
                </a:cubicBezTo>
                <a:cubicBezTo>
                  <a:pt x="16471" y="13704"/>
                  <a:pt x="16484" y="13596"/>
                  <a:pt x="16499" y="13488"/>
                </a:cubicBezTo>
                <a:cubicBezTo>
                  <a:pt x="16544" y="13166"/>
                  <a:pt x="16581" y="12839"/>
                  <a:pt x="16610" y="12507"/>
                </a:cubicBezTo>
                <a:cubicBezTo>
                  <a:pt x="16621" y="12383"/>
                  <a:pt x="16632" y="12260"/>
                  <a:pt x="16641" y="12135"/>
                </a:cubicBezTo>
                <a:cubicBezTo>
                  <a:pt x="16660" y="11858"/>
                  <a:pt x="16664" y="11574"/>
                  <a:pt x="16673" y="11291"/>
                </a:cubicBezTo>
                <a:lnTo>
                  <a:pt x="20598" y="11291"/>
                </a:lnTo>
                <a:cubicBezTo>
                  <a:pt x="20476" y="13747"/>
                  <a:pt x="19450" y="15962"/>
                  <a:pt x="17850" y="17620"/>
                </a:cubicBezTo>
                <a:moveTo>
                  <a:pt x="13714" y="20178"/>
                </a:moveTo>
                <a:cubicBezTo>
                  <a:pt x="13925" y="19957"/>
                  <a:pt x="14127" y="19710"/>
                  <a:pt x="14321" y="19444"/>
                </a:cubicBezTo>
                <a:cubicBezTo>
                  <a:pt x="14339" y="19419"/>
                  <a:pt x="14357" y="19394"/>
                  <a:pt x="14375" y="19369"/>
                </a:cubicBezTo>
                <a:cubicBezTo>
                  <a:pt x="14764" y="18822"/>
                  <a:pt x="15116" y="18192"/>
                  <a:pt x="15420" y="17488"/>
                </a:cubicBezTo>
                <a:cubicBezTo>
                  <a:pt x="15436" y="17450"/>
                  <a:pt x="15451" y="17410"/>
                  <a:pt x="15467" y="17372"/>
                </a:cubicBezTo>
                <a:cubicBezTo>
                  <a:pt x="15485" y="17329"/>
                  <a:pt x="15499" y="17282"/>
                  <a:pt x="15517" y="17239"/>
                </a:cubicBezTo>
                <a:cubicBezTo>
                  <a:pt x="16123" y="17535"/>
                  <a:pt x="16665" y="17890"/>
                  <a:pt x="17142" y="18285"/>
                </a:cubicBezTo>
                <a:cubicBezTo>
                  <a:pt x="16149" y="19129"/>
                  <a:pt x="14989" y="19782"/>
                  <a:pt x="13714" y="20178"/>
                </a:cubicBezTo>
                <a:moveTo>
                  <a:pt x="11291" y="20569"/>
                </a:moveTo>
                <a:lnTo>
                  <a:pt x="11291" y="16221"/>
                </a:lnTo>
                <a:cubicBezTo>
                  <a:pt x="12498" y="16271"/>
                  <a:pt x="13638" y="16493"/>
                  <a:pt x="14652" y="16869"/>
                </a:cubicBezTo>
                <a:cubicBezTo>
                  <a:pt x="13850" y="18909"/>
                  <a:pt x="12654" y="20298"/>
                  <a:pt x="11291" y="20569"/>
                </a:cubicBezTo>
                <a:moveTo>
                  <a:pt x="11291" y="11291"/>
                </a:moveTo>
                <a:lnTo>
                  <a:pt x="15697" y="11291"/>
                </a:lnTo>
                <a:cubicBezTo>
                  <a:pt x="15655" y="12995"/>
                  <a:pt x="15392" y="14581"/>
                  <a:pt x="14971" y="15948"/>
                </a:cubicBezTo>
                <a:cubicBezTo>
                  <a:pt x="13855" y="15534"/>
                  <a:pt x="12608" y="15291"/>
                  <a:pt x="11291" y="15240"/>
                </a:cubicBezTo>
                <a:cubicBezTo>
                  <a:pt x="11291" y="15240"/>
                  <a:pt x="11291" y="11291"/>
                  <a:pt x="11291" y="11291"/>
                </a:cubicBezTo>
                <a:close/>
                <a:moveTo>
                  <a:pt x="11291" y="6360"/>
                </a:moveTo>
                <a:cubicBezTo>
                  <a:pt x="12608" y="6309"/>
                  <a:pt x="13855" y="6066"/>
                  <a:pt x="14971" y="5652"/>
                </a:cubicBezTo>
                <a:cubicBezTo>
                  <a:pt x="15392" y="7019"/>
                  <a:pt x="15655" y="8605"/>
                  <a:pt x="15697" y="10309"/>
                </a:cubicBezTo>
                <a:lnTo>
                  <a:pt x="11291" y="10309"/>
                </a:lnTo>
                <a:cubicBezTo>
                  <a:pt x="11291" y="10309"/>
                  <a:pt x="11291" y="6360"/>
                  <a:pt x="11291" y="6360"/>
                </a:cubicBezTo>
                <a:close/>
                <a:moveTo>
                  <a:pt x="11291" y="1031"/>
                </a:moveTo>
                <a:cubicBezTo>
                  <a:pt x="12654" y="1302"/>
                  <a:pt x="13850" y="2691"/>
                  <a:pt x="14652" y="4731"/>
                </a:cubicBezTo>
                <a:cubicBezTo>
                  <a:pt x="13638" y="5107"/>
                  <a:pt x="12498" y="5329"/>
                  <a:pt x="11291" y="5379"/>
                </a:cubicBezTo>
                <a:cubicBezTo>
                  <a:pt x="11291" y="5379"/>
                  <a:pt x="11291" y="1031"/>
                  <a:pt x="11291" y="1031"/>
                </a:cubicBezTo>
                <a:close/>
                <a:moveTo>
                  <a:pt x="17142" y="3315"/>
                </a:moveTo>
                <a:cubicBezTo>
                  <a:pt x="16665" y="3711"/>
                  <a:pt x="16123" y="4065"/>
                  <a:pt x="15517" y="4361"/>
                </a:cubicBezTo>
                <a:cubicBezTo>
                  <a:pt x="15499" y="4318"/>
                  <a:pt x="15485" y="4271"/>
                  <a:pt x="15467" y="4229"/>
                </a:cubicBezTo>
                <a:cubicBezTo>
                  <a:pt x="15451" y="4190"/>
                  <a:pt x="15436" y="4151"/>
                  <a:pt x="15420" y="4112"/>
                </a:cubicBezTo>
                <a:cubicBezTo>
                  <a:pt x="15116" y="3408"/>
                  <a:pt x="14764" y="2778"/>
                  <a:pt x="14375" y="2231"/>
                </a:cubicBezTo>
                <a:cubicBezTo>
                  <a:pt x="14357" y="2206"/>
                  <a:pt x="14339" y="2181"/>
                  <a:pt x="14321" y="2156"/>
                </a:cubicBezTo>
                <a:cubicBezTo>
                  <a:pt x="14127" y="1890"/>
                  <a:pt x="13925" y="1643"/>
                  <a:pt x="13714" y="1422"/>
                </a:cubicBezTo>
                <a:cubicBezTo>
                  <a:pt x="14989" y="1818"/>
                  <a:pt x="16149" y="2471"/>
                  <a:pt x="17142" y="3315"/>
                </a:cubicBezTo>
                <a:moveTo>
                  <a:pt x="20598" y="10309"/>
                </a:moveTo>
                <a:lnTo>
                  <a:pt x="16673" y="10309"/>
                </a:lnTo>
                <a:cubicBezTo>
                  <a:pt x="16664" y="10027"/>
                  <a:pt x="16660" y="9742"/>
                  <a:pt x="16641" y="9465"/>
                </a:cubicBezTo>
                <a:cubicBezTo>
                  <a:pt x="16632" y="9340"/>
                  <a:pt x="16621" y="9217"/>
                  <a:pt x="16610" y="9093"/>
                </a:cubicBezTo>
                <a:cubicBezTo>
                  <a:pt x="16581" y="8761"/>
                  <a:pt x="16544" y="8434"/>
                  <a:pt x="16499" y="8112"/>
                </a:cubicBezTo>
                <a:cubicBezTo>
                  <a:pt x="16484" y="8005"/>
                  <a:pt x="16471" y="7896"/>
                  <a:pt x="16454" y="7789"/>
                </a:cubicBezTo>
                <a:cubicBezTo>
                  <a:pt x="16320" y="6944"/>
                  <a:pt x="16131" y="6144"/>
                  <a:pt x="15896" y="5397"/>
                </a:cubicBezTo>
                <a:cubicBezTo>
                  <a:pt x="15882" y="5357"/>
                  <a:pt x="15868" y="5317"/>
                  <a:pt x="15855" y="5276"/>
                </a:cubicBezTo>
                <a:cubicBezTo>
                  <a:pt x="16604" y="4918"/>
                  <a:pt x="17270" y="4478"/>
                  <a:pt x="17850" y="3981"/>
                </a:cubicBezTo>
                <a:cubicBezTo>
                  <a:pt x="19450" y="5638"/>
                  <a:pt x="20476" y="7853"/>
                  <a:pt x="20598" y="10309"/>
                </a:cubicBezTo>
                <a:moveTo>
                  <a:pt x="10309" y="5379"/>
                </a:moveTo>
                <a:cubicBezTo>
                  <a:pt x="9101" y="5329"/>
                  <a:pt x="7961" y="5107"/>
                  <a:pt x="6947" y="4731"/>
                </a:cubicBezTo>
                <a:cubicBezTo>
                  <a:pt x="7749" y="2691"/>
                  <a:pt x="8945" y="1302"/>
                  <a:pt x="10309" y="1031"/>
                </a:cubicBezTo>
                <a:cubicBezTo>
                  <a:pt x="10309" y="1031"/>
                  <a:pt x="10309" y="5379"/>
                  <a:pt x="10309" y="5379"/>
                </a:cubicBezTo>
                <a:close/>
                <a:moveTo>
                  <a:pt x="10309" y="10309"/>
                </a:moveTo>
                <a:lnTo>
                  <a:pt x="5903" y="10309"/>
                </a:lnTo>
                <a:cubicBezTo>
                  <a:pt x="5945" y="8605"/>
                  <a:pt x="6207" y="7019"/>
                  <a:pt x="6629" y="5652"/>
                </a:cubicBezTo>
                <a:cubicBezTo>
                  <a:pt x="7745" y="6066"/>
                  <a:pt x="8991" y="6309"/>
                  <a:pt x="10309" y="6360"/>
                </a:cubicBezTo>
                <a:cubicBezTo>
                  <a:pt x="10309" y="6360"/>
                  <a:pt x="10309" y="10309"/>
                  <a:pt x="10309" y="10309"/>
                </a:cubicBezTo>
                <a:close/>
                <a:moveTo>
                  <a:pt x="10309" y="15240"/>
                </a:moveTo>
                <a:cubicBezTo>
                  <a:pt x="8991" y="15291"/>
                  <a:pt x="7745" y="15534"/>
                  <a:pt x="6629" y="15948"/>
                </a:cubicBezTo>
                <a:cubicBezTo>
                  <a:pt x="6207" y="14581"/>
                  <a:pt x="5945" y="12995"/>
                  <a:pt x="5903" y="11291"/>
                </a:cubicBezTo>
                <a:lnTo>
                  <a:pt x="10309" y="11291"/>
                </a:lnTo>
                <a:cubicBezTo>
                  <a:pt x="10309" y="11291"/>
                  <a:pt x="10309" y="15240"/>
                  <a:pt x="10309" y="15240"/>
                </a:cubicBezTo>
                <a:close/>
                <a:moveTo>
                  <a:pt x="10309" y="20569"/>
                </a:moveTo>
                <a:cubicBezTo>
                  <a:pt x="8945" y="20298"/>
                  <a:pt x="7749" y="18909"/>
                  <a:pt x="6947" y="16869"/>
                </a:cubicBezTo>
                <a:cubicBezTo>
                  <a:pt x="7961" y="16493"/>
                  <a:pt x="9101" y="16271"/>
                  <a:pt x="10309" y="16221"/>
                </a:cubicBezTo>
                <a:cubicBezTo>
                  <a:pt x="10309" y="16221"/>
                  <a:pt x="10309" y="20569"/>
                  <a:pt x="10309" y="20569"/>
                </a:cubicBezTo>
                <a:close/>
                <a:moveTo>
                  <a:pt x="4458" y="18285"/>
                </a:moveTo>
                <a:cubicBezTo>
                  <a:pt x="4934" y="17890"/>
                  <a:pt x="5476" y="17535"/>
                  <a:pt x="6083" y="17239"/>
                </a:cubicBezTo>
                <a:cubicBezTo>
                  <a:pt x="6100" y="17282"/>
                  <a:pt x="6115" y="17329"/>
                  <a:pt x="6132" y="17372"/>
                </a:cubicBezTo>
                <a:cubicBezTo>
                  <a:pt x="6149" y="17410"/>
                  <a:pt x="6163" y="17450"/>
                  <a:pt x="6180" y="17488"/>
                </a:cubicBezTo>
                <a:cubicBezTo>
                  <a:pt x="6484" y="18192"/>
                  <a:pt x="6835" y="18822"/>
                  <a:pt x="7224" y="19369"/>
                </a:cubicBezTo>
                <a:cubicBezTo>
                  <a:pt x="7242" y="19394"/>
                  <a:pt x="7261" y="19419"/>
                  <a:pt x="7279" y="19444"/>
                </a:cubicBezTo>
                <a:cubicBezTo>
                  <a:pt x="7472" y="19710"/>
                  <a:pt x="7674" y="19957"/>
                  <a:pt x="7886" y="20178"/>
                </a:cubicBezTo>
                <a:cubicBezTo>
                  <a:pt x="6610" y="19782"/>
                  <a:pt x="5451" y="19129"/>
                  <a:pt x="4458" y="18285"/>
                </a:cubicBezTo>
                <a:moveTo>
                  <a:pt x="1002" y="11291"/>
                </a:moveTo>
                <a:lnTo>
                  <a:pt x="4927" y="11291"/>
                </a:lnTo>
                <a:cubicBezTo>
                  <a:pt x="4935" y="11574"/>
                  <a:pt x="4940" y="11858"/>
                  <a:pt x="4958" y="12135"/>
                </a:cubicBezTo>
                <a:cubicBezTo>
                  <a:pt x="4967" y="12260"/>
                  <a:pt x="4979" y="12383"/>
                  <a:pt x="4989" y="12507"/>
                </a:cubicBezTo>
                <a:cubicBezTo>
                  <a:pt x="5018" y="12839"/>
                  <a:pt x="5055" y="13166"/>
                  <a:pt x="5100" y="13488"/>
                </a:cubicBezTo>
                <a:cubicBezTo>
                  <a:pt x="5116" y="13596"/>
                  <a:pt x="5129" y="13704"/>
                  <a:pt x="5146" y="13811"/>
                </a:cubicBezTo>
                <a:cubicBezTo>
                  <a:pt x="5280" y="14656"/>
                  <a:pt x="5468" y="15456"/>
                  <a:pt x="5704" y="16203"/>
                </a:cubicBezTo>
                <a:cubicBezTo>
                  <a:pt x="5718" y="16244"/>
                  <a:pt x="5731" y="16284"/>
                  <a:pt x="5744" y="16324"/>
                </a:cubicBezTo>
                <a:cubicBezTo>
                  <a:pt x="4996" y="16682"/>
                  <a:pt x="4330" y="17122"/>
                  <a:pt x="3749" y="17620"/>
                </a:cubicBezTo>
                <a:cubicBezTo>
                  <a:pt x="2150" y="15962"/>
                  <a:pt x="1123" y="13747"/>
                  <a:pt x="1002" y="11291"/>
                </a:cubicBezTo>
                <a:moveTo>
                  <a:pt x="3749" y="3981"/>
                </a:moveTo>
                <a:cubicBezTo>
                  <a:pt x="4330" y="4478"/>
                  <a:pt x="4996" y="4918"/>
                  <a:pt x="5744" y="5276"/>
                </a:cubicBezTo>
                <a:cubicBezTo>
                  <a:pt x="5731" y="5317"/>
                  <a:pt x="5718" y="5357"/>
                  <a:pt x="5704" y="5397"/>
                </a:cubicBezTo>
                <a:cubicBezTo>
                  <a:pt x="5469" y="6144"/>
                  <a:pt x="5280" y="6944"/>
                  <a:pt x="5146" y="7789"/>
                </a:cubicBezTo>
                <a:cubicBezTo>
                  <a:pt x="5129" y="7896"/>
                  <a:pt x="5116" y="8005"/>
                  <a:pt x="5100" y="8112"/>
                </a:cubicBezTo>
                <a:cubicBezTo>
                  <a:pt x="5055" y="8434"/>
                  <a:pt x="5018" y="8761"/>
                  <a:pt x="4989" y="9093"/>
                </a:cubicBezTo>
                <a:cubicBezTo>
                  <a:pt x="4979" y="9217"/>
                  <a:pt x="4967" y="9340"/>
                  <a:pt x="4958" y="9465"/>
                </a:cubicBezTo>
                <a:cubicBezTo>
                  <a:pt x="4940" y="9742"/>
                  <a:pt x="4935" y="10027"/>
                  <a:pt x="4927" y="10309"/>
                </a:cubicBezTo>
                <a:lnTo>
                  <a:pt x="1002" y="10309"/>
                </a:lnTo>
                <a:cubicBezTo>
                  <a:pt x="1123" y="7853"/>
                  <a:pt x="2150" y="5638"/>
                  <a:pt x="3749" y="3981"/>
                </a:cubicBezTo>
                <a:moveTo>
                  <a:pt x="7886" y="1422"/>
                </a:moveTo>
                <a:cubicBezTo>
                  <a:pt x="7674" y="1643"/>
                  <a:pt x="7472" y="1890"/>
                  <a:pt x="7279" y="2156"/>
                </a:cubicBezTo>
                <a:cubicBezTo>
                  <a:pt x="7261" y="2181"/>
                  <a:pt x="7242" y="2206"/>
                  <a:pt x="7224" y="2231"/>
                </a:cubicBezTo>
                <a:cubicBezTo>
                  <a:pt x="6835" y="2778"/>
                  <a:pt x="6484" y="3408"/>
                  <a:pt x="6180" y="4112"/>
                </a:cubicBezTo>
                <a:cubicBezTo>
                  <a:pt x="6163" y="4151"/>
                  <a:pt x="6149" y="4190"/>
                  <a:pt x="6132" y="4229"/>
                </a:cubicBezTo>
                <a:cubicBezTo>
                  <a:pt x="6115" y="4271"/>
                  <a:pt x="6100" y="4318"/>
                  <a:pt x="6083" y="4361"/>
                </a:cubicBezTo>
                <a:cubicBezTo>
                  <a:pt x="5476" y="4065"/>
                  <a:pt x="4934" y="3711"/>
                  <a:pt x="4458" y="3315"/>
                </a:cubicBezTo>
                <a:cubicBezTo>
                  <a:pt x="5451" y="2471"/>
                  <a:pt x="6610" y="1818"/>
                  <a:pt x="7886" y="1422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4" y="21600"/>
                  <a:pt x="21600" y="16765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38100" tIns="38100" rIns="38100" bIns="38100" rtlCol="0" anchor="ctr"/>
          <a:lstStyle/>
          <a:p>
            <a:pPr algn="ctr" defTabSz="457200" rtl="0">
              <a:lnSpc>
                <a:spcPct val="100000"/>
              </a:lnSpc>
              <a:defRPr sz="3000" spc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 SemiBold"/>
                <a:ea typeface="Gill Sans SemiBold"/>
                <a:cs typeface="Gill Sans SemiBold"/>
                <a:sym typeface="Gill Sans SemiBold"/>
              </a:defRPr>
            </a:pPr>
            <a:endParaRPr lang="es-ES" noProof="0" dirty="0"/>
          </a:p>
        </p:txBody>
      </p:sp>
      <p:sp>
        <p:nvSpPr>
          <p:cNvPr id="21" name="Triángulo rectángulo 20">
            <a:extLst>
              <a:ext uri="{FF2B5EF4-FFF2-40B4-BE49-F238E27FC236}">
                <a16:creationId xmlns:a16="http://schemas.microsoft.com/office/drawing/2014/main" id="{FDDD2B84-3CB9-4567-8C91-C538E8A1C89F}"/>
              </a:ext>
            </a:extLst>
          </p:cNvPr>
          <p:cNvSpPr/>
          <p:nvPr userDrawn="1"/>
        </p:nvSpPr>
        <p:spPr>
          <a:xfrm flipV="1">
            <a:off x="0" y="-6"/>
            <a:ext cx="10625328" cy="5404110"/>
          </a:xfrm>
          <a:prstGeom prst="rtTriangl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noProof="0" dirty="0"/>
          </a:p>
        </p:txBody>
      </p:sp>
      <p:cxnSp>
        <p:nvCxnSpPr>
          <p:cNvPr id="22" name="Conector recto 21">
            <a:extLst>
              <a:ext uri="{FF2B5EF4-FFF2-40B4-BE49-F238E27FC236}">
                <a16:creationId xmlns:a16="http://schemas.microsoft.com/office/drawing/2014/main" id="{34EF3020-1476-41B1-9FE7-B476A25C53D3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6030686" cy="300445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id="{B1B64EC3-B232-415D-8E27-EB3E24D13922}"/>
              </a:ext>
            </a:extLst>
          </p:cNvPr>
          <p:cNvCxnSpPr>
            <a:cxnSpLocks/>
          </p:cNvCxnSpPr>
          <p:nvPr userDrawn="1"/>
        </p:nvCxnSpPr>
        <p:spPr>
          <a:xfrm flipV="1">
            <a:off x="9004301" y="3924299"/>
            <a:ext cx="3187700" cy="16891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recto 23">
            <a:extLst>
              <a:ext uri="{FF2B5EF4-FFF2-40B4-BE49-F238E27FC236}">
                <a16:creationId xmlns:a16="http://schemas.microsoft.com/office/drawing/2014/main" id="{2261CE2F-F199-4242-AC6C-692676B81FF1}"/>
              </a:ext>
            </a:extLst>
          </p:cNvPr>
          <p:cNvCxnSpPr>
            <a:cxnSpLocks/>
          </p:cNvCxnSpPr>
          <p:nvPr userDrawn="1"/>
        </p:nvCxnSpPr>
        <p:spPr>
          <a:xfrm flipV="1">
            <a:off x="-17837" y="4700016"/>
            <a:ext cx="1919789" cy="100105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arcador de posición de imagen 24">
            <a:extLst>
              <a:ext uri="{FF2B5EF4-FFF2-40B4-BE49-F238E27FC236}">
                <a16:creationId xmlns:a16="http://schemas.microsoft.com/office/drawing/2014/main" id="{89C0506D-0CA6-4583-9D04-24E7F4D16A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683398" y="860944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839051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7537">
          <p15:clr>
            <a:srgbClr val="FBAE40"/>
          </p15:clr>
        </p15:guide>
        <p15:guide id="3" pos="138">
          <p15:clr>
            <a:srgbClr val="FBAE40"/>
          </p15:clr>
        </p15:guide>
        <p15:guide id="4" orient="horz" pos="4178">
          <p15:clr>
            <a:srgbClr val="FBAE40"/>
          </p15:clr>
        </p15:guide>
        <p15:guide id="5" orient="horz" pos="142">
          <p15:clr>
            <a:srgbClr val="FBAE40"/>
          </p15:clr>
        </p15:guide>
        <p15:guide id="6" pos="2457">
          <p15:clr>
            <a:srgbClr val="FBAE40"/>
          </p15:clr>
        </p15:guide>
        <p15:guide id="7" pos="438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número de diapositiva 5">
            <a:extLst>
              <a:ext uri="{FF2B5EF4-FFF2-40B4-BE49-F238E27FC236}">
                <a16:creationId xmlns:a16="http://schemas.microsoft.com/office/drawing/2014/main" id="{6B915EF5-4ABE-4759-AC09-679CD6083A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46971" y="6356350"/>
            <a:ext cx="7402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pPr rtl="0"/>
            <a:fld id="{8699F50C-BE38-4BD0-BA84-9B090E1F2B9B}" type="slidenum">
              <a:rPr lang="es-ES" noProof="0" smtClean="0"/>
              <a:pPr rtl="0"/>
              <a:t>‹Nº›</a:t>
            </a:fld>
            <a:endParaRPr lang="es-ES" noProof="0" dirty="0"/>
          </a:p>
        </p:txBody>
      </p:sp>
      <p:sp>
        <p:nvSpPr>
          <p:cNvPr id="9" name="Marcador de título 8">
            <a:extLst>
              <a:ext uri="{FF2B5EF4-FFF2-40B4-BE49-F238E27FC236}">
                <a16:creationId xmlns:a16="http://schemas.microsoft.com/office/drawing/2014/main" id="{AA2D2B61-D240-024D-AD60-4162EF1528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8" y="209029"/>
            <a:ext cx="10835122" cy="1147968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2" name="Marcador de pie de página 3">
            <a:extLst>
              <a:ext uri="{FF2B5EF4-FFF2-40B4-BE49-F238E27FC236}">
                <a16:creationId xmlns:a16="http://schemas.microsoft.com/office/drawing/2014/main" id="{5736C330-3E8E-CD8A-06E2-00E995082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38530" y="6356350"/>
            <a:ext cx="4114800" cy="365125"/>
          </a:xfrm>
          <a:prstGeom prst="rect">
            <a:avLst/>
          </a:prstGeom>
        </p:spPr>
        <p:txBody>
          <a:bodyPr rtlCol="0"/>
          <a:lstStyle>
            <a:lvl1pPr>
              <a:defRPr/>
            </a:lvl1pPr>
          </a:lstStyle>
          <a:p>
            <a:r>
              <a:rPr lang="es-ES" dirty="0"/>
              <a:t>Abigail Yamilet Ortiz Cabrera</a:t>
            </a:r>
          </a:p>
        </p:txBody>
      </p:sp>
    </p:spTree>
    <p:extLst>
      <p:ext uri="{BB962C8B-B14F-4D97-AF65-F5344CB8AC3E}">
        <p14:creationId xmlns:p14="http://schemas.microsoft.com/office/powerpoint/2010/main" val="1564885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85" r:id="rId3"/>
    <p:sldLayoutId id="2147483706" r:id="rId4"/>
    <p:sldLayoutId id="2147483708" r:id="rId5"/>
    <p:sldLayoutId id="2147483704" r:id="rId6"/>
    <p:sldLayoutId id="2147483689" r:id="rId7"/>
    <p:sldLayoutId id="2147483668" r:id="rId8"/>
    <p:sldLayoutId id="2147483707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692" r:id="rId17"/>
    <p:sldLayoutId id="2147483697" r:id="rId18"/>
    <p:sldLayoutId id="2147483674" r:id="rId19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IN" sz="44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2E7A40"/>
        </a:buClr>
        <a:buFont typeface="Arial" panose="020B0604020202020204" pitchFamily="34" charset="0"/>
        <a:buChar char="•"/>
        <a:defRPr lang="en-US" sz="24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20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2E7A40"/>
        </a:buClr>
        <a:buFont typeface="Arial" panose="020B0604020202020204" pitchFamily="34" charset="0"/>
        <a:buChar char="•"/>
        <a:defRPr lang="en-IN" sz="16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12" Type="http://schemas.openxmlformats.org/officeDocument/2006/relationships/image" Target="../media/image13.gif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Layout" Target="../diagrams/layout12.xml"/><Relationship Id="rId7" Type="http://schemas.openxmlformats.org/officeDocument/2006/relationships/image" Target="../media/image14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16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17.jpe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7" Type="http://schemas.openxmlformats.org/officeDocument/2006/relationships/image" Target="../media/image18.pn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microsoft.com/office/2007/relationships/hdphoto" Target="../media/hdphoto1.wdp"/><Relationship Id="rId9" Type="http://schemas.microsoft.com/office/2007/relationships/diagramDrawing" Target="../diagrams/drawing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hyperlink" Target="https://www.fuentesaludable.com/porque-es-importante-para-el-organismo-mantener-una-temperatura-constante/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6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Relationship Id="rId9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Marcador de posición de imagen 16" title="Imagen de edificio">
            <a:extLst>
              <a:ext uri="{FF2B5EF4-FFF2-40B4-BE49-F238E27FC236}">
                <a16:creationId xmlns:a16="http://schemas.microsoft.com/office/drawing/2014/main" id="{257F6BCE-75BB-4ECD-BEA5-21C36A9CC0E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784" r="20784"/>
          <a:stretch>
            <a:fillRect/>
          </a:stretch>
        </p:blipFill>
        <p:spPr/>
      </p:pic>
      <p:sp>
        <p:nvSpPr>
          <p:cNvPr id="18" name="Hexágono 17" descr="Hexágono sólido de color oscuro en medio de énfasis de imagen">
            <a:extLst>
              <a:ext uri="{FF2B5EF4-FFF2-40B4-BE49-F238E27FC236}">
                <a16:creationId xmlns:a16="http://schemas.microsoft.com/office/drawing/2014/main" id="{0E6B042D-E9CB-40E0-AAE9-6AD11F53E044}"/>
              </a:ext>
            </a:extLst>
          </p:cNvPr>
          <p:cNvSpPr/>
          <p:nvPr/>
        </p:nvSpPr>
        <p:spPr>
          <a:xfrm rot="16200000">
            <a:off x="2679702" y="2388914"/>
            <a:ext cx="2412998" cy="2080172"/>
          </a:xfrm>
          <a:prstGeom prst="hexagon">
            <a:avLst/>
          </a:prstGeom>
          <a:solidFill>
            <a:srgbClr val="001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grpSp>
        <p:nvGrpSpPr>
          <p:cNvPr id="19" name="Grupo 18" descr="Grupo de información con nombre y logotipo de la compañía&#10;">
            <a:extLst>
              <a:ext uri="{FF2B5EF4-FFF2-40B4-BE49-F238E27FC236}">
                <a16:creationId xmlns:a16="http://schemas.microsoft.com/office/drawing/2014/main" id="{5B07AEC6-55AE-4E18-BEEA-A226E87C7897}"/>
              </a:ext>
            </a:extLst>
          </p:cNvPr>
          <p:cNvGrpSpPr/>
          <p:nvPr/>
        </p:nvGrpSpPr>
        <p:grpSpPr>
          <a:xfrm>
            <a:off x="2946258" y="2683562"/>
            <a:ext cx="1980029" cy="1265213"/>
            <a:chOff x="2946258" y="2730217"/>
            <a:chExt cx="1980029" cy="1265213"/>
          </a:xfrm>
        </p:grpSpPr>
        <p:sp>
          <p:nvSpPr>
            <p:cNvPr id="20" name="Cuadro de texto 19">
              <a:extLst>
                <a:ext uri="{FF2B5EF4-FFF2-40B4-BE49-F238E27FC236}">
                  <a16:creationId xmlns:a16="http://schemas.microsoft.com/office/drawing/2014/main" id="{94DF2E04-7632-4FED-B0BF-8FB243D982A3}"/>
                </a:ext>
              </a:extLst>
            </p:cNvPr>
            <p:cNvSpPr txBox="1"/>
            <p:nvPr/>
          </p:nvSpPr>
          <p:spPr>
            <a:xfrm>
              <a:off x="2946258" y="2730217"/>
              <a:ext cx="19800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rtl="0"/>
              <a:r>
                <a:rPr lang="es-ES" sz="60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UDS</a:t>
              </a:r>
            </a:p>
          </p:txBody>
        </p:sp>
        <p:sp>
          <p:nvSpPr>
            <p:cNvPr id="21" name="Cuadro de texto 20">
              <a:extLst>
                <a:ext uri="{FF2B5EF4-FFF2-40B4-BE49-F238E27FC236}">
                  <a16:creationId xmlns:a16="http://schemas.microsoft.com/office/drawing/2014/main" id="{FC9A1C71-347B-44A9-88B4-692D9731582D}"/>
                </a:ext>
              </a:extLst>
            </p:cNvPr>
            <p:cNvSpPr txBox="1"/>
            <p:nvPr/>
          </p:nvSpPr>
          <p:spPr>
            <a:xfrm>
              <a:off x="3020611" y="3687653"/>
              <a:ext cx="17311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rtl="0"/>
              <a:r>
                <a:rPr lang="es-ES" sz="14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PASION POR EDUCAR</a:t>
              </a: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3D638ACE-163E-40EB-A458-E794C67EA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12064" y="1067310"/>
            <a:ext cx="4853573" cy="1616252"/>
          </a:xfrm>
        </p:spPr>
        <p:txBody>
          <a:bodyPr rtlCol="0">
            <a:normAutofit/>
          </a:bodyPr>
          <a:lstStyle/>
          <a:p>
            <a:pPr rtl="0"/>
            <a:r>
              <a:rPr lang="es-ES" sz="2800" dirty="0"/>
              <a:t>FIEBRE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C9205DF-8F5E-49F7-B00E-6F58293F51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12064" y="2691201"/>
            <a:ext cx="5706858" cy="1257574"/>
          </a:xfrm>
        </p:spPr>
        <p:txBody>
          <a:bodyPr rtlCol="0"/>
          <a:lstStyle/>
          <a:p>
            <a:pPr rtl="0"/>
            <a:r>
              <a:rPr lang="es-ES" sz="2000" dirty="0"/>
              <a:t>Docente: Ing. German Gordillo Espinosa</a:t>
            </a:r>
          </a:p>
          <a:p>
            <a:pPr rtl="0"/>
            <a:r>
              <a:rPr lang="es-ES" sz="2000" dirty="0"/>
              <a:t>Abigail Yamilet Ortiz Cabrera</a:t>
            </a:r>
          </a:p>
          <a:p>
            <a:pPr rtl="0"/>
            <a:r>
              <a:rPr lang="es-ES" sz="2000" dirty="0"/>
              <a:t>Asignatura: Computación ll</a:t>
            </a:r>
          </a:p>
          <a:p>
            <a:pPr rtl="0"/>
            <a:r>
              <a:rPr lang="es-ES" sz="2000" dirty="0"/>
              <a:t>Actividad: Presentación fiebre</a:t>
            </a:r>
          </a:p>
          <a:p>
            <a:pPr rtl="0"/>
            <a:r>
              <a:rPr lang="es-ES" sz="2000" dirty="0"/>
              <a:t>Carrera: Licenciatura en Enfermería</a:t>
            </a:r>
          </a:p>
        </p:txBody>
      </p:sp>
    </p:spTree>
    <p:extLst>
      <p:ext uri="{BB962C8B-B14F-4D97-AF65-F5344CB8AC3E}">
        <p14:creationId xmlns:p14="http://schemas.microsoft.com/office/powerpoint/2010/main" val="398069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ítulo 13">
            <a:extLst>
              <a:ext uri="{FF2B5EF4-FFF2-40B4-BE49-F238E27FC236}">
                <a16:creationId xmlns:a16="http://schemas.microsoft.com/office/drawing/2014/main" id="{92896B42-4638-40D0-8887-7AB8D1D86B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8" y="195776"/>
            <a:ext cx="8333222" cy="1147969"/>
          </a:xfrm>
        </p:spPr>
        <p:txBody>
          <a:bodyPr rtlCol="0">
            <a:normAutofit/>
          </a:bodyPr>
          <a:lstStyle/>
          <a:p>
            <a:pPr rtl="0"/>
            <a:r>
              <a:rPr lang="es-ES" sz="2800" dirty="0"/>
              <a:t>TEMPERATURA DE LA ARTERIA TEMPORAL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228214-87DB-4B3A-BD81-9A709A69BA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smtClean="0"/>
              <a:pPr rtl="0"/>
              <a:t>10</a:t>
            </a:fld>
            <a:endParaRPr lang="es-ES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7BAC67BD-D256-2DE6-9107-6F82072333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2743171"/>
              </p:ext>
            </p:extLst>
          </p:nvPr>
        </p:nvGraphicFramePr>
        <p:xfrm>
          <a:off x="518678" y="1902122"/>
          <a:ext cx="5225764" cy="4083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218" name="Picture 2" descr="Termómetro médico - Thermo - Withings - electrónico / frontal / inalámbrico">
            <a:extLst>
              <a:ext uri="{FF2B5EF4-FFF2-40B4-BE49-F238E27FC236}">
                <a16:creationId xmlns:a16="http://schemas.microsoft.com/office/drawing/2014/main" id="{B8D70BFC-B45E-E6F0-32D4-AB75AAF194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227" y="1792655"/>
            <a:ext cx="4263874" cy="3688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771971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Graphic spid="7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45D3E904-D2C3-3381-13C5-06931113FE1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1987769"/>
              </p:ext>
            </p:extLst>
          </p:nvPr>
        </p:nvGraphicFramePr>
        <p:xfrm>
          <a:off x="-1340285" y="2509493"/>
          <a:ext cx="10284260" cy="3731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08B1807F-9773-DE31-0E91-689CA3BEE3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2768996"/>
              </p:ext>
            </p:extLst>
          </p:nvPr>
        </p:nvGraphicFramePr>
        <p:xfrm>
          <a:off x="7573055" y="926961"/>
          <a:ext cx="4429135" cy="31650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5F649DB4-9149-BCC2-2F3C-8A0ED3CEF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664" y="643630"/>
            <a:ext cx="7342622" cy="1215566"/>
          </a:xfrm>
        </p:spPr>
        <p:txBody>
          <a:bodyPr>
            <a:normAutofit/>
          </a:bodyPr>
          <a:lstStyle/>
          <a:p>
            <a:r>
              <a:rPr lang="es-MX" sz="2800" dirty="0"/>
              <a:t>FIEBRE – BENEFICIOSA O NOSIVA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546B7B4-62A6-88F2-E88B-526E6A3CCD5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8699F50C-BE38-4BD0-BA84-9B090E1F2B9B}" type="slidenum">
              <a:rPr lang="es-ES" noProof="0" smtClean="0"/>
              <a:t>11</a:t>
            </a:fld>
            <a:endParaRPr lang="es-ES" noProof="0" dirty="0"/>
          </a:p>
        </p:txBody>
      </p:sp>
      <p:pic>
        <p:nvPicPr>
          <p:cNvPr id="2050" name="Picture 2" descr="Doctor Elmer Huerta: ¿Qué es el síndrome febril? | RPP Noticias">
            <a:extLst>
              <a:ext uri="{FF2B5EF4-FFF2-40B4-BE49-F238E27FC236}">
                <a16:creationId xmlns:a16="http://schemas.microsoft.com/office/drawing/2014/main" id="{25825EB2-0769-85D8-B97E-B200E21A52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0286" y="4375355"/>
            <a:ext cx="3735614" cy="21035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482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Graphic spid="8" grpId="1">
        <p:bldAsOne/>
      </p:bldGraphic>
      <p:bldGraphic spid="9" grpId="0">
        <p:bldAsOne/>
      </p:bldGraphic>
      <p:bldGraphic spid="9" grpId="1">
        <p:bldAsOne/>
      </p:bldGraphic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CEE1CE36-6CED-9782-5BCA-0CBF542D5C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768407"/>
              </p:ext>
            </p:extLst>
          </p:nvPr>
        </p:nvGraphicFramePr>
        <p:xfrm>
          <a:off x="338521" y="1724177"/>
          <a:ext cx="7342631" cy="1271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6D4B91B1-447F-1EFB-C5B2-C82EDF312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530" y="494097"/>
            <a:ext cx="7342622" cy="1215566"/>
          </a:xfrm>
        </p:spPr>
        <p:txBody>
          <a:bodyPr>
            <a:normAutofit/>
          </a:bodyPr>
          <a:lstStyle/>
          <a:p>
            <a:r>
              <a:rPr lang="es-MX" sz="2800" dirty="0"/>
              <a:t>HIPERTERMIA</a:t>
            </a:r>
          </a:p>
        </p:txBody>
      </p:sp>
      <p:pic>
        <p:nvPicPr>
          <p:cNvPr id="9" name="Marcador de posición de imagen 8">
            <a:extLst>
              <a:ext uri="{FF2B5EF4-FFF2-40B4-BE49-F238E27FC236}">
                <a16:creationId xmlns:a16="http://schemas.microsoft.com/office/drawing/2014/main" id="{9C6DCB46-C4AB-903C-9CCD-925DEC6D4F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7"/>
          <a:srcRect l="22896" r="22896"/>
          <a:stretch>
            <a:fillRect/>
          </a:stretch>
        </p:blipFill>
        <p:spPr/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E6060B-E2F3-961A-3809-97087D0B52F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8699F50C-BE38-4BD0-BA84-9B090E1F2B9B}" type="slidenum">
              <a:rPr lang="es-ES" noProof="0" smtClean="0"/>
              <a:t>12</a:t>
            </a:fld>
            <a:endParaRPr lang="es-ES" noProof="0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7D29A8E-01A7-5A2E-1997-A2CEDD8C85D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8164" t="46176" r="21953" b="18109"/>
          <a:stretch/>
        </p:blipFill>
        <p:spPr>
          <a:xfrm>
            <a:off x="886921" y="2995755"/>
            <a:ext cx="5587999" cy="3754840"/>
          </a:xfrm>
          <a:prstGeom prst="rect">
            <a:avLst/>
          </a:prstGeom>
        </p:spPr>
      </p:pic>
      <p:sp>
        <p:nvSpPr>
          <p:cNvPr id="11" name="Título 3">
            <a:extLst>
              <a:ext uri="{FF2B5EF4-FFF2-40B4-BE49-F238E27FC236}">
                <a16:creationId xmlns:a16="http://schemas.microsoft.com/office/drawing/2014/main" id="{87955BA4-85DF-EDFA-AEBA-4C4319C9F39B}"/>
              </a:ext>
            </a:extLst>
          </p:cNvPr>
          <p:cNvSpPr txBox="1">
            <a:spLocks/>
          </p:cNvSpPr>
          <p:nvPr/>
        </p:nvSpPr>
        <p:spPr>
          <a:xfrm>
            <a:off x="338530" y="479583"/>
            <a:ext cx="7342622" cy="1215566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dirty="0"/>
              <a:t>HIPERTERMIA</a:t>
            </a:r>
          </a:p>
        </p:txBody>
      </p:sp>
      <p:pic>
        <p:nvPicPr>
          <p:cNvPr id="12" name="Marcador de posición de imagen 8">
            <a:extLst>
              <a:ext uri="{FF2B5EF4-FFF2-40B4-BE49-F238E27FC236}">
                <a16:creationId xmlns:a16="http://schemas.microsoft.com/office/drawing/2014/main" id="{18A4892A-85A3-A33B-91A1-9D3DBD4CB18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2896" r="22896"/>
          <a:stretch>
            <a:fillRect/>
          </a:stretch>
        </p:blipFill>
        <p:spPr>
          <a:xfrm>
            <a:off x="6604000" y="-14514"/>
            <a:ext cx="5588000" cy="6872249"/>
          </a:xfrm>
          <a:custGeom>
            <a:avLst/>
            <a:gdLst>
              <a:gd name="connsiteX0" fmla="*/ 3876237 w 5588000"/>
              <a:gd name="connsiteY0" fmla="*/ 5431883 h 6872249"/>
              <a:gd name="connsiteX1" fmla="*/ 4953000 w 5588000"/>
              <a:gd name="connsiteY1" fmla="*/ 5431883 h 6872249"/>
              <a:gd name="connsiteX2" fmla="*/ 3769163 w 5588000"/>
              <a:gd name="connsiteY2" fmla="*/ 6872249 h 6872249"/>
              <a:gd name="connsiteX3" fmla="*/ 2692400 w 5588000"/>
              <a:gd name="connsiteY3" fmla="*/ 6872249 h 6872249"/>
              <a:gd name="connsiteX4" fmla="*/ 2479230 w 5588000"/>
              <a:gd name="connsiteY4" fmla="*/ 2870200 h 6872249"/>
              <a:gd name="connsiteX5" fmla="*/ 3175000 w 5588000"/>
              <a:gd name="connsiteY5" fmla="*/ 2870200 h 6872249"/>
              <a:gd name="connsiteX6" fmla="*/ 1965770 w 5588000"/>
              <a:gd name="connsiteY6" fmla="*/ 4310566 h 6872249"/>
              <a:gd name="connsiteX7" fmla="*/ 1270000 w 5588000"/>
              <a:gd name="connsiteY7" fmla="*/ 4310566 h 6872249"/>
              <a:gd name="connsiteX8" fmla="*/ 5575300 w 5588000"/>
              <a:gd name="connsiteY8" fmla="*/ 139700 h 6872249"/>
              <a:gd name="connsiteX9" fmla="*/ 5575300 w 5588000"/>
              <a:gd name="connsiteY9" fmla="*/ 3238583 h 6872249"/>
              <a:gd name="connsiteX10" fmla="*/ 2571663 w 5588000"/>
              <a:gd name="connsiteY10" fmla="*/ 6858000 h 6872249"/>
              <a:gd name="connsiteX11" fmla="*/ 0 w 5588000"/>
              <a:gd name="connsiteY11" fmla="*/ 6858000 h 6872249"/>
              <a:gd name="connsiteX12" fmla="*/ 4256761 w 5588000"/>
              <a:gd name="connsiteY12" fmla="*/ 0 h 6872249"/>
              <a:gd name="connsiteX13" fmla="*/ 5588000 w 5588000"/>
              <a:gd name="connsiteY13" fmla="*/ 0 h 6872249"/>
              <a:gd name="connsiteX14" fmla="*/ 3274339 w 5588000"/>
              <a:gd name="connsiteY14" fmla="*/ 2755900 h 6872249"/>
              <a:gd name="connsiteX15" fmla="*/ 1943100 w 5588000"/>
              <a:gd name="connsiteY15" fmla="*/ 2755900 h 6872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88000" h="6872249">
                <a:moveTo>
                  <a:pt x="3876237" y="5431883"/>
                </a:moveTo>
                <a:lnTo>
                  <a:pt x="4953000" y="5431883"/>
                </a:lnTo>
                <a:lnTo>
                  <a:pt x="3769163" y="6872249"/>
                </a:lnTo>
                <a:lnTo>
                  <a:pt x="2692400" y="6872249"/>
                </a:lnTo>
                <a:close/>
                <a:moveTo>
                  <a:pt x="2479230" y="2870200"/>
                </a:moveTo>
                <a:lnTo>
                  <a:pt x="3175000" y="2870200"/>
                </a:lnTo>
                <a:lnTo>
                  <a:pt x="1965770" y="4310566"/>
                </a:lnTo>
                <a:lnTo>
                  <a:pt x="1270000" y="4310566"/>
                </a:lnTo>
                <a:close/>
                <a:moveTo>
                  <a:pt x="5575300" y="139700"/>
                </a:moveTo>
                <a:lnTo>
                  <a:pt x="5575300" y="3238583"/>
                </a:lnTo>
                <a:lnTo>
                  <a:pt x="2571663" y="6858000"/>
                </a:lnTo>
                <a:lnTo>
                  <a:pt x="0" y="6858000"/>
                </a:lnTo>
                <a:close/>
                <a:moveTo>
                  <a:pt x="4256761" y="0"/>
                </a:moveTo>
                <a:lnTo>
                  <a:pt x="5588000" y="0"/>
                </a:lnTo>
                <a:lnTo>
                  <a:pt x="3274339" y="2755900"/>
                </a:lnTo>
                <a:lnTo>
                  <a:pt x="1943100" y="27559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30009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76B3E27C-868C-C411-71B5-65EE6AD5DD1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86429694"/>
              </p:ext>
            </p:extLst>
          </p:nvPr>
        </p:nvGraphicFramePr>
        <p:xfrm>
          <a:off x="531378" y="2961062"/>
          <a:ext cx="10891996" cy="295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9C2E4CB7-92C5-4558-A0FC-E98C18DD2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2800" dirty="0"/>
              <a:t>FIEBRE AGUDA &lt;15 DIAS EN EL ENFERMO INMUNOCONPETENTE 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A2769D2-B999-6902-9BDC-9948CA4EAA9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8699F50C-BE38-4BD0-BA84-9B090E1F2B9B}" type="slidenum">
              <a:rPr lang="es-ES" noProof="0" smtClean="0"/>
              <a:t>13</a:t>
            </a:fld>
            <a:endParaRPr lang="es-ES" noProof="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5F89550-18F7-35F9-7786-2F09779A00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73218" y="236921"/>
            <a:ext cx="2143125" cy="2143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478099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6C57C461-C660-1BAA-F388-E70C667C304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1763718"/>
              </p:ext>
            </p:extLst>
          </p:nvPr>
        </p:nvGraphicFramePr>
        <p:xfrm>
          <a:off x="531378" y="2591241"/>
          <a:ext cx="4942829" cy="295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ítulo 3">
            <a:extLst>
              <a:ext uri="{FF2B5EF4-FFF2-40B4-BE49-F238E27FC236}">
                <a16:creationId xmlns:a16="http://schemas.microsoft.com/office/drawing/2014/main" id="{9CC5C152-0B5C-F426-3380-4381218CD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378" y="1308484"/>
            <a:ext cx="7342622" cy="984773"/>
          </a:xfrm>
        </p:spPr>
        <p:txBody>
          <a:bodyPr>
            <a:normAutofit/>
          </a:bodyPr>
          <a:lstStyle/>
          <a:p>
            <a:r>
              <a:rPr lang="es-MX" sz="2800" dirty="0"/>
              <a:t>FIEBRE PROLONGADA </a:t>
            </a:r>
            <a:br>
              <a:rPr lang="es-MX" sz="2800" dirty="0"/>
            </a:br>
            <a:endParaRPr lang="es-MX" sz="2800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8C813FE-C89E-D517-4FA4-5989DEAD15D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8699F50C-BE38-4BD0-BA84-9B090E1F2B9B}" type="slidenum">
              <a:rPr lang="es-ES" noProof="0" smtClean="0"/>
              <a:t>14</a:t>
            </a:fld>
            <a:endParaRPr lang="es-ES" noProof="0" dirty="0"/>
          </a:p>
        </p:txBody>
      </p:sp>
      <p:pic>
        <p:nvPicPr>
          <p:cNvPr id="1030" name="Picture 6" descr="Qué enfermedades se esconden en las fiebres prolongadas - Infobae">
            <a:extLst>
              <a:ext uri="{FF2B5EF4-FFF2-40B4-BE49-F238E27FC236}">
                <a16:creationId xmlns:a16="http://schemas.microsoft.com/office/drawing/2014/main" id="{E6F811E2-7A3A-FEBA-5A65-7ACD291993AD}"/>
              </a:ext>
            </a:extLst>
          </p:cNvPr>
          <p:cNvPicPr>
            <a:picLocks noGrp="1" noChangeAspect="1" noChangeArrowheads="1"/>
          </p:cNvPicPr>
          <p:nvPr>
            <p:ph type="pic" sz="quarter" idx="10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1" r="27131"/>
          <a:stretch>
            <a:fillRect/>
          </a:stretch>
        </p:blipFill>
        <p:spPr bwMode="auto">
          <a:xfrm>
            <a:off x="7076078" y="148841"/>
            <a:ext cx="5115922" cy="62916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1386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D209CF01-77A7-FE26-9634-6042D14B09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0227770"/>
              </p:ext>
            </p:extLst>
          </p:nvPr>
        </p:nvGraphicFramePr>
        <p:xfrm>
          <a:off x="531377" y="3238303"/>
          <a:ext cx="11448587" cy="3029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A3ADB00-E624-D72D-55C7-3E0D60F62E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s-MX" dirty="0"/>
              <a:t>DEFINIDA EN 1961 – PETERSDORF Y BEESON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6ACBB5FA-BF6D-3D93-F2CF-E3F71C87FE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378" y="1308484"/>
            <a:ext cx="7342622" cy="608895"/>
          </a:xfrm>
        </p:spPr>
        <p:txBody>
          <a:bodyPr>
            <a:normAutofit/>
          </a:bodyPr>
          <a:lstStyle/>
          <a:p>
            <a:r>
              <a:rPr lang="es-MX" sz="2800" dirty="0"/>
              <a:t>FIEBRE DE ORIGEN DESCONOCIDO 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422AA76-10A6-9EC3-02D4-774C49418F32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8699F50C-BE38-4BD0-BA84-9B090E1F2B9B}" type="slidenum">
              <a:rPr lang="es-ES" noProof="0" smtClean="0"/>
              <a:t>15</a:t>
            </a:fld>
            <a:endParaRPr lang="es-ES" noProof="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0606AEB-7317-D6E8-846B-3D1A10E151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523" y="329728"/>
            <a:ext cx="3809675" cy="25381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7412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3" grpId="0" build="p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Marcador de posición de imagen 16" title="Imagen de edificio">
            <a:extLst>
              <a:ext uri="{FF2B5EF4-FFF2-40B4-BE49-F238E27FC236}">
                <a16:creationId xmlns:a16="http://schemas.microsoft.com/office/drawing/2014/main" id="{BA026684-ED32-4C82-8EFB-03E9E047EA3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20784" r="20784"/>
          <a:stretch>
            <a:fillRect/>
          </a:stretch>
        </p:blipFill>
        <p:spPr>
          <a:xfrm>
            <a:off x="1667477" y="860455"/>
            <a:ext cx="4428523" cy="5137089"/>
          </a:xfrm>
          <a:custGeom>
            <a:avLst/>
            <a:gdLst>
              <a:gd name="connsiteX0" fmla="*/ 2214261 w 4428523"/>
              <a:gd name="connsiteY0" fmla="*/ 0 h 5137089"/>
              <a:gd name="connsiteX1" fmla="*/ 4428523 w 4428523"/>
              <a:gd name="connsiteY1" fmla="*/ 1107131 h 5137089"/>
              <a:gd name="connsiteX2" fmla="*/ 4428523 w 4428523"/>
              <a:gd name="connsiteY2" fmla="*/ 4029957 h 5137089"/>
              <a:gd name="connsiteX3" fmla="*/ 2214261 w 4428523"/>
              <a:gd name="connsiteY3" fmla="*/ 5137089 h 5137089"/>
              <a:gd name="connsiteX4" fmla="*/ 0 w 4428523"/>
              <a:gd name="connsiteY4" fmla="*/ 4029957 h 5137089"/>
              <a:gd name="connsiteX5" fmla="*/ 0 w 4428523"/>
              <a:gd name="connsiteY5" fmla="*/ 1107131 h 5137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28523" h="5137089">
                <a:moveTo>
                  <a:pt x="2214261" y="0"/>
                </a:moveTo>
                <a:lnTo>
                  <a:pt x="4428523" y="1107131"/>
                </a:lnTo>
                <a:lnTo>
                  <a:pt x="4428523" y="4029957"/>
                </a:lnTo>
                <a:lnTo>
                  <a:pt x="2214261" y="5137089"/>
                </a:lnTo>
                <a:lnTo>
                  <a:pt x="0" y="4029957"/>
                </a:lnTo>
                <a:lnTo>
                  <a:pt x="0" y="1107131"/>
                </a:lnTo>
                <a:close/>
              </a:path>
            </a:pathLst>
          </a:custGeom>
        </p:spPr>
      </p:pic>
      <p:sp>
        <p:nvSpPr>
          <p:cNvPr id="19" name="Hexágono 18" descr="Hexágono sólido de color oscuro en medio de énfasis de imagen">
            <a:extLst>
              <a:ext uri="{FF2B5EF4-FFF2-40B4-BE49-F238E27FC236}">
                <a16:creationId xmlns:a16="http://schemas.microsoft.com/office/drawing/2014/main" id="{7CE8B54A-D8B2-498F-ACFB-31AC2DEB83FA}"/>
              </a:ext>
            </a:extLst>
          </p:cNvPr>
          <p:cNvSpPr/>
          <p:nvPr/>
        </p:nvSpPr>
        <p:spPr>
          <a:xfrm rot="16200000">
            <a:off x="2679702" y="2388914"/>
            <a:ext cx="2412998" cy="2080172"/>
          </a:xfrm>
          <a:prstGeom prst="hexagon">
            <a:avLst/>
          </a:prstGeom>
          <a:solidFill>
            <a:srgbClr val="001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grpSp>
        <p:nvGrpSpPr>
          <p:cNvPr id="20" name="Grupo 19" descr="Texto agrupado con iniciales y nombre de la compañía">
            <a:extLst>
              <a:ext uri="{FF2B5EF4-FFF2-40B4-BE49-F238E27FC236}">
                <a16:creationId xmlns:a16="http://schemas.microsoft.com/office/drawing/2014/main" id="{82C4EAC6-3E04-4614-86BA-A23C851754D9}"/>
              </a:ext>
            </a:extLst>
          </p:cNvPr>
          <p:cNvGrpSpPr/>
          <p:nvPr/>
        </p:nvGrpSpPr>
        <p:grpSpPr>
          <a:xfrm>
            <a:off x="2891723" y="2781447"/>
            <a:ext cx="1980029" cy="1211892"/>
            <a:chOff x="2891723" y="2828102"/>
            <a:chExt cx="1980029" cy="1211892"/>
          </a:xfrm>
        </p:grpSpPr>
        <p:sp>
          <p:nvSpPr>
            <p:cNvPr id="21" name="Cuadro de texto 20">
              <a:extLst>
                <a:ext uri="{FF2B5EF4-FFF2-40B4-BE49-F238E27FC236}">
                  <a16:creationId xmlns:a16="http://schemas.microsoft.com/office/drawing/2014/main" id="{A20626FA-81E3-4C45-BF2D-D52CF6D96238}"/>
                </a:ext>
              </a:extLst>
            </p:cNvPr>
            <p:cNvSpPr txBox="1"/>
            <p:nvPr/>
          </p:nvSpPr>
          <p:spPr>
            <a:xfrm>
              <a:off x="2891723" y="2828102"/>
              <a:ext cx="1980029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rtl="0"/>
              <a:r>
                <a:rPr lang="es-ES" sz="6000" b="1" dirty="0">
                  <a:solidFill>
                    <a:schemeClr val="bg1"/>
                  </a:solidFill>
                  <a:latin typeface="Arial Black" panose="020B0A04020102020204" pitchFamily="34" charset="0"/>
                </a:rPr>
                <a:t>UDS</a:t>
              </a:r>
            </a:p>
          </p:txBody>
        </p:sp>
        <p:sp>
          <p:nvSpPr>
            <p:cNvPr id="22" name="Cuadro de texto 21">
              <a:extLst>
                <a:ext uri="{FF2B5EF4-FFF2-40B4-BE49-F238E27FC236}">
                  <a16:creationId xmlns:a16="http://schemas.microsoft.com/office/drawing/2014/main" id="{D6E86452-6AEA-4380-9682-AB26317ADB62}"/>
                </a:ext>
              </a:extLst>
            </p:cNvPr>
            <p:cNvSpPr txBox="1"/>
            <p:nvPr/>
          </p:nvSpPr>
          <p:spPr>
            <a:xfrm>
              <a:off x="3016147" y="3732217"/>
              <a:ext cx="173118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rtl="0"/>
              <a:r>
                <a:rPr lang="es-ES" sz="1400" dirty="0">
                  <a:solidFill>
                    <a:schemeClr val="bg1"/>
                  </a:solidFill>
                  <a:cs typeface="Calibri Light" panose="020F0302020204030204" pitchFamily="34" charset="0"/>
                </a:rPr>
                <a:t>PASION POR EDUCAR</a:t>
              </a:r>
            </a:p>
          </p:txBody>
        </p:sp>
      </p:grp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id="{7A3FB895-3D21-4707-8EDE-3F825906DE4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23" name="Marcador de texto 22">
            <a:extLst>
              <a:ext uri="{FF2B5EF4-FFF2-40B4-BE49-F238E27FC236}">
                <a16:creationId xmlns:a16="http://schemas.microsoft.com/office/drawing/2014/main" id="{A0B41C33-430D-4B31-A546-F856469194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 rtlCol="0"/>
          <a:lstStyle/>
          <a:p>
            <a:pPr rtl="0"/>
            <a:endParaRPr lang="es-ES" dirty="0"/>
          </a:p>
        </p:txBody>
      </p:sp>
      <p:sp>
        <p:nvSpPr>
          <p:cNvPr id="24" name="Marcador de texto 23">
            <a:extLst>
              <a:ext uri="{FF2B5EF4-FFF2-40B4-BE49-F238E27FC236}">
                <a16:creationId xmlns:a16="http://schemas.microsoft.com/office/drawing/2014/main" id="{E62065D0-127B-4884-9760-D1FFEC38A6F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 rtlCol="0"/>
          <a:lstStyle/>
          <a:p>
            <a:pPr rtl="0"/>
            <a:r>
              <a:rPr lang="es-ES" dirty="0"/>
              <a:t>www.udsmiuniveridad.com</a:t>
            </a:r>
          </a:p>
        </p:txBody>
      </p:sp>
      <p:sp>
        <p:nvSpPr>
          <p:cNvPr id="2" name="Título 7">
            <a:extLst>
              <a:ext uri="{FF2B5EF4-FFF2-40B4-BE49-F238E27FC236}">
                <a16:creationId xmlns:a16="http://schemas.microsoft.com/office/drawing/2014/main" id="{AA8801EB-32E4-5F61-7C3D-B58FF7C945E4}"/>
              </a:ext>
            </a:extLst>
          </p:cNvPr>
          <p:cNvSpPr txBox="1">
            <a:spLocks/>
          </p:cNvSpPr>
          <p:nvPr/>
        </p:nvSpPr>
        <p:spPr>
          <a:xfrm>
            <a:off x="6375721" y="1165195"/>
            <a:ext cx="4853573" cy="1616252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3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/>
              <a:t>Muchas </a:t>
            </a:r>
            <a:r>
              <a:rPr lang="es-ES" sz="2800" b="0" dirty="0"/>
              <a:t>gracias.</a:t>
            </a:r>
          </a:p>
        </p:txBody>
      </p:sp>
      <p:sp>
        <p:nvSpPr>
          <p:cNvPr id="3" name="Marcador de texto 13">
            <a:extLst>
              <a:ext uri="{FF2B5EF4-FFF2-40B4-BE49-F238E27FC236}">
                <a16:creationId xmlns:a16="http://schemas.microsoft.com/office/drawing/2014/main" id="{00C9678B-B304-70EB-30B7-6A15382B973B}"/>
              </a:ext>
            </a:extLst>
          </p:cNvPr>
          <p:cNvSpPr txBox="1">
            <a:spLocks/>
          </p:cNvSpPr>
          <p:nvPr/>
        </p:nvSpPr>
        <p:spPr>
          <a:xfrm>
            <a:off x="6822928" y="3477838"/>
            <a:ext cx="3445782" cy="288000"/>
          </a:xfrm>
          <a:prstGeom prst="rect">
            <a:avLst/>
          </a:prstGeom>
        </p:spPr>
        <p:txBody>
          <a:bodyPr rtlCol="0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2E7A40"/>
              </a:buClr>
              <a:buFont typeface="Arial" panose="020B0604020202020204" pitchFamily="34" charset="0"/>
              <a:buNone/>
              <a:defRPr lang="en-US" sz="1800" kern="1200">
                <a:solidFill>
                  <a:schemeClr val="tx1"/>
                </a:solidFill>
                <a:latin typeface="+mn-lt"/>
                <a:ea typeface="+mn-ea"/>
                <a:cs typeface="Calibri Light" panose="020F030202020403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2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2E7A40"/>
              </a:buClr>
              <a:buFont typeface="Arial" panose="020B0604020202020204" pitchFamily="34" charset="0"/>
              <a:buChar char="•"/>
              <a:defRPr lang="en-IN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dirty="0"/>
              <a:t>Abigail Yamilet Ortiz Cabrera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146F709-647E-D4E1-D573-193E490555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2260955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5" grpId="0" build="p"/>
      <p:bldP spid="23" grpId="0" build="p"/>
      <p:bldP spid="24" grpId="0" build="p"/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Marcador de posición de imagen 7" title="Imagen de edificio">
            <a:extLst>
              <a:ext uri="{FF2B5EF4-FFF2-40B4-BE49-F238E27FC236}">
                <a16:creationId xmlns:a16="http://schemas.microsoft.com/office/drawing/2014/main" id="{2D599535-C841-457B-BE92-EECA801ED76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784" r="20784"/>
          <a:stretch>
            <a:fillRect/>
          </a:stretch>
        </p:blipFill>
        <p:spPr/>
      </p:pic>
      <p:sp>
        <p:nvSpPr>
          <p:cNvPr id="10" name="Hexágono 9" descr="Hexágono sólido de color oscuro en medio de énfasis de imagen">
            <a:extLst>
              <a:ext uri="{FF2B5EF4-FFF2-40B4-BE49-F238E27FC236}">
                <a16:creationId xmlns:a16="http://schemas.microsoft.com/office/drawing/2014/main" id="{84367257-921F-4C31-9DD7-8B0616248FDF}"/>
              </a:ext>
            </a:extLst>
          </p:cNvPr>
          <p:cNvSpPr/>
          <p:nvPr/>
        </p:nvSpPr>
        <p:spPr>
          <a:xfrm rot="16200000">
            <a:off x="2679702" y="2388914"/>
            <a:ext cx="2412998" cy="2080172"/>
          </a:xfrm>
          <a:prstGeom prst="hex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s-ES" dirty="0"/>
          </a:p>
        </p:txBody>
      </p:sp>
      <p:sp>
        <p:nvSpPr>
          <p:cNvPr id="7" name="Cuadro de texto 6">
            <a:extLst>
              <a:ext uri="{FF2B5EF4-FFF2-40B4-BE49-F238E27FC236}">
                <a16:creationId xmlns:a16="http://schemas.microsoft.com/office/drawing/2014/main" id="{4835BE9C-E4C1-41B7-ACD8-7ABEC8DF5F24}"/>
              </a:ext>
            </a:extLst>
          </p:cNvPr>
          <p:cNvSpPr txBox="1"/>
          <p:nvPr/>
        </p:nvSpPr>
        <p:spPr>
          <a:xfrm>
            <a:off x="2896186" y="2921167"/>
            <a:ext cx="198002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rtl="0"/>
            <a:r>
              <a:rPr lang="es-ES" sz="6000" b="1" dirty="0">
                <a:latin typeface="Arial Black" panose="020B0A04020102020204" pitchFamily="34" charset="0"/>
              </a:rPr>
              <a:t>UDS</a:t>
            </a:r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291CA16A-993E-43BA-BDDC-9E427CF95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8984" y="2565506"/>
            <a:ext cx="4911633" cy="711321"/>
          </a:xfrm>
        </p:spPr>
        <p:txBody>
          <a:bodyPr rtlCol="0"/>
          <a:lstStyle/>
          <a:p>
            <a:pPr rtl="0"/>
            <a:r>
              <a:rPr lang="es-ES" sz="2800" dirty="0">
                <a:latin typeface="Calibri Light" panose="020F0302020204030204" pitchFamily="34" charset="0"/>
              </a:rPr>
              <a:t>CONCEPTO</a:t>
            </a:r>
            <a:r>
              <a:rPr lang="es-ES" b="0" dirty="0">
                <a:latin typeface="Calibri Light" panose="020F0302020204030204" pitchFamily="34" charset="0"/>
              </a:rPr>
              <a:t> </a:t>
            </a:r>
            <a:endParaRPr lang="es-ES" dirty="0"/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2702EB37-0EF6-5330-84CC-46CC61805E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64668011"/>
              </p:ext>
            </p:extLst>
          </p:nvPr>
        </p:nvGraphicFramePr>
        <p:xfrm>
          <a:off x="6283842" y="3792046"/>
          <a:ext cx="5414672" cy="1404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29266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4" grpId="0"/>
      <p:bldGraphic spid="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1ABE11BF-33A5-4653-A144-CCCBACF58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378" y="1308484"/>
            <a:ext cx="7342622" cy="608895"/>
          </a:xfrm>
        </p:spPr>
        <p:txBody>
          <a:bodyPr rtlCol="0">
            <a:normAutofit/>
          </a:bodyPr>
          <a:lstStyle/>
          <a:p>
            <a:pPr rtl="0"/>
            <a:r>
              <a:rPr lang="es-ES" sz="2800" dirty="0"/>
              <a:t>TEMPERATURA</a:t>
            </a:r>
            <a:endParaRPr lang="es-ES" sz="2800" b="0" dirty="0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53469036-D1FB-4164-96AE-B6D8CECCFC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31369" y="2055477"/>
            <a:ext cx="7342631" cy="608895"/>
          </a:xfrm>
        </p:spPr>
        <p:txBody>
          <a:bodyPr rtlCol="0"/>
          <a:lstStyle/>
          <a:p>
            <a:pPr rtl="0"/>
            <a:r>
              <a:rPr lang="es-ES" dirty="0"/>
              <a:t>NORMAL DEL CUERPO</a:t>
            </a:r>
          </a:p>
        </p:txBody>
      </p:sp>
      <p:graphicFrame>
        <p:nvGraphicFramePr>
          <p:cNvPr id="2" name="Marcador de contenido 1">
            <a:extLst>
              <a:ext uri="{FF2B5EF4-FFF2-40B4-BE49-F238E27FC236}">
                <a16:creationId xmlns:a16="http://schemas.microsoft.com/office/drawing/2014/main" id="{1EA3D92E-1E17-64C1-A13E-41114DD2EE3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5821012"/>
              </p:ext>
            </p:extLst>
          </p:nvPr>
        </p:nvGraphicFramePr>
        <p:xfrm>
          <a:off x="254743" y="2701632"/>
          <a:ext cx="6625884" cy="3654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3" name="Marcador de posición de imagen 12">
            <a:extLst>
              <a:ext uri="{FF2B5EF4-FFF2-40B4-BE49-F238E27FC236}">
                <a16:creationId xmlns:a16="http://schemas.microsoft.com/office/drawing/2014/main" id="{066FE296-3466-420F-AD6C-D3A37B973B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837473B0-CC2E-450A-ABE3-18F120FF3D39}">
                <a1611:picAttrSrcUrl xmlns:a1611="http://schemas.microsoft.com/office/drawing/2016/11/main" r:id="rId9"/>
              </a:ext>
            </a:extLst>
          </a:blip>
          <a:srcRect l="23980" r="23980"/>
          <a:stretch/>
        </p:blipFill>
        <p:spPr/>
      </p:pic>
      <p:sp>
        <p:nvSpPr>
          <p:cNvPr id="12" name="Marcador de número de diapositiva 11">
            <a:extLst>
              <a:ext uri="{FF2B5EF4-FFF2-40B4-BE49-F238E27FC236}">
                <a16:creationId xmlns:a16="http://schemas.microsoft.com/office/drawing/2014/main" id="{FBA1BB58-7555-4382-B178-7ED04E137E7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smtClean="0"/>
              <a:pPr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72005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uild="p"/>
      <p:bldGraphic spid="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ítulo 3">
            <a:extLst>
              <a:ext uri="{FF2B5EF4-FFF2-40B4-BE49-F238E27FC236}">
                <a16:creationId xmlns:a16="http://schemas.microsoft.com/office/drawing/2014/main" id="{1ABD613F-111C-41D6-9F8E-8B2C42A5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678" y="642645"/>
            <a:ext cx="7342622" cy="1215566"/>
          </a:xfrm>
        </p:spPr>
        <p:txBody>
          <a:bodyPr rtlCol="0">
            <a:normAutofit/>
          </a:bodyPr>
          <a:lstStyle/>
          <a:p>
            <a:pPr rtl="0"/>
            <a:r>
              <a:rPr lang="es-ES" sz="2800" dirty="0"/>
              <a:t>TERMORREGULACION</a:t>
            </a:r>
            <a:endParaRPr lang="es-ES" sz="2800" b="0" dirty="0"/>
          </a:p>
        </p:txBody>
      </p:sp>
      <p:sp>
        <p:nvSpPr>
          <p:cNvPr id="43" name="Marcador de texto 8">
            <a:extLst>
              <a:ext uri="{FF2B5EF4-FFF2-40B4-BE49-F238E27FC236}">
                <a16:creationId xmlns:a16="http://schemas.microsoft.com/office/drawing/2014/main" id="{EA7C22CB-613A-4C0B-90B3-4A405F793D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52069" y="1344055"/>
            <a:ext cx="3716336" cy="1183508"/>
          </a:xfrm>
        </p:spPr>
        <p:txBody>
          <a:bodyPr rtlCol="0"/>
          <a:lstStyle/>
          <a:p>
            <a:pPr rtl="0"/>
            <a:r>
              <a:rPr lang="es-ES" dirty="0"/>
              <a:t>TEMPERATURA CORPORAL CENTRAL: 37°C CON VARIACIONES DIARIAS NO MAYORES A 0,6°C</a:t>
            </a:r>
          </a:p>
        </p:txBody>
      </p:sp>
      <p:graphicFrame>
        <p:nvGraphicFramePr>
          <p:cNvPr id="3" name="Marcador de contenido 2">
            <a:extLst>
              <a:ext uri="{FF2B5EF4-FFF2-40B4-BE49-F238E27FC236}">
                <a16:creationId xmlns:a16="http://schemas.microsoft.com/office/drawing/2014/main" id="{1751099E-9524-A40F-84AF-778379BB8B4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2620610"/>
              </p:ext>
            </p:extLst>
          </p:nvPr>
        </p:nvGraphicFramePr>
        <p:xfrm>
          <a:off x="132677" y="1858212"/>
          <a:ext cx="7559894" cy="4863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9" name="Marcador de posición de imagen 58" title="Edificios">
            <a:extLst>
              <a:ext uri="{FF2B5EF4-FFF2-40B4-BE49-F238E27FC236}">
                <a16:creationId xmlns:a16="http://schemas.microsoft.com/office/drawing/2014/main" id="{3FCCC668-2247-4814-9CC5-9C5D4B447AA3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8"/>
          <a:srcRect l="13492" r="13492"/>
          <a:stretch>
            <a:fillRect/>
          </a:stretch>
        </p:blipFill>
        <p:spPr/>
      </p:pic>
      <p:sp>
        <p:nvSpPr>
          <p:cNvPr id="10" name="Marcador de número de diapositiva 9">
            <a:extLst>
              <a:ext uri="{FF2B5EF4-FFF2-40B4-BE49-F238E27FC236}">
                <a16:creationId xmlns:a16="http://schemas.microsoft.com/office/drawing/2014/main" id="{A267D224-5586-43DC-82CA-8605E158298B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smtClean="0"/>
              <a:pPr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05466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3" grpId="0" build="p"/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Marcador de contenido 1">
            <a:extLst>
              <a:ext uri="{FF2B5EF4-FFF2-40B4-BE49-F238E27FC236}">
                <a16:creationId xmlns:a16="http://schemas.microsoft.com/office/drawing/2014/main" id="{ED9A74AA-D8C4-048D-FB0F-5822F2C504D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088000"/>
              </p:ext>
            </p:extLst>
          </p:nvPr>
        </p:nvGraphicFramePr>
        <p:xfrm>
          <a:off x="531378" y="2379343"/>
          <a:ext cx="5564622" cy="41811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ítulo 4">
            <a:extLst>
              <a:ext uri="{FF2B5EF4-FFF2-40B4-BE49-F238E27FC236}">
                <a16:creationId xmlns:a16="http://schemas.microsoft.com/office/drawing/2014/main" id="{F406AD5D-46CA-C196-A96C-FE7F96FB9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1378" y="1107414"/>
            <a:ext cx="7342622" cy="741736"/>
          </a:xfrm>
        </p:spPr>
        <p:txBody>
          <a:bodyPr>
            <a:normAutofit/>
          </a:bodyPr>
          <a:lstStyle/>
          <a:p>
            <a:r>
              <a:rPr lang="es-MX" sz="2800" dirty="0"/>
              <a:t>RITMO CIRCADIANO</a:t>
            </a:r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0F45C3-8255-58B0-4A20-33236EE6B794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rtl="0"/>
            <a:fld id="{8699F50C-BE38-4BD0-BA84-9B090E1F2B9B}" type="slidenum">
              <a:rPr lang="es-ES" noProof="0" smtClean="0"/>
              <a:t>5</a:t>
            </a:fld>
            <a:endParaRPr lang="es-ES" noProof="0" dirty="0"/>
          </a:p>
        </p:txBody>
      </p:sp>
      <p:pic>
        <p:nvPicPr>
          <p:cNvPr id="5122" name="Picture 2" descr="Lo que debes saber sobre tu ritmo circadiano">
            <a:extLst>
              <a:ext uri="{FF2B5EF4-FFF2-40B4-BE49-F238E27FC236}">
                <a16:creationId xmlns:a16="http://schemas.microsoft.com/office/drawing/2014/main" id="{55899DF2-512F-2616-ADE7-72BFABD3A6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6369" y="2379343"/>
            <a:ext cx="5715000" cy="3000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78962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>
            <a:extLst>
              <a:ext uri="{FF2B5EF4-FFF2-40B4-BE49-F238E27FC236}">
                <a16:creationId xmlns:a16="http://schemas.microsoft.com/office/drawing/2014/main" id="{E3E5EE03-FBF6-46F5-8085-716AC6CE1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678" y="78400"/>
            <a:ext cx="8333222" cy="894058"/>
          </a:xfrm>
        </p:spPr>
        <p:txBody>
          <a:bodyPr rtlCol="0">
            <a:normAutofit/>
          </a:bodyPr>
          <a:lstStyle/>
          <a:p>
            <a:pPr rtl="0"/>
            <a:r>
              <a:rPr lang="es-ES" sz="2800" dirty="0"/>
              <a:t>VALORES</a:t>
            </a:r>
            <a:endParaRPr lang="es-ES" sz="2800" b="0" dirty="0"/>
          </a:p>
        </p:txBody>
      </p:sp>
      <p:graphicFrame>
        <p:nvGraphicFramePr>
          <p:cNvPr id="3" name="Marcador de contenido 2">
            <a:extLst>
              <a:ext uri="{FF2B5EF4-FFF2-40B4-BE49-F238E27FC236}">
                <a16:creationId xmlns:a16="http://schemas.microsoft.com/office/drawing/2014/main" id="{E40CCE82-C920-447C-3F4B-D7D710CD4726}"/>
              </a:ext>
            </a:extLst>
          </p:cNvPr>
          <p:cNvGraphicFramePr>
            <a:graphicFrameLocks noGrp="1"/>
          </p:cNvGraphicFramePr>
          <p:nvPr>
            <p:ph sz="half" idx="13"/>
            <p:extLst>
              <p:ext uri="{D42A27DB-BD31-4B8C-83A1-F6EECF244321}">
                <p14:modId xmlns:p14="http://schemas.microsoft.com/office/powerpoint/2010/main" val="1248068416"/>
              </p:ext>
            </p:extLst>
          </p:nvPr>
        </p:nvGraphicFramePr>
        <p:xfrm>
          <a:off x="518678" y="2203656"/>
          <a:ext cx="5444673" cy="3375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F57508A-6F0F-2B41-FBA1-65DEED7B581F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 rotWithShape="1">
          <a:blip r:embed="rId8"/>
          <a:srcRect t="75831"/>
          <a:stretch/>
        </p:blipFill>
        <p:spPr>
          <a:xfrm>
            <a:off x="6228651" y="1636547"/>
            <a:ext cx="5959477" cy="1792453"/>
          </a:xfrm>
        </p:spPr>
      </p:pic>
      <p:sp>
        <p:nvSpPr>
          <p:cNvPr id="21" name="Marcador de número de diapositiva 5">
            <a:extLst>
              <a:ext uri="{FF2B5EF4-FFF2-40B4-BE49-F238E27FC236}">
                <a16:creationId xmlns:a16="http://schemas.microsoft.com/office/drawing/2014/main" id="{C7C65DDB-24F2-44CF-AE02-F3A6C8B1858B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fld id="{8699F50C-BE38-4BD0-BA84-9B090E1F2B9B}" type="slidenum">
              <a:rPr lang="es-ES" smtClean="0"/>
              <a:pPr rtl="0"/>
              <a:t>6</a:t>
            </a:fld>
            <a:endParaRPr lang="es-ES" dirty="0"/>
          </a:p>
        </p:txBody>
      </p:sp>
      <p:pic>
        <p:nvPicPr>
          <p:cNvPr id="1026" name="Picture 2" descr="Termometro Caliente GIF - Termometro Caliente Temperatura - Discover &amp;  Share GIFs">
            <a:extLst>
              <a:ext uri="{FF2B5EF4-FFF2-40B4-BE49-F238E27FC236}">
                <a16:creationId xmlns:a16="http://schemas.microsoft.com/office/drawing/2014/main" id="{9B3EFED2-0309-2520-A1CF-60BEB57517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634" y="3871912"/>
            <a:ext cx="4743450" cy="2667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5161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ítulo 13">
            <a:extLst>
              <a:ext uri="{FF2B5EF4-FFF2-40B4-BE49-F238E27FC236}">
                <a16:creationId xmlns:a16="http://schemas.microsoft.com/office/drawing/2014/main" id="{92896B42-4638-40D0-8887-7AB8D1D86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s-ES" sz="2800" b="0" dirty="0"/>
              <a:t>TEMPERATURA BUCAL</a:t>
            </a:r>
            <a:endParaRPr lang="es-ES" sz="2800" dirty="0"/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1CDBD347-C31A-A3F1-C689-8992654213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0585158"/>
              </p:ext>
            </p:extLst>
          </p:nvPr>
        </p:nvGraphicFramePr>
        <p:xfrm>
          <a:off x="531814" y="2134350"/>
          <a:ext cx="5225764" cy="4083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228214-87DB-4B3A-BD81-9A709A69BA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smtClean="0"/>
              <a:pPr rtl="0"/>
              <a:t>7</a:t>
            </a:fld>
            <a:endParaRPr lang="es-E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7A98C221-5BED-80CD-0389-01111C61455A}"/>
              </a:ext>
            </a:extLst>
          </p:cNvPr>
          <p:cNvPicPr>
            <a:picLocks noGrp="1" noChangeAspect="1" noChangeArrowheads="1"/>
          </p:cNvPicPr>
          <p:nvPr>
            <p:ph type="chart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508" y="2791895"/>
            <a:ext cx="5058866" cy="28402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10042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Graphic spid="5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ítulo 13">
            <a:extLst>
              <a:ext uri="{FF2B5EF4-FFF2-40B4-BE49-F238E27FC236}">
                <a16:creationId xmlns:a16="http://schemas.microsoft.com/office/drawing/2014/main" id="{92896B42-4638-40D0-8887-7AB8D1D86B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rtl="0"/>
            <a:r>
              <a:rPr lang="es-ES" sz="2800" dirty="0"/>
              <a:t>TEMPERATURA RECTAL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228214-87DB-4B3A-BD81-9A709A69BA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smtClean="0"/>
              <a:pPr rtl="0"/>
              <a:t>8</a:t>
            </a:fld>
            <a:endParaRPr lang="es-ES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815C0475-789F-1BBE-2DBD-3C712779869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6777631"/>
              </p:ext>
            </p:extLst>
          </p:nvPr>
        </p:nvGraphicFramePr>
        <p:xfrm>
          <a:off x="686441" y="2412162"/>
          <a:ext cx="4403043" cy="29234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170" name="Picture 2" descr="Termómetro rectal fotografías e imágenes de alta resolución - Alamy">
            <a:extLst>
              <a:ext uri="{FF2B5EF4-FFF2-40B4-BE49-F238E27FC236}">
                <a16:creationId xmlns:a16="http://schemas.microsoft.com/office/drawing/2014/main" id="{C1F53F77-788F-5192-6E4C-7CE64793AC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403" y="1356997"/>
            <a:ext cx="5099810" cy="37506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6645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2228214-87DB-4B3A-BD81-9A709A69BAAC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8699F50C-BE38-4BD0-BA84-9B090E1F2B9B}" type="slidenum">
              <a:rPr lang="es-ES" smtClean="0"/>
              <a:pPr rtl="0"/>
              <a:t>9</a:t>
            </a:fld>
            <a:endParaRPr lang="es-ES" dirty="0"/>
          </a:p>
        </p:txBody>
      </p:sp>
      <p:sp>
        <p:nvSpPr>
          <p:cNvPr id="5" name="Título 13">
            <a:extLst>
              <a:ext uri="{FF2B5EF4-FFF2-40B4-BE49-F238E27FC236}">
                <a16:creationId xmlns:a16="http://schemas.microsoft.com/office/drawing/2014/main" id="{F01830B3-9FCC-73E6-5D8C-723D83AAF7CD}"/>
              </a:ext>
            </a:extLst>
          </p:cNvPr>
          <p:cNvSpPr txBox="1">
            <a:spLocks/>
          </p:cNvSpPr>
          <p:nvPr/>
        </p:nvSpPr>
        <p:spPr>
          <a:xfrm>
            <a:off x="518678" y="78400"/>
            <a:ext cx="8333222" cy="1147969"/>
          </a:xfrm>
          <a:prstGeom prst="rect">
            <a:avLst/>
          </a:prstGeom>
        </p:spPr>
        <p:txBody>
          <a:bodyPr vert="horz" lIns="91440" tIns="45720" rIns="91440" bIns="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IN" sz="44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dirty="0"/>
              <a:t>TEMPERATURA DE LA MEMBRANA TIMPANICA</a:t>
            </a: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0156078A-B59F-FB3B-A083-38A392A3A5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42203"/>
              </p:ext>
            </p:extLst>
          </p:nvPr>
        </p:nvGraphicFramePr>
        <p:xfrm>
          <a:off x="892858" y="2264229"/>
          <a:ext cx="4301444" cy="2830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 descr="Tympanic thermometer fotografías e imágenes de alta resolución - Alamy">
            <a:extLst>
              <a:ext uri="{FF2B5EF4-FFF2-40B4-BE49-F238E27FC236}">
                <a16:creationId xmlns:a16="http://schemas.microsoft.com/office/drawing/2014/main" id="{21BBC2AD-7AAF-168C-0092-BAB6495FE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654" y="2264229"/>
            <a:ext cx="4662488" cy="3429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987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</p:bldLst>
  </p:timing>
</p:sld>
</file>

<file path=ppt/theme/theme1.xml><?xml version="1.0" encoding="utf-8"?>
<a:theme xmlns:a="http://schemas.openxmlformats.org/drawingml/2006/main" name="Tema de Office">
  <a:themeElements>
    <a:clrScheme name="Custom 14">
      <a:dk1>
        <a:srgbClr val="3F3F3F"/>
      </a:dk1>
      <a:lt1>
        <a:srgbClr val="FFFFFF"/>
      </a:lt1>
      <a:dk2>
        <a:srgbClr val="F2F2F2"/>
      </a:dk2>
      <a:lt2>
        <a:srgbClr val="A5A5A5"/>
      </a:lt2>
      <a:accent1>
        <a:srgbClr val="00194C"/>
      </a:accent1>
      <a:accent2>
        <a:srgbClr val="EAB200"/>
      </a:accent2>
      <a:accent3>
        <a:srgbClr val="F2F2F2"/>
      </a:accent3>
      <a:accent4>
        <a:srgbClr val="954F72"/>
      </a:accent4>
      <a:accent5>
        <a:srgbClr val="00843B"/>
      </a:accent5>
      <a:accent6>
        <a:srgbClr val="014067"/>
      </a:accent6>
      <a:hlink>
        <a:srgbClr val="00194C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0740545_TF00951641.potx" id="{5DC35D6A-7AF7-4DE7-8731-812528C97C0C}" vid="{9531A767-EDB9-4E24-A3CF-953A0F5A2E63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D19A80A7-0DD1-4CF4-ABD5-362A6549C55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79AA90D-A39D-4F83-B1BD-92099B1CAD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74D15D6-87BC-477C-8E91-9F90829C2FC8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hexágono clara</Template>
  <TotalTime>1936</TotalTime>
  <Words>500</Words>
  <Application>Microsoft Office PowerPoint</Application>
  <PresentationFormat>Panorámica</PresentationFormat>
  <Paragraphs>111</Paragraphs>
  <Slides>16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Arial Black</vt:lpstr>
      <vt:lpstr>Calibri</vt:lpstr>
      <vt:lpstr>Calibri Light</vt:lpstr>
      <vt:lpstr>Gill Sans SemiBold</vt:lpstr>
      <vt:lpstr>Times New Roman</vt:lpstr>
      <vt:lpstr>Tema de Office</vt:lpstr>
      <vt:lpstr>FIEBRE </vt:lpstr>
      <vt:lpstr>CONCEPTO </vt:lpstr>
      <vt:lpstr>TEMPERATURA</vt:lpstr>
      <vt:lpstr>TERMORREGULACION</vt:lpstr>
      <vt:lpstr>RITMO CIRCADIANO</vt:lpstr>
      <vt:lpstr>VALORES</vt:lpstr>
      <vt:lpstr>TEMPERATURA BUCAL</vt:lpstr>
      <vt:lpstr>TEMPERATURA RECTAL</vt:lpstr>
      <vt:lpstr>Presentación de PowerPoint</vt:lpstr>
      <vt:lpstr>TEMPERATURA DE LA ARTERIA TEMPORAL</vt:lpstr>
      <vt:lpstr>FIEBRE – BENEFICIOSA O NOSIVA</vt:lpstr>
      <vt:lpstr>HIPERTERMIA</vt:lpstr>
      <vt:lpstr>FIEBRE AGUDA &lt;15 DIAS EN EL ENFERMO INMUNOCONPETENTE </vt:lpstr>
      <vt:lpstr>FIEBRE PROLONGADA  </vt:lpstr>
      <vt:lpstr>FIEBRE DE ORIGEN DESCONOCIDO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FIEBRE</dc:title>
  <dc:creator>UDS</dc:creator>
  <cp:lastModifiedBy>abigail yamileth ortiz cabrera</cp:lastModifiedBy>
  <cp:revision>6</cp:revision>
  <dcterms:created xsi:type="dcterms:W3CDTF">2023-02-26T15:57:08Z</dcterms:created>
  <dcterms:modified xsi:type="dcterms:W3CDTF">2023-03-25T14:51:51Z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