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25126096-B27F-49DB-B427-47C067C75071}" type="datetimeFigureOut">
              <a:rPr lang="es-MX" smtClean="0"/>
              <a:t>27/02/2022</a:t>
            </a:fld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F868A3D-69DF-4692-9E35-202340348BD2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A picture containing drawing&#10;&#10;Description automatically generated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976" b="28505"/>
          <a:stretch>
            <a:fillRect/>
          </a:stretch>
        </p:blipFill>
        <p:spPr bwMode="auto">
          <a:xfrm>
            <a:off x="13387" y="0"/>
            <a:ext cx="6192520" cy="287147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31 Cuadro de texto"/>
          <p:cNvSpPr txBox="1"/>
          <p:nvPr/>
        </p:nvSpPr>
        <p:spPr>
          <a:xfrm>
            <a:off x="179511" y="3501009"/>
            <a:ext cx="6486525" cy="324036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3600" dirty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 </a:t>
            </a:r>
            <a:endParaRPr lang="es-MX" sz="1100" dirty="0">
              <a:solidFill>
                <a:schemeClr val="tx1"/>
              </a:solidFill>
              <a:effectLst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i="1" dirty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Nombre del </a:t>
            </a:r>
            <a:r>
              <a:rPr lang="es-MX" sz="1600" i="1" dirty="0" smtClean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Alumno: José Andrés cantoral acuña </a:t>
            </a:r>
            <a:endParaRPr lang="es-MX" sz="1100" dirty="0">
              <a:solidFill>
                <a:schemeClr val="tx1"/>
              </a:solidFill>
              <a:effectLst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i="1" dirty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Nombre del </a:t>
            </a:r>
            <a:r>
              <a:rPr lang="es-MX" sz="1600" i="1" dirty="0" smtClean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tema: súper</a:t>
            </a:r>
            <a:r>
              <a:rPr lang="es-MX" sz="1600" i="1" dirty="0" smtClean="0">
                <a:solidFill>
                  <a:schemeClr val="tx1"/>
                </a:solidFill>
                <a:latin typeface="Gill Sans MT"/>
                <a:ea typeface="Calibri"/>
                <a:cs typeface="Times New Roman"/>
              </a:rPr>
              <a:t> nota</a:t>
            </a:r>
            <a:endParaRPr lang="es-MX" sz="1600" i="1" dirty="0" smtClean="0">
              <a:solidFill>
                <a:schemeClr val="tx1"/>
              </a:solidFill>
              <a:latin typeface="Gill Sans MT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i="1" dirty="0" smtClean="0">
                <a:solidFill>
                  <a:schemeClr val="tx1"/>
                </a:solidFill>
                <a:latin typeface="Gill Sans MT"/>
                <a:ea typeface="Calibri"/>
                <a:cs typeface="Times New Roman"/>
              </a:rPr>
              <a:t> </a:t>
            </a:r>
            <a:r>
              <a:rPr lang="es-MX" sz="1600" i="1" dirty="0" smtClean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Parcial: 2</a:t>
            </a:r>
            <a:endParaRPr lang="es-MX" sz="1100" dirty="0">
              <a:solidFill>
                <a:schemeClr val="tx1"/>
              </a:solidFill>
              <a:effectLst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i="1" dirty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Nombre de la </a:t>
            </a:r>
            <a:r>
              <a:rPr lang="es-MX" sz="1600" i="1" dirty="0" smtClean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Materia: computación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i="1" dirty="0" smtClean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Nombre </a:t>
            </a:r>
            <a:r>
              <a:rPr lang="es-MX" sz="1600" i="1" dirty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del </a:t>
            </a:r>
            <a:r>
              <a:rPr lang="es-MX" sz="1600" i="1" dirty="0" smtClean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profesor: Evelio </a:t>
            </a:r>
            <a:r>
              <a:rPr lang="es-MX" sz="1600" i="1" dirty="0" smtClean="0">
                <a:solidFill>
                  <a:schemeClr val="tx1"/>
                </a:solidFill>
                <a:latin typeface="Gill Sans MT"/>
                <a:ea typeface="Calibri"/>
                <a:cs typeface="Times New Roman"/>
              </a:rPr>
              <a:t>Calle</a:t>
            </a:r>
            <a:r>
              <a:rPr lang="es-MX" sz="1600" i="1" dirty="0">
                <a:solidFill>
                  <a:schemeClr val="tx1"/>
                </a:solidFill>
                <a:latin typeface="Gill Sans MT"/>
                <a:ea typeface="Calibri"/>
                <a:cs typeface="Times New Roman"/>
              </a:rPr>
              <a:t>s </a:t>
            </a:r>
            <a:r>
              <a:rPr lang="es-MX" sz="1600" i="1" dirty="0" smtClean="0">
                <a:solidFill>
                  <a:schemeClr val="tx1"/>
                </a:solidFill>
                <a:latin typeface="Gill Sans MT"/>
                <a:ea typeface="Calibri"/>
                <a:cs typeface="Times New Roman"/>
              </a:rPr>
              <a:t> Pérez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i="1" dirty="0" smtClean="0">
                <a:solidFill>
                  <a:schemeClr val="tx1"/>
                </a:solidFill>
                <a:latin typeface="Gill Sans MT"/>
                <a:ea typeface="Calibri"/>
                <a:cs typeface="Times New Roman"/>
              </a:rPr>
              <a:t>Nombre </a:t>
            </a:r>
            <a:r>
              <a:rPr lang="es-MX" sz="1600" i="1" dirty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de la </a:t>
            </a:r>
            <a:r>
              <a:rPr lang="es-MX" sz="1600" i="1" dirty="0" smtClean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Licenciatura: enfermería </a:t>
            </a:r>
            <a:endParaRPr lang="es-MX" sz="1100" dirty="0">
              <a:solidFill>
                <a:schemeClr val="tx1"/>
              </a:solidFill>
              <a:effectLst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600" i="1" dirty="0" smtClean="0">
                <a:solidFill>
                  <a:schemeClr val="tx1"/>
                </a:solidFill>
                <a:effectLst/>
                <a:latin typeface="Gill Sans MT"/>
                <a:ea typeface="Calibri"/>
                <a:cs typeface="Times New Roman"/>
              </a:rPr>
              <a:t>Cuatrimestre: 2</a:t>
            </a:r>
            <a:endParaRPr lang="es-MX" sz="1100" dirty="0">
              <a:solidFill>
                <a:schemeClr val="tx1"/>
              </a:solidFill>
              <a:effectLst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600" dirty="0">
                <a:solidFill>
                  <a:srgbClr val="131E32"/>
                </a:solidFill>
                <a:effectLst/>
                <a:highlight>
                  <a:srgbClr val="FFFF00"/>
                </a:highlight>
                <a:latin typeface="Gill Sans MT"/>
                <a:ea typeface="Calibri"/>
                <a:cs typeface="Times New Roman"/>
              </a:rPr>
              <a:t> </a:t>
            </a:r>
            <a:endParaRPr lang="es-MX" sz="1100" dirty="0">
              <a:effectLst/>
              <a:ea typeface="Calibri"/>
              <a:cs typeface="Times New Roman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s-MX" sz="2600" dirty="0">
                <a:solidFill>
                  <a:srgbClr val="131E32"/>
                </a:solidFill>
                <a:effectLst/>
                <a:latin typeface="Gill Sans MT"/>
                <a:ea typeface="Calibri"/>
                <a:cs typeface="Times New Roman"/>
              </a:rPr>
              <a:t> </a:t>
            </a:r>
            <a:endParaRPr lang="es-MX" sz="1100" dirty="0">
              <a:effectLst/>
              <a:ea typeface="Calibri"/>
              <a:cs typeface="Times New Roman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s-MX" sz="1600" i="1" dirty="0">
                <a:solidFill>
                  <a:srgbClr val="131E32"/>
                </a:solidFill>
                <a:effectLst/>
                <a:latin typeface="Gill Sans MT"/>
                <a:ea typeface="Calibri"/>
                <a:cs typeface="Times New Roman"/>
              </a:rPr>
              <a:t>Lugar y Fecha de elaboración</a:t>
            </a:r>
            <a:endParaRPr lang="es-MX" sz="1100" dirty="0">
              <a:effectLst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800" dirty="0">
                <a:solidFill>
                  <a:srgbClr val="2F5496"/>
                </a:solidFill>
                <a:effectLst/>
                <a:latin typeface="Gill Sans MT"/>
                <a:ea typeface="Calibri"/>
                <a:cs typeface="Times New Roman"/>
              </a:rPr>
              <a:t> </a:t>
            </a:r>
            <a:endParaRPr lang="es-MX" sz="1100" dirty="0">
              <a:effectLst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800" dirty="0">
                <a:solidFill>
                  <a:srgbClr val="2F5496"/>
                </a:solidFill>
                <a:effectLst/>
                <a:latin typeface="Gill Sans MT"/>
                <a:ea typeface="Calibri"/>
                <a:cs typeface="Times New Roman"/>
              </a:rPr>
              <a:t> </a:t>
            </a:r>
            <a:endParaRPr lang="es-MX" sz="1100" dirty="0">
              <a:effectLst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800" dirty="0">
                <a:solidFill>
                  <a:srgbClr val="2F5496"/>
                </a:solidFill>
                <a:effectLst/>
                <a:latin typeface="Gill Sans MT"/>
                <a:ea typeface="Calibri"/>
                <a:cs typeface="Times New Roman"/>
              </a:rPr>
              <a:t> </a:t>
            </a:r>
            <a:endParaRPr lang="es-MX" sz="1100" dirty="0">
              <a:effectLst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800" dirty="0">
                <a:solidFill>
                  <a:srgbClr val="2F5496"/>
                </a:solidFill>
                <a:effectLst/>
                <a:latin typeface="Gill Sans MT"/>
                <a:ea typeface="Calibri"/>
                <a:cs typeface="Times New Roman"/>
              </a:rPr>
              <a:t> </a:t>
            </a:r>
            <a:endParaRPr lang="es-MX" sz="11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2116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222350"/>
            <a:ext cx="2664296" cy="1054522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MX" sz="1600" dirty="0" smtClean="0"/>
              <a:t>Entender mejor las animaciones para lograr hacer un trabajo con audio.</a:t>
            </a:r>
            <a:endParaRPr lang="es-MX" sz="1600" dirty="0"/>
          </a:p>
        </p:txBody>
      </p:sp>
      <p:sp>
        <p:nvSpPr>
          <p:cNvPr id="5" name="4 Elipse"/>
          <p:cNvSpPr/>
          <p:nvPr/>
        </p:nvSpPr>
        <p:spPr>
          <a:xfrm>
            <a:off x="3347864" y="2420888"/>
            <a:ext cx="2520280" cy="208823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Power point</a:t>
            </a:r>
            <a:endParaRPr lang="es-MX" dirty="0"/>
          </a:p>
        </p:txBody>
      </p:sp>
      <p:sp>
        <p:nvSpPr>
          <p:cNvPr id="6" name="5 CuadroTexto"/>
          <p:cNvSpPr txBox="1"/>
          <p:nvPr/>
        </p:nvSpPr>
        <p:spPr>
          <a:xfrm>
            <a:off x="3635896" y="478413"/>
            <a:ext cx="2664296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Elegir una imagen y un tema  principal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6732240" y="1556792"/>
            <a:ext cx="2232248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s-MX" dirty="0" smtClean="0"/>
              <a:t>Insertar una imagen 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7099275" y="3248353"/>
            <a:ext cx="1656184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s-MX" dirty="0" smtClean="0"/>
              <a:t>Agregar animaciones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6336196" y="4581128"/>
            <a:ext cx="2628292" cy="668473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s-MX" dirty="0" smtClean="0"/>
              <a:t>Modificar el tiempo en panel de animaciones</a:t>
            </a:r>
            <a:endParaRPr lang="es-MX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455876" y="5476115"/>
            <a:ext cx="2520280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s-MX" dirty="0" smtClean="0"/>
              <a:t>Utilizar una forma que esta en llamadas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67544" y="4880269"/>
            <a:ext cx="1728192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s-MX" dirty="0" smtClean="0"/>
              <a:t>Agregar audio</a:t>
            </a:r>
            <a:endParaRPr lang="es-MX" dirty="0"/>
          </a:p>
        </p:txBody>
      </p:sp>
      <p:sp>
        <p:nvSpPr>
          <p:cNvPr id="13" name="12 CuadroTexto"/>
          <p:cNvSpPr txBox="1"/>
          <p:nvPr/>
        </p:nvSpPr>
        <p:spPr>
          <a:xfrm>
            <a:off x="467544" y="3141838"/>
            <a:ext cx="2025810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s-MX" dirty="0" smtClean="0"/>
              <a:t>Combinar el audio con el texto</a:t>
            </a:r>
            <a:endParaRPr lang="es-MX" dirty="0"/>
          </a:p>
        </p:txBody>
      </p:sp>
      <p:cxnSp>
        <p:nvCxnSpPr>
          <p:cNvPr id="4" name="3 Conector recto"/>
          <p:cNvCxnSpPr>
            <a:stCxn id="5" idx="0"/>
            <a:endCxn id="6" idx="2"/>
          </p:cNvCxnSpPr>
          <p:nvPr/>
        </p:nvCxnSpPr>
        <p:spPr>
          <a:xfrm flipV="1">
            <a:off x="4608004" y="1124744"/>
            <a:ext cx="360040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>
            <a:stCxn id="5" idx="7"/>
            <a:endCxn id="7" idx="1"/>
          </p:cNvCxnSpPr>
          <p:nvPr/>
        </p:nvCxnSpPr>
        <p:spPr>
          <a:xfrm flipV="1">
            <a:off x="5499058" y="1741458"/>
            <a:ext cx="1233182" cy="985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>
            <a:stCxn id="5" idx="6"/>
          </p:cNvCxnSpPr>
          <p:nvPr/>
        </p:nvCxnSpPr>
        <p:spPr>
          <a:xfrm>
            <a:off x="5868144" y="3465004"/>
            <a:ext cx="1368152" cy="1065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>
            <a:stCxn id="5" idx="5"/>
            <a:endCxn id="9" idx="1"/>
          </p:cNvCxnSpPr>
          <p:nvPr/>
        </p:nvCxnSpPr>
        <p:spPr>
          <a:xfrm>
            <a:off x="5499058" y="4203306"/>
            <a:ext cx="837138" cy="7120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"/>
          <p:cNvCxnSpPr>
            <a:stCxn id="5" idx="4"/>
            <a:endCxn id="11" idx="0"/>
          </p:cNvCxnSpPr>
          <p:nvPr/>
        </p:nvCxnSpPr>
        <p:spPr>
          <a:xfrm>
            <a:off x="4608004" y="4509120"/>
            <a:ext cx="108012" cy="9669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>
            <a:stCxn id="5" idx="3"/>
            <a:endCxn id="12" idx="3"/>
          </p:cNvCxnSpPr>
          <p:nvPr/>
        </p:nvCxnSpPr>
        <p:spPr>
          <a:xfrm flipH="1">
            <a:off x="2195736" y="4203306"/>
            <a:ext cx="1521214" cy="8616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>
            <a:stCxn id="5" idx="2"/>
            <a:endCxn id="13" idx="3"/>
          </p:cNvCxnSpPr>
          <p:nvPr/>
        </p:nvCxnSpPr>
        <p:spPr>
          <a:xfrm flipH="1">
            <a:off x="2493354" y="3465004"/>
            <a:ext cx="8545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>
            <a:stCxn id="5" idx="1"/>
            <a:endCxn id="3" idx="3"/>
          </p:cNvCxnSpPr>
          <p:nvPr/>
        </p:nvCxnSpPr>
        <p:spPr>
          <a:xfrm flipH="1" flipV="1">
            <a:off x="3203848" y="1749611"/>
            <a:ext cx="513102" cy="9770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63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s-MX" dirty="0"/>
              <a:t>E</a:t>
            </a:r>
            <a:r>
              <a:rPr lang="es-MX" dirty="0" smtClean="0"/>
              <a:t>jemplo</a:t>
            </a:r>
            <a:endParaRPr lang="es-MX" dirty="0"/>
          </a:p>
        </p:txBody>
      </p:sp>
      <p:pic>
        <p:nvPicPr>
          <p:cNvPr id="1026" name="Picture 2" descr="Las 10 partes del sistema circulatorio (características y funciones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3531"/>
            <a:ext cx="6372200" cy="400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Llamada rectangular redondeada"/>
          <p:cNvSpPr/>
          <p:nvPr/>
        </p:nvSpPr>
        <p:spPr>
          <a:xfrm>
            <a:off x="6588224" y="1412776"/>
            <a:ext cx="1656184" cy="1080120"/>
          </a:xfrm>
          <a:prstGeom prst="wedgeRoundRectCallout">
            <a:avLst>
              <a:gd name="adj1" fmla="val -36863"/>
              <a:gd name="adj2" fmla="val 829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ESTERNON</a:t>
            </a:r>
            <a:endParaRPr lang="es-MX" dirty="0"/>
          </a:p>
        </p:txBody>
      </p:sp>
      <p:sp>
        <p:nvSpPr>
          <p:cNvPr id="9" name="BOLITA 2"/>
          <p:cNvSpPr/>
          <p:nvPr/>
        </p:nvSpPr>
        <p:spPr>
          <a:xfrm>
            <a:off x="6372200" y="422108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Llamada rectangular redondeada"/>
          <p:cNvSpPr/>
          <p:nvPr/>
        </p:nvSpPr>
        <p:spPr>
          <a:xfrm>
            <a:off x="7236296" y="3645024"/>
            <a:ext cx="1728192" cy="936104"/>
          </a:xfrm>
          <a:prstGeom prst="wedgeRoundRectCallout">
            <a:avLst>
              <a:gd name="adj1" fmla="val -73744"/>
              <a:gd name="adj2" fmla="val 246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CORAZÓN </a:t>
            </a:r>
            <a:endParaRPr lang="es-MX" dirty="0"/>
          </a:p>
        </p:txBody>
      </p:sp>
      <p:sp>
        <p:nvSpPr>
          <p:cNvPr id="11" name="BOLITA 3"/>
          <p:cNvSpPr/>
          <p:nvPr/>
        </p:nvSpPr>
        <p:spPr>
          <a:xfrm>
            <a:off x="6372200" y="283807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" name="Hozier - Take Me To Church-Hozier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4488.7552" end="405767.319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0826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25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8" grpId="0" animBg="1"/>
      <p:bldP spid="8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a">
  <a:themeElements>
    <a:clrScheme name="Perspectiva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66</TotalTime>
  <Words>51</Words>
  <Application>Microsoft Office PowerPoint</Application>
  <PresentationFormat>Presentación en pantalla (4:3)</PresentationFormat>
  <Paragraphs>27</Paragraphs>
  <Slides>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Perspectiva</vt:lpstr>
      <vt:lpstr>Presentación de PowerPoint</vt:lpstr>
      <vt:lpstr>Presentación de PowerPoint</vt:lpstr>
      <vt:lpstr>Ejemplo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BIENVENIDO</dc:creator>
  <cp:lastModifiedBy>BIENVENIDO</cp:lastModifiedBy>
  <cp:revision>8</cp:revision>
  <dcterms:created xsi:type="dcterms:W3CDTF">2022-02-23T22:48:43Z</dcterms:created>
  <dcterms:modified xsi:type="dcterms:W3CDTF">2022-02-28T03:13:39Z</dcterms:modified>
</cp:coreProperties>
</file>