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83" r:id="rId3"/>
    <p:sldId id="282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 de Windows" initials="UdW" lastIdx="1" clrIdx="0">
    <p:extLst>
      <p:ext uri="{19B8F6BF-5375-455C-9EA6-DF929625EA0E}">
        <p15:presenceInfo xmlns:p15="http://schemas.microsoft.com/office/powerpoint/2012/main" userId="Usuario de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D3B1"/>
    <a:srgbClr val="D6CF91"/>
    <a:srgbClr val="6C792A"/>
    <a:srgbClr val="9FA042"/>
    <a:srgbClr val="E9E9C5"/>
    <a:srgbClr val="C3B76D"/>
    <a:srgbClr val="7C6A52"/>
    <a:srgbClr val="C3D3AC"/>
    <a:srgbClr val="657340"/>
    <a:srgbClr val="D1C5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2" autoAdjust="0"/>
    <p:restoredTop sz="94291" autoAdjust="0"/>
  </p:normalViewPr>
  <p:slideViewPr>
    <p:cSldViewPr snapToGrid="0">
      <p:cViewPr>
        <p:scale>
          <a:sx n="98" d="100"/>
          <a:sy n="98" d="100"/>
        </p:scale>
        <p:origin x="1488" y="-1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23.135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4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5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0 3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6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7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37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0 10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3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1 11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39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1 9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40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53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24.055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54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0 2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6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0 9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69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0 8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6:12.719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6:13.63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0 4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6:15.750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6:16.302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26.166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1 3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28.615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0 2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30.47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0-12T14:35:33.078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1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2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1-24T16:52:57.523"/>
    </inkml:context>
    <inkml:brush xml:id="br0">
      <inkml:brushProperty name="width" value="0.2" units="cm"/>
      <inkml:brushProperty name="height" value="0.2" units="cm"/>
      <inkml:brushProperty name="color" value="#FFFFFF"/>
      <inkml:brushProperty name="ignorePressure" value="1"/>
    </inkml:brush>
  </inkml:definitions>
  <inkml:trace contextRef="#ctx0" brushRef="#br0">1 0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790627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301534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235270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93798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26069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96100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90428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076254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55015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13423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108275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3C561-5684-4CA1-9E00-64303A43D9BC}" type="datetimeFigureOut">
              <a:rPr lang="es-BO" smtClean="0"/>
              <a:t>2/12/2021</a:t>
            </a:fld>
            <a:endParaRPr lang="es-B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BFD78-DB3B-4DB6-9258-47DAF8CE1FA8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22062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customXml" Target="../ink/ink8.xml"/><Relationship Id="rId18" Type="http://schemas.openxmlformats.org/officeDocument/2006/relationships/customXml" Target="../ink/ink13.xml"/><Relationship Id="rId26" Type="http://schemas.openxmlformats.org/officeDocument/2006/relationships/customXml" Target="../ink/ink21.xml"/><Relationship Id="rId3" Type="http://schemas.openxmlformats.org/officeDocument/2006/relationships/customXml" Target="../ink/ink1.xml"/><Relationship Id="rId21" Type="http://schemas.openxmlformats.org/officeDocument/2006/relationships/customXml" Target="../ink/ink16.xml"/><Relationship Id="rId34" Type="http://schemas.openxmlformats.org/officeDocument/2006/relationships/image" Target="../media/image12.jpeg"/><Relationship Id="rId7" Type="http://schemas.openxmlformats.org/officeDocument/2006/relationships/customXml" Target="../ink/ink2.xml"/><Relationship Id="rId12" Type="http://schemas.openxmlformats.org/officeDocument/2006/relationships/customXml" Target="../ink/ink7.xml"/><Relationship Id="rId17" Type="http://schemas.openxmlformats.org/officeDocument/2006/relationships/customXml" Target="../ink/ink12.xml"/><Relationship Id="rId25" Type="http://schemas.openxmlformats.org/officeDocument/2006/relationships/customXml" Target="../ink/ink20.xml"/><Relationship Id="rId33" Type="http://schemas.openxmlformats.org/officeDocument/2006/relationships/image" Target="../media/image11.jpeg"/><Relationship Id="rId2" Type="http://schemas.openxmlformats.org/officeDocument/2006/relationships/image" Target="../media/image2.png"/><Relationship Id="rId16" Type="http://schemas.openxmlformats.org/officeDocument/2006/relationships/customXml" Target="../ink/ink11.xml"/><Relationship Id="rId20" Type="http://schemas.openxmlformats.org/officeDocument/2006/relationships/customXml" Target="../ink/ink15.xml"/><Relationship Id="rId29" Type="http://schemas.openxmlformats.org/officeDocument/2006/relationships/customXml" Target="../ink/ink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11" Type="http://schemas.openxmlformats.org/officeDocument/2006/relationships/customXml" Target="../ink/ink6.xml"/><Relationship Id="rId24" Type="http://schemas.openxmlformats.org/officeDocument/2006/relationships/customXml" Target="../ink/ink19.xml"/><Relationship Id="rId32" Type="http://schemas.openxmlformats.org/officeDocument/2006/relationships/image" Target="../media/image10.jpeg"/><Relationship Id="rId15" Type="http://schemas.openxmlformats.org/officeDocument/2006/relationships/customXml" Target="../ink/ink10.xml"/><Relationship Id="rId23" Type="http://schemas.openxmlformats.org/officeDocument/2006/relationships/customXml" Target="../ink/ink18.xml"/><Relationship Id="rId28" Type="http://schemas.openxmlformats.org/officeDocument/2006/relationships/customXml" Target="../ink/ink23.xml"/><Relationship Id="rId10" Type="http://schemas.openxmlformats.org/officeDocument/2006/relationships/customXml" Target="../ink/ink5.xml"/><Relationship Id="rId19" Type="http://schemas.openxmlformats.org/officeDocument/2006/relationships/customXml" Target="../ink/ink14.xml"/><Relationship Id="rId31" Type="http://schemas.openxmlformats.org/officeDocument/2006/relationships/customXml" Target="../ink/ink26.xml"/><Relationship Id="rId9" Type="http://schemas.openxmlformats.org/officeDocument/2006/relationships/customXml" Target="../ink/ink4.xml"/><Relationship Id="rId14" Type="http://schemas.openxmlformats.org/officeDocument/2006/relationships/customXml" Target="../ink/ink9.xml"/><Relationship Id="rId22" Type="http://schemas.openxmlformats.org/officeDocument/2006/relationships/customXml" Target="../ink/ink17.xml"/><Relationship Id="rId27" Type="http://schemas.openxmlformats.org/officeDocument/2006/relationships/customXml" Target="../ink/ink22.xml"/><Relationship Id="rId30" Type="http://schemas.openxmlformats.org/officeDocument/2006/relationships/customXml" Target="../ink/ink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0" name="Imagen 5">
            <a:extLst>
              <a:ext uri="{FF2B5EF4-FFF2-40B4-BE49-F238E27FC236}">
                <a16:creationId xmlns:a16="http://schemas.microsoft.com/office/drawing/2014/main" id="{702D2518-2FFB-407D-9157-8BFFF7833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55" y="1"/>
            <a:ext cx="72707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7">
            <a:extLst>
              <a:ext uri="{FF2B5EF4-FFF2-40B4-BE49-F238E27FC236}">
                <a16:creationId xmlns:a16="http://schemas.microsoft.com/office/drawing/2014/main" id="{60DD32D6-90FA-4CD9-942C-1A0076B37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87" y="56147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BO" altLang="es-BO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BO" altLang="es-B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BO" altLang="es-B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BO" altLang="es-B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701A21F-BE3D-4569-AD97-8CC8F5ADB461}"/>
              </a:ext>
            </a:extLst>
          </p:cNvPr>
          <p:cNvSpPr txBox="1"/>
          <p:nvPr/>
        </p:nvSpPr>
        <p:spPr>
          <a:xfrm>
            <a:off x="1019242" y="247059"/>
            <a:ext cx="5974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>
                <a:solidFill>
                  <a:srgbClr val="99D3B1"/>
                </a:solidFill>
                <a:latin typeface="Cooper Black" panose="0208090404030B020404" pitchFamily="18" charset="0"/>
              </a:rPr>
              <a:t>Hipertensión arterial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E298600B-AB30-4997-B1DC-F7CD65C2CF6E}"/>
              </a:ext>
            </a:extLst>
          </p:cNvPr>
          <p:cNvSpPr txBox="1"/>
          <p:nvPr/>
        </p:nvSpPr>
        <p:spPr>
          <a:xfrm>
            <a:off x="787916" y="1267775"/>
            <a:ext cx="33463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hipertensión arterial es una enfermedad crónica en la que aumenta la presión con la que el corazón bombea sangre a las arterias, para que circule por todo el cuerpo.</a:t>
            </a:r>
            <a:endParaRPr lang="es-MX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2F82139-7D74-472A-AA84-AF107E8FE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255" y="1105230"/>
            <a:ext cx="2600617" cy="173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lustración de concepto abstracto de hip... | Free Vector #Freepik #freevector #abstracto">
            <a:extLst>
              <a:ext uri="{FF2B5EF4-FFF2-40B4-BE49-F238E27FC236}">
                <a16:creationId xmlns:a16="http://schemas.microsoft.com/office/drawing/2014/main" id="{6FBBBFA7-BFCE-41F3-A04F-9AE116F1F3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1" t="13112" r="9555" b="8994"/>
          <a:stretch/>
        </p:blipFill>
        <p:spPr bwMode="auto">
          <a:xfrm>
            <a:off x="572820" y="2791152"/>
            <a:ext cx="2288162" cy="222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1992DED0-CCD3-4706-80BA-2D62C7236CA6}"/>
              </a:ext>
            </a:extLst>
          </p:cNvPr>
          <p:cNvSpPr txBox="1"/>
          <p:nvPr/>
        </p:nvSpPr>
        <p:spPr>
          <a:xfrm>
            <a:off x="3083668" y="2812113"/>
            <a:ext cx="36512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sobrepeso y la obesidad  pueden aumentar la presión arterial, sube los niveles de glucosa en la sangre, colesterol, triglicéridos y ácido úrico, lo que dificulta que la sangre fluya por el organismo.</a:t>
            </a:r>
            <a:endParaRPr lang="es-MX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A38CE78-5072-442C-8F26-88844E99B506}"/>
              </a:ext>
            </a:extLst>
          </p:cNvPr>
          <p:cNvSpPr txBox="1"/>
          <p:nvPr/>
        </p:nvSpPr>
        <p:spPr>
          <a:xfrm>
            <a:off x="787916" y="5155660"/>
            <a:ext cx="3424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hipertensión arterial es una enfermedad crónica que no se cura, pero que es posible controlar.</a:t>
            </a:r>
            <a:endParaRPr lang="es-MX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Personaje de dibujos animados con síntom... | Free Vector #Freepik #freevector #cartel">
            <a:extLst>
              <a:ext uri="{FF2B5EF4-FFF2-40B4-BE49-F238E27FC236}">
                <a16:creationId xmlns:a16="http://schemas.microsoft.com/office/drawing/2014/main" id="{A9C8755F-6DD2-4004-A991-6E6625128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" b="19221"/>
          <a:stretch/>
        </p:blipFill>
        <p:spPr bwMode="auto">
          <a:xfrm>
            <a:off x="4909270" y="5058365"/>
            <a:ext cx="1439422" cy="142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BCE6966C-1C54-4CD3-A1F9-181C14326447}"/>
              </a:ext>
            </a:extLst>
          </p:cNvPr>
          <p:cNvSpPr txBox="1"/>
          <p:nvPr/>
        </p:nvSpPr>
        <p:spPr>
          <a:xfrm>
            <a:off x="3307404" y="6877455"/>
            <a:ext cx="37743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baumanómetro es el instrumento utilizado por el médico para medir tu presión arterial.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2" name="Picture 8" descr="Esto contiene una imagen de: {{ pinTitle }}">
            <a:extLst>
              <a:ext uri="{FF2B5EF4-FFF2-40B4-BE49-F238E27FC236}">
                <a16:creationId xmlns:a16="http://schemas.microsoft.com/office/drawing/2014/main" id="{3441F550-A9F4-4625-9AF1-F48B639EE0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9" b="15717"/>
          <a:stretch/>
        </p:blipFill>
        <p:spPr bwMode="auto">
          <a:xfrm>
            <a:off x="787916" y="6517095"/>
            <a:ext cx="2247900" cy="210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0349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0" name="Imagen 5">
            <a:extLst>
              <a:ext uri="{FF2B5EF4-FFF2-40B4-BE49-F238E27FC236}">
                <a16:creationId xmlns:a16="http://schemas.microsoft.com/office/drawing/2014/main" id="{702D2518-2FFB-407D-9157-8BFFF7833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55" y="1"/>
            <a:ext cx="72707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7">
            <a:extLst>
              <a:ext uri="{FF2B5EF4-FFF2-40B4-BE49-F238E27FC236}">
                <a16:creationId xmlns:a16="http://schemas.microsoft.com/office/drawing/2014/main" id="{60DD32D6-90FA-4CD9-942C-1A0076B371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87" y="56147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BO" altLang="es-BO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BO" altLang="es-B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BO" altLang="es-B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BO" altLang="es-B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701A21F-BE3D-4569-AD97-8CC8F5ADB461}"/>
              </a:ext>
            </a:extLst>
          </p:cNvPr>
          <p:cNvSpPr txBox="1"/>
          <p:nvPr/>
        </p:nvSpPr>
        <p:spPr>
          <a:xfrm>
            <a:off x="1019242" y="247059"/>
            <a:ext cx="59749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>
                <a:solidFill>
                  <a:srgbClr val="99D3B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Hipertensión arterial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84BCB71-F59F-4AC3-B12D-346EE9759A90}"/>
              </a:ext>
            </a:extLst>
          </p:cNvPr>
          <p:cNvSpPr txBox="1"/>
          <p:nvPr/>
        </p:nvSpPr>
        <p:spPr>
          <a:xfrm>
            <a:off x="589996" y="954945"/>
            <a:ext cx="6041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Síntomas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1943C2F4-C95F-401A-9804-C2BE78E67C83}"/>
              </a:ext>
            </a:extLst>
          </p:cNvPr>
          <p:cNvSpPr txBox="1"/>
          <p:nvPr/>
        </p:nvSpPr>
        <p:spPr>
          <a:xfrm>
            <a:off x="778213" y="1539720"/>
            <a:ext cx="34046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 mayoría de las personas que padecen de hipertensión arterial no lo saben, porque no tienen ningún síntoma, pero hay quien puede presentar: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Dolor de cabeza intenso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Mareo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Zumbido de oídos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Sensación de ver lucecitas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Visión borrosa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Dolor en el pecho y/o lumbar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Tobillos hinchados</a:t>
            </a:r>
          </a:p>
          <a:p>
            <a:endParaRPr lang="es-MX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F9AE66A-C256-4287-BF8B-1611119DE3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185"/>
          <a:stretch/>
        </p:blipFill>
        <p:spPr>
          <a:xfrm>
            <a:off x="4418829" y="1653761"/>
            <a:ext cx="2336759" cy="217257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864E9A3A-1331-44E4-A9A4-E183B0DEAB9F}"/>
              </a:ext>
            </a:extLst>
          </p:cNvPr>
          <p:cNvSpPr txBox="1"/>
          <p:nvPr/>
        </p:nvSpPr>
        <p:spPr>
          <a:xfrm>
            <a:off x="3429000" y="4809013"/>
            <a:ext cx="340468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Tratamiento/ Recomendaciones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Después de ser diagnosticado con hipertensión arterial, se recomienda: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Tomarte la presión diariamente y apuntarla para llevar un control y poder mostrárselo al médico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Ir a consulta de manera periódica, para que te tomen la presión y den medicamento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Llevar una alimentación baja en grasas y sal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Bajar de peso (si padeces obesidad o sobrepeso)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Caminar mínimo 30 minutos al día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Aprender a controlar el estrés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Dejar de fumar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400" b="0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Evitar tomar alcohol</a:t>
            </a:r>
          </a:p>
          <a:p>
            <a:endParaRPr lang="es-MX" dirty="0"/>
          </a:p>
        </p:txBody>
      </p:sp>
      <p:pic>
        <p:nvPicPr>
          <p:cNvPr id="2050" name="Picture 2" descr="Cómo Alimentarse para Evitar o Controlar la Hipertensión Arterial">
            <a:extLst>
              <a:ext uri="{FF2B5EF4-FFF2-40B4-BE49-F238E27FC236}">
                <a16:creationId xmlns:a16="http://schemas.microsoft.com/office/drawing/2014/main" id="{B3C8DFD9-6E0A-4055-AEF8-97C4DD8F6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13" y="4609159"/>
            <a:ext cx="2247900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sto contiene una imagen de: {{ pinTitle }}">
            <a:extLst>
              <a:ext uri="{FF2B5EF4-FFF2-40B4-BE49-F238E27FC236}">
                <a16:creationId xmlns:a16="http://schemas.microsoft.com/office/drawing/2014/main" id="{00AEA02C-8886-47C6-BD84-794E46339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54"/>
          <a:stretch/>
        </p:blipFill>
        <p:spPr bwMode="auto">
          <a:xfrm>
            <a:off x="1019242" y="6824949"/>
            <a:ext cx="2247900" cy="158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703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Imagen 56">
            <a:extLst>
              <a:ext uri="{FF2B5EF4-FFF2-40B4-BE49-F238E27FC236}">
                <a16:creationId xmlns:a16="http://schemas.microsoft.com/office/drawing/2014/main" id="{7637393C-C1EA-4F98-ADE1-5D30C5748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72707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F2E53C62-18B0-4202-9B28-0BF3663E3045}"/>
              </a:ext>
            </a:extLst>
          </p:cNvPr>
          <p:cNvGrpSpPr/>
          <p:nvPr/>
        </p:nvGrpSpPr>
        <p:grpSpPr>
          <a:xfrm>
            <a:off x="392430" y="-250825"/>
            <a:ext cx="50917" cy="0"/>
            <a:chOff x="923021" y="235440"/>
            <a:chExt cx="1000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6" name="Entrada de lápiz 5">
                  <a:extLst>
                    <a:ext uri="{FF2B5EF4-FFF2-40B4-BE49-F238E27FC236}">
                      <a16:creationId xmlns:a16="http://schemas.microsoft.com/office/drawing/2014/main" id="{1297AEF3-AB54-4482-AD07-401B96D8B131}"/>
                    </a:ext>
                  </a:extLst>
                </p14:cNvPr>
                <p14:cNvContentPartPr/>
                <p14:nvPr/>
              </p14:nvContentPartPr>
              <p14:xfrm>
                <a:off x="923021" y="235440"/>
                <a:ext cx="360" cy="360"/>
              </p14:xfrm>
            </p:contentPart>
          </mc:Choice>
          <mc:Fallback xmlns="">
            <p:pic>
              <p:nvPicPr>
                <p:cNvPr id="6" name="Entrada de lápiz 5">
                  <a:extLst>
                    <a:ext uri="{FF2B5EF4-FFF2-40B4-BE49-F238E27FC236}">
                      <a16:creationId xmlns:a16="http://schemas.microsoft.com/office/drawing/2014/main" id="{1297AEF3-AB54-4482-AD07-401B96D8B131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87021" y="1994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7" name="Entrada de lápiz 6">
                  <a:extLst>
                    <a:ext uri="{FF2B5EF4-FFF2-40B4-BE49-F238E27FC236}">
                      <a16:creationId xmlns:a16="http://schemas.microsoft.com/office/drawing/2014/main" id="{E64C4E08-E874-4789-B190-435D526A6FAD}"/>
                    </a:ext>
                  </a:extLst>
                </p14:cNvPr>
                <p14:cNvContentPartPr/>
                <p14:nvPr/>
              </p14:nvContentPartPr>
              <p14:xfrm>
                <a:off x="1022741" y="235440"/>
                <a:ext cx="360" cy="360"/>
              </p14:xfrm>
            </p:contentPart>
          </mc:Choice>
          <mc:Fallback xmlns="">
            <p:pic>
              <p:nvPicPr>
                <p:cNvPr id="7" name="Entrada de lápiz 6">
                  <a:extLst>
                    <a:ext uri="{FF2B5EF4-FFF2-40B4-BE49-F238E27FC236}">
                      <a16:creationId xmlns:a16="http://schemas.microsoft.com/office/drawing/2014/main" id="{E64C4E08-E874-4789-B190-435D526A6FAD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86741" y="1994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CF478B17-2876-4C2D-A66B-A1DEC50B7648}"/>
              </a:ext>
            </a:extLst>
          </p:cNvPr>
          <p:cNvGrpSpPr/>
          <p:nvPr/>
        </p:nvGrpSpPr>
        <p:grpSpPr>
          <a:xfrm>
            <a:off x="791845" y="-319404"/>
            <a:ext cx="90650" cy="45719"/>
            <a:chOff x="1420901" y="153720"/>
            <a:chExt cx="91080" cy="45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9" name="Entrada de lápiz 8">
                  <a:extLst>
                    <a:ext uri="{FF2B5EF4-FFF2-40B4-BE49-F238E27FC236}">
                      <a16:creationId xmlns:a16="http://schemas.microsoft.com/office/drawing/2014/main" id="{619238AF-005C-4142-8D1E-C70A0E66E814}"/>
                    </a:ext>
                  </a:extLst>
                </p14:cNvPr>
                <p14:cNvContentPartPr/>
                <p14:nvPr/>
              </p14:nvContentPartPr>
              <p14:xfrm>
                <a:off x="1420901" y="153720"/>
                <a:ext cx="360" cy="360"/>
              </p14:xfrm>
            </p:contentPart>
          </mc:Choice>
          <mc:Fallback xmlns="">
            <p:pic>
              <p:nvPicPr>
                <p:cNvPr id="9" name="Entrada de lápiz 8">
                  <a:extLst>
                    <a:ext uri="{FF2B5EF4-FFF2-40B4-BE49-F238E27FC236}">
                      <a16:creationId xmlns:a16="http://schemas.microsoft.com/office/drawing/2014/main" id="{619238AF-005C-4142-8D1E-C70A0E66E81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84901" y="11772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Entrada de lápiz 9">
                  <a:extLst>
                    <a:ext uri="{FF2B5EF4-FFF2-40B4-BE49-F238E27FC236}">
                      <a16:creationId xmlns:a16="http://schemas.microsoft.com/office/drawing/2014/main" id="{7D0FF6C7-6848-4F6E-A568-C64D5164FE6E}"/>
                    </a:ext>
                  </a:extLst>
                </p14:cNvPr>
                <p14:cNvContentPartPr/>
                <p14:nvPr/>
              </p14:nvContentPartPr>
              <p14:xfrm>
                <a:off x="1511621" y="199080"/>
                <a:ext cx="360" cy="360"/>
              </p14:xfrm>
            </p:contentPart>
          </mc:Choice>
          <mc:Fallback xmlns="">
            <p:pic>
              <p:nvPicPr>
                <p:cNvPr id="10" name="Entrada de lápiz 9">
                  <a:extLst>
                    <a:ext uri="{FF2B5EF4-FFF2-40B4-BE49-F238E27FC236}">
                      <a16:creationId xmlns:a16="http://schemas.microsoft.com/office/drawing/2014/main" id="{7D0FF6C7-6848-4F6E-A568-C64D5164FE6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475621" y="16308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B844085C-027A-49D9-BD20-944B75E7DD22}"/>
              </a:ext>
            </a:extLst>
          </p:cNvPr>
          <p:cNvGrpSpPr/>
          <p:nvPr/>
        </p:nvGrpSpPr>
        <p:grpSpPr>
          <a:xfrm>
            <a:off x="1410334" y="17781"/>
            <a:ext cx="159023" cy="45719"/>
            <a:chOff x="2199581" y="588240"/>
            <a:chExt cx="63720" cy="18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Entrada de lápiz 11">
                  <a:extLst>
                    <a:ext uri="{FF2B5EF4-FFF2-40B4-BE49-F238E27FC236}">
                      <a16:creationId xmlns:a16="http://schemas.microsoft.com/office/drawing/2014/main" id="{F5A69779-4F47-4127-834B-F4F5ECF78CEE}"/>
                    </a:ext>
                  </a:extLst>
                </p14:cNvPr>
                <p14:cNvContentPartPr/>
                <p14:nvPr/>
              </p14:nvContentPartPr>
              <p14:xfrm>
                <a:off x="2199581" y="588240"/>
                <a:ext cx="360" cy="360"/>
              </p14:xfrm>
            </p:contentPart>
          </mc:Choice>
          <mc:Fallback xmlns="">
            <p:pic>
              <p:nvPicPr>
                <p:cNvPr id="12" name="Entrada de lápiz 11">
                  <a:extLst>
                    <a:ext uri="{FF2B5EF4-FFF2-40B4-BE49-F238E27FC236}">
                      <a16:creationId xmlns:a16="http://schemas.microsoft.com/office/drawing/2014/main" id="{F5A69779-4F47-4127-834B-F4F5ECF78CE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163581" y="5522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3" name="Entrada de lápiz 12">
                  <a:extLst>
                    <a:ext uri="{FF2B5EF4-FFF2-40B4-BE49-F238E27FC236}">
                      <a16:creationId xmlns:a16="http://schemas.microsoft.com/office/drawing/2014/main" id="{6344C261-E043-495B-B20E-FF8C3DB1660A}"/>
                    </a:ext>
                  </a:extLst>
                </p14:cNvPr>
                <p14:cNvContentPartPr/>
                <p14:nvPr/>
              </p14:nvContentPartPr>
              <p14:xfrm>
                <a:off x="2262941" y="606600"/>
                <a:ext cx="360" cy="360"/>
              </p14:xfrm>
            </p:contentPart>
          </mc:Choice>
          <mc:Fallback xmlns="">
            <p:pic>
              <p:nvPicPr>
                <p:cNvPr id="13" name="Entrada de lápiz 12">
                  <a:extLst>
                    <a:ext uri="{FF2B5EF4-FFF2-40B4-BE49-F238E27FC236}">
                      <a16:creationId xmlns:a16="http://schemas.microsoft.com/office/drawing/2014/main" id="{6344C261-E043-495B-B20E-FF8C3DB1660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26941" y="57060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9CDF5361-E15E-4460-96BB-C5A53BBC3746}"/>
              </a:ext>
            </a:extLst>
          </p:cNvPr>
          <p:cNvGrpSpPr/>
          <p:nvPr/>
        </p:nvGrpSpPr>
        <p:grpSpPr>
          <a:xfrm>
            <a:off x="1585594" y="-412114"/>
            <a:ext cx="83487" cy="45719"/>
            <a:chOff x="2407661" y="18000"/>
            <a:chExt cx="100080" cy="5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5" name="Entrada de lápiz 14">
                  <a:extLst>
                    <a:ext uri="{FF2B5EF4-FFF2-40B4-BE49-F238E27FC236}">
                      <a16:creationId xmlns:a16="http://schemas.microsoft.com/office/drawing/2014/main" id="{17A88789-8441-4AD9-A1FD-C519D77757B5}"/>
                    </a:ext>
                  </a:extLst>
                </p14:cNvPr>
                <p14:cNvContentPartPr/>
                <p14:nvPr/>
              </p14:nvContentPartPr>
              <p14:xfrm>
                <a:off x="2507381" y="18000"/>
                <a:ext cx="360" cy="360"/>
              </p14:xfrm>
            </p:contentPart>
          </mc:Choice>
          <mc:Fallback xmlns="">
            <p:pic>
              <p:nvPicPr>
                <p:cNvPr id="15" name="Entrada de lápiz 14">
                  <a:extLst>
                    <a:ext uri="{FF2B5EF4-FFF2-40B4-BE49-F238E27FC236}">
                      <a16:creationId xmlns:a16="http://schemas.microsoft.com/office/drawing/2014/main" id="{17A88789-8441-4AD9-A1FD-C519D77757B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471381" y="-1800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6" name="Entrada de lápiz 15">
                  <a:extLst>
                    <a:ext uri="{FF2B5EF4-FFF2-40B4-BE49-F238E27FC236}">
                      <a16:creationId xmlns:a16="http://schemas.microsoft.com/office/drawing/2014/main" id="{89E57B11-1BFF-4EF4-BD12-646BC5C86C29}"/>
                    </a:ext>
                  </a:extLst>
                </p14:cNvPr>
                <p14:cNvContentPartPr/>
                <p14:nvPr/>
              </p14:nvContentPartPr>
              <p14:xfrm>
                <a:off x="2407661" y="72360"/>
                <a:ext cx="360" cy="360"/>
              </p14:xfrm>
            </p:contentPart>
          </mc:Choice>
          <mc:Fallback xmlns="">
            <p:pic>
              <p:nvPicPr>
                <p:cNvPr id="16" name="Entrada de lápiz 15">
                  <a:extLst>
                    <a:ext uri="{FF2B5EF4-FFF2-40B4-BE49-F238E27FC236}">
                      <a16:creationId xmlns:a16="http://schemas.microsoft.com/office/drawing/2014/main" id="{89E57B11-1BFF-4EF4-BD12-646BC5C86C2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371661" y="36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AB5159C8-7D35-4481-B4AC-CF2358264AE1}"/>
              </a:ext>
            </a:extLst>
          </p:cNvPr>
          <p:cNvGrpSpPr/>
          <p:nvPr/>
        </p:nvGrpSpPr>
        <p:grpSpPr>
          <a:xfrm>
            <a:off x="2004694" y="-422316"/>
            <a:ext cx="45719" cy="62272"/>
            <a:chOff x="2923901" y="27360"/>
            <a:chExt cx="45720" cy="63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8" name="Entrada de lápiz 17">
                  <a:extLst>
                    <a:ext uri="{FF2B5EF4-FFF2-40B4-BE49-F238E27FC236}">
                      <a16:creationId xmlns:a16="http://schemas.microsoft.com/office/drawing/2014/main" id="{729DD335-185E-494D-8C4F-2AE5594201A7}"/>
                    </a:ext>
                  </a:extLst>
                </p14:cNvPr>
                <p14:cNvContentPartPr/>
                <p14:nvPr/>
              </p14:nvContentPartPr>
              <p14:xfrm>
                <a:off x="2969261" y="27360"/>
                <a:ext cx="360" cy="360"/>
              </p14:xfrm>
            </p:contentPart>
          </mc:Choice>
          <mc:Fallback xmlns="">
            <p:pic>
              <p:nvPicPr>
                <p:cNvPr id="18" name="Entrada de lápiz 17">
                  <a:extLst>
                    <a:ext uri="{FF2B5EF4-FFF2-40B4-BE49-F238E27FC236}">
                      <a16:creationId xmlns:a16="http://schemas.microsoft.com/office/drawing/2014/main" id="{729DD335-185E-494D-8C4F-2AE5594201A7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933261" y="-86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9" name="Entrada de lápiz 18">
                  <a:extLst>
                    <a:ext uri="{FF2B5EF4-FFF2-40B4-BE49-F238E27FC236}">
                      <a16:creationId xmlns:a16="http://schemas.microsoft.com/office/drawing/2014/main" id="{053FC0FE-B986-4CE2-BD3B-424D021187D5}"/>
                    </a:ext>
                  </a:extLst>
                </p14:cNvPr>
                <p14:cNvContentPartPr/>
                <p14:nvPr/>
              </p14:nvContentPartPr>
              <p14:xfrm>
                <a:off x="2923901" y="90360"/>
                <a:ext cx="360" cy="360"/>
              </p14:xfrm>
            </p:contentPart>
          </mc:Choice>
          <mc:Fallback xmlns="">
            <p:pic>
              <p:nvPicPr>
                <p:cNvPr id="19" name="Entrada de lápiz 18">
                  <a:extLst>
                    <a:ext uri="{FF2B5EF4-FFF2-40B4-BE49-F238E27FC236}">
                      <a16:creationId xmlns:a16="http://schemas.microsoft.com/office/drawing/2014/main" id="{053FC0FE-B986-4CE2-BD3B-424D021187D5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887901" y="54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92A447A2-F9D3-4870-8EFD-CC4FF2287B7A}"/>
              </a:ext>
            </a:extLst>
          </p:cNvPr>
          <p:cNvGrpSpPr/>
          <p:nvPr/>
        </p:nvGrpSpPr>
        <p:grpSpPr>
          <a:xfrm>
            <a:off x="2344420" y="-287019"/>
            <a:ext cx="68579" cy="45719"/>
            <a:chOff x="3358421" y="190080"/>
            <a:chExt cx="54720" cy="36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21" name="Entrada de lápiz 20">
                  <a:extLst>
                    <a:ext uri="{FF2B5EF4-FFF2-40B4-BE49-F238E27FC236}">
                      <a16:creationId xmlns:a16="http://schemas.microsoft.com/office/drawing/2014/main" id="{5C933C61-9A82-4A1F-9B3E-251510DD7B5A}"/>
                    </a:ext>
                  </a:extLst>
                </p14:cNvPr>
                <p14:cNvContentPartPr/>
                <p14:nvPr/>
              </p14:nvContentPartPr>
              <p14:xfrm>
                <a:off x="3358421" y="190080"/>
                <a:ext cx="360" cy="360"/>
              </p14:xfrm>
            </p:contentPart>
          </mc:Choice>
          <mc:Fallback xmlns="">
            <p:pic>
              <p:nvPicPr>
                <p:cNvPr id="21" name="Entrada de lápiz 20">
                  <a:extLst>
                    <a:ext uri="{FF2B5EF4-FFF2-40B4-BE49-F238E27FC236}">
                      <a16:creationId xmlns:a16="http://schemas.microsoft.com/office/drawing/2014/main" id="{5C933C61-9A82-4A1F-9B3E-251510DD7B5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22421" y="15408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2" name="Entrada de lápiz 21">
                  <a:extLst>
                    <a:ext uri="{FF2B5EF4-FFF2-40B4-BE49-F238E27FC236}">
                      <a16:creationId xmlns:a16="http://schemas.microsoft.com/office/drawing/2014/main" id="{63C6EBE5-D7FD-4925-8FF9-AF7A772D2D29}"/>
                    </a:ext>
                  </a:extLst>
                </p14:cNvPr>
                <p14:cNvContentPartPr/>
                <p14:nvPr/>
              </p14:nvContentPartPr>
              <p14:xfrm>
                <a:off x="3412781" y="226440"/>
                <a:ext cx="360" cy="360"/>
              </p14:xfrm>
            </p:contentPart>
          </mc:Choice>
          <mc:Fallback xmlns="">
            <p:pic>
              <p:nvPicPr>
                <p:cNvPr id="22" name="Entrada de lápiz 21">
                  <a:extLst>
                    <a:ext uri="{FF2B5EF4-FFF2-40B4-BE49-F238E27FC236}">
                      <a16:creationId xmlns:a16="http://schemas.microsoft.com/office/drawing/2014/main" id="{63C6EBE5-D7FD-4925-8FF9-AF7A772D2D29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376781" y="1904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96F806E4-0D09-4DF3-AA8D-023A9FFDDF93}"/>
              </a:ext>
            </a:extLst>
          </p:cNvPr>
          <p:cNvGrpSpPr/>
          <p:nvPr/>
        </p:nvGrpSpPr>
        <p:grpSpPr>
          <a:xfrm>
            <a:off x="3103244" y="-261399"/>
            <a:ext cx="45719" cy="54390"/>
            <a:chOff x="4281821" y="217080"/>
            <a:chExt cx="46080" cy="5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4" name="Entrada de lápiz 23">
                  <a:extLst>
                    <a:ext uri="{FF2B5EF4-FFF2-40B4-BE49-F238E27FC236}">
                      <a16:creationId xmlns:a16="http://schemas.microsoft.com/office/drawing/2014/main" id="{D72BD052-589D-4611-8C27-4C7B06DEAB02}"/>
                    </a:ext>
                  </a:extLst>
                </p14:cNvPr>
                <p14:cNvContentPartPr/>
                <p14:nvPr/>
              </p14:nvContentPartPr>
              <p14:xfrm>
                <a:off x="4281821" y="217080"/>
                <a:ext cx="360" cy="360"/>
              </p14:xfrm>
            </p:contentPart>
          </mc:Choice>
          <mc:Fallback xmlns="">
            <p:pic>
              <p:nvPicPr>
                <p:cNvPr id="24" name="Entrada de lápiz 23">
                  <a:extLst>
                    <a:ext uri="{FF2B5EF4-FFF2-40B4-BE49-F238E27FC236}">
                      <a16:creationId xmlns:a16="http://schemas.microsoft.com/office/drawing/2014/main" id="{D72BD052-589D-4611-8C27-4C7B06DEAB0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245821" y="18108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5" name="Entrada de lápiz 24">
                  <a:extLst>
                    <a:ext uri="{FF2B5EF4-FFF2-40B4-BE49-F238E27FC236}">
                      <a16:creationId xmlns:a16="http://schemas.microsoft.com/office/drawing/2014/main" id="{AC8C8595-87FA-4470-8226-A882BB51A4C0}"/>
                    </a:ext>
                  </a:extLst>
                </p14:cNvPr>
                <p14:cNvContentPartPr/>
                <p14:nvPr/>
              </p14:nvContentPartPr>
              <p14:xfrm>
                <a:off x="4327541" y="271440"/>
                <a:ext cx="360" cy="360"/>
              </p14:xfrm>
            </p:contentPart>
          </mc:Choice>
          <mc:Fallback xmlns="">
            <p:pic>
              <p:nvPicPr>
                <p:cNvPr id="25" name="Entrada de lápiz 24">
                  <a:extLst>
                    <a:ext uri="{FF2B5EF4-FFF2-40B4-BE49-F238E27FC236}">
                      <a16:creationId xmlns:a16="http://schemas.microsoft.com/office/drawing/2014/main" id="{AC8C8595-87FA-4470-8226-A882BB51A4C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291541" y="23544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628C4B93-3B78-42EB-94B0-09E6241973E4}"/>
              </a:ext>
            </a:extLst>
          </p:cNvPr>
          <p:cNvGrpSpPr/>
          <p:nvPr/>
        </p:nvGrpSpPr>
        <p:grpSpPr>
          <a:xfrm>
            <a:off x="3846829" y="-328929"/>
            <a:ext cx="473815" cy="45719"/>
            <a:chOff x="5205581" y="172080"/>
            <a:chExt cx="90720" cy="9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7" name="Entrada de lápiz 26">
                  <a:extLst>
                    <a:ext uri="{FF2B5EF4-FFF2-40B4-BE49-F238E27FC236}">
                      <a16:creationId xmlns:a16="http://schemas.microsoft.com/office/drawing/2014/main" id="{471ABE8E-4952-4E57-98CB-8B5B48A9DCE2}"/>
                    </a:ext>
                  </a:extLst>
                </p14:cNvPr>
                <p14:cNvContentPartPr/>
                <p14:nvPr/>
              </p14:nvContentPartPr>
              <p14:xfrm>
                <a:off x="5205581" y="172080"/>
                <a:ext cx="360" cy="360"/>
              </p14:xfrm>
            </p:contentPart>
          </mc:Choice>
          <mc:Fallback xmlns="">
            <p:pic>
              <p:nvPicPr>
                <p:cNvPr id="27" name="Entrada de lápiz 26">
                  <a:extLst>
                    <a:ext uri="{FF2B5EF4-FFF2-40B4-BE49-F238E27FC236}">
                      <a16:creationId xmlns:a16="http://schemas.microsoft.com/office/drawing/2014/main" id="{471ABE8E-4952-4E57-98CB-8B5B48A9DCE2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169581" y="13608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8" name="Entrada de lápiz 27">
                  <a:extLst>
                    <a:ext uri="{FF2B5EF4-FFF2-40B4-BE49-F238E27FC236}">
                      <a16:creationId xmlns:a16="http://schemas.microsoft.com/office/drawing/2014/main" id="{55080358-82FE-41C6-B311-1A95607C0FD4}"/>
                    </a:ext>
                  </a:extLst>
                </p14:cNvPr>
                <p14:cNvContentPartPr/>
                <p14:nvPr/>
              </p14:nvContentPartPr>
              <p14:xfrm>
                <a:off x="5295941" y="180720"/>
                <a:ext cx="360" cy="360"/>
              </p14:xfrm>
            </p:contentPart>
          </mc:Choice>
          <mc:Fallback xmlns="">
            <p:pic>
              <p:nvPicPr>
                <p:cNvPr id="28" name="Entrada de lápiz 27">
                  <a:extLst>
                    <a:ext uri="{FF2B5EF4-FFF2-40B4-BE49-F238E27FC236}">
                      <a16:creationId xmlns:a16="http://schemas.microsoft.com/office/drawing/2014/main" id="{55080358-82FE-41C6-B311-1A95607C0FD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259941" y="14472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id="{0D53A12F-156E-45D7-B3C8-D1A4F5611563}"/>
              </a:ext>
            </a:extLst>
          </p:cNvPr>
          <p:cNvGrpSpPr/>
          <p:nvPr/>
        </p:nvGrpSpPr>
        <p:grpSpPr>
          <a:xfrm>
            <a:off x="4305935" y="-408939"/>
            <a:ext cx="523690" cy="45719"/>
            <a:chOff x="5784821" y="63360"/>
            <a:chExt cx="99720" cy="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30" name="Entrada de lápiz 29">
                  <a:extLst>
                    <a:ext uri="{FF2B5EF4-FFF2-40B4-BE49-F238E27FC236}">
                      <a16:creationId xmlns:a16="http://schemas.microsoft.com/office/drawing/2014/main" id="{635DD8CF-BB27-4472-AE6F-D01316FB97AE}"/>
                    </a:ext>
                  </a:extLst>
                </p14:cNvPr>
                <p14:cNvContentPartPr/>
                <p14:nvPr/>
              </p14:nvContentPartPr>
              <p14:xfrm>
                <a:off x="5884181" y="72360"/>
                <a:ext cx="360" cy="360"/>
              </p14:xfrm>
            </p:contentPart>
          </mc:Choice>
          <mc:Fallback xmlns="">
            <p:pic>
              <p:nvPicPr>
                <p:cNvPr id="30" name="Entrada de lápiz 29">
                  <a:extLst>
                    <a:ext uri="{FF2B5EF4-FFF2-40B4-BE49-F238E27FC236}">
                      <a16:creationId xmlns:a16="http://schemas.microsoft.com/office/drawing/2014/main" id="{635DD8CF-BB27-4472-AE6F-D01316FB97A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848181" y="36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1" name="Entrada de lápiz 30">
                  <a:extLst>
                    <a:ext uri="{FF2B5EF4-FFF2-40B4-BE49-F238E27FC236}">
                      <a16:creationId xmlns:a16="http://schemas.microsoft.com/office/drawing/2014/main" id="{AB65699C-1FC2-4A19-B083-76945A6E22FF}"/>
                    </a:ext>
                  </a:extLst>
                </p14:cNvPr>
                <p14:cNvContentPartPr/>
                <p14:nvPr/>
              </p14:nvContentPartPr>
              <p14:xfrm>
                <a:off x="5784821" y="63360"/>
                <a:ext cx="360" cy="360"/>
              </p14:xfrm>
            </p:contentPart>
          </mc:Choice>
          <mc:Fallback xmlns="">
            <p:pic>
              <p:nvPicPr>
                <p:cNvPr id="31" name="Entrada de lápiz 30">
                  <a:extLst>
                    <a:ext uri="{FF2B5EF4-FFF2-40B4-BE49-F238E27FC236}">
                      <a16:creationId xmlns:a16="http://schemas.microsoft.com/office/drawing/2014/main" id="{AB65699C-1FC2-4A19-B083-76945A6E22F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748821" y="27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FAEF81DB-CFCE-44A7-BFDB-BEB13D06A29C}"/>
              </a:ext>
            </a:extLst>
          </p:cNvPr>
          <p:cNvGrpSpPr/>
          <p:nvPr/>
        </p:nvGrpSpPr>
        <p:grpSpPr>
          <a:xfrm>
            <a:off x="5080000" y="-374649"/>
            <a:ext cx="107574" cy="45719"/>
            <a:chOff x="6744581" y="99360"/>
            <a:chExt cx="63720" cy="27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33" name="Entrada de lápiz 32">
                  <a:extLst>
                    <a:ext uri="{FF2B5EF4-FFF2-40B4-BE49-F238E27FC236}">
                      <a16:creationId xmlns:a16="http://schemas.microsoft.com/office/drawing/2014/main" id="{3FEC7765-772B-470B-944D-D4DD71889743}"/>
                    </a:ext>
                  </a:extLst>
                </p14:cNvPr>
                <p14:cNvContentPartPr/>
                <p14:nvPr/>
              </p14:nvContentPartPr>
              <p14:xfrm>
                <a:off x="6744581" y="99360"/>
                <a:ext cx="360" cy="360"/>
              </p14:xfrm>
            </p:contentPart>
          </mc:Choice>
          <mc:Fallback xmlns="">
            <p:pic>
              <p:nvPicPr>
                <p:cNvPr id="33" name="Entrada de lápiz 32">
                  <a:extLst>
                    <a:ext uri="{FF2B5EF4-FFF2-40B4-BE49-F238E27FC236}">
                      <a16:creationId xmlns:a16="http://schemas.microsoft.com/office/drawing/2014/main" id="{3FEC7765-772B-470B-944D-D4DD71889743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08581" y="63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4" name="Entrada de lápiz 33">
                  <a:extLst>
                    <a:ext uri="{FF2B5EF4-FFF2-40B4-BE49-F238E27FC236}">
                      <a16:creationId xmlns:a16="http://schemas.microsoft.com/office/drawing/2014/main" id="{AA8A27E1-2183-42FE-9214-AFBDA261C3B0}"/>
                    </a:ext>
                  </a:extLst>
                </p14:cNvPr>
                <p14:cNvContentPartPr/>
                <p14:nvPr/>
              </p14:nvContentPartPr>
              <p14:xfrm>
                <a:off x="6807941" y="126720"/>
                <a:ext cx="360" cy="360"/>
              </p14:xfrm>
            </p:contentPart>
          </mc:Choice>
          <mc:Fallback xmlns="">
            <p:pic>
              <p:nvPicPr>
                <p:cNvPr id="34" name="Entrada de lápiz 33">
                  <a:extLst>
                    <a:ext uri="{FF2B5EF4-FFF2-40B4-BE49-F238E27FC236}">
                      <a16:creationId xmlns:a16="http://schemas.microsoft.com/office/drawing/2014/main" id="{AA8A27E1-2183-42FE-9214-AFBDA261C3B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771941" y="9072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EA6003A3-35AC-460F-B3ED-42AD577DF814}"/>
              </a:ext>
            </a:extLst>
          </p:cNvPr>
          <p:cNvGrpSpPr/>
          <p:nvPr/>
        </p:nvGrpSpPr>
        <p:grpSpPr>
          <a:xfrm>
            <a:off x="5683885" y="30481"/>
            <a:ext cx="332502" cy="45719"/>
            <a:chOff x="7477901" y="615600"/>
            <a:chExt cx="63720" cy="9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6" name="Entrada de lápiz 35">
                  <a:extLst>
                    <a:ext uri="{FF2B5EF4-FFF2-40B4-BE49-F238E27FC236}">
                      <a16:creationId xmlns:a16="http://schemas.microsoft.com/office/drawing/2014/main" id="{658DB310-FB39-4991-9354-E5DE029DAB16}"/>
                    </a:ext>
                  </a:extLst>
                </p14:cNvPr>
                <p14:cNvContentPartPr/>
                <p14:nvPr/>
              </p14:nvContentPartPr>
              <p14:xfrm>
                <a:off x="7477901" y="624600"/>
                <a:ext cx="360" cy="360"/>
              </p14:xfrm>
            </p:contentPart>
          </mc:Choice>
          <mc:Fallback xmlns="">
            <p:pic>
              <p:nvPicPr>
                <p:cNvPr id="36" name="Entrada de lápiz 35">
                  <a:extLst>
                    <a:ext uri="{FF2B5EF4-FFF2-40B4-BE49-F238E27FC236}">
                      <a16:creationId xmlns:a16="http://schemas.microsoft.com/office/drawing/2014/main" id="{658DB310-FB39-4991-9354-E5DE029DAB1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441901" y="58860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7" name="Entrada de lápiz 36">
                  <a:extLst>
                    <a:ext uri="{FF2B5EF4-FFF2-40B4-BE49-F238E27FC236}">
                      <a16:creationId xmlns:a16="http://schemas.microsoft.com/office/drawing/2014/main" id="{0F95CE4D-3C62-4E12-895A-E943E0E1618F}"/>
                    </a:ext>
                  </a:extLst>
                </p14:cNvPr>
                <p14:cNvContentPartPr/>
                <p14:nvPr/>
              </p14:nvContentPartPr>
              <p14:xfrm>
                <a:off x="7541261" y="615600"/>
                <a:ext cx="360" cy="360"/>
              </p14:xfrm>
            </p:contentPart>
          </mc:Choice>
          <mc:Fallback xmlns="">
            <p:pic>
              <p:nvPicPr>
                <p:cNvPr id="37" name="Entrada de lápiz 36">
                  <a:extLst>
                    <a:ext uri="{FF2B5EF4-FFF2-40B4-BE49-F238E27FC236}">
                      <a16:creationId xmlns:a16="http://schemas.microsoft.com/office/drawing/2014/main" id="{0F95CE4D-3C62-4E12-895A-E943E0E1618F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505261" y="57960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E33951B2-7B2E-48B7-97E4-B9215FE2CBAB}"/>
              </a:ext>
            </a:extLst>
          </p:cNvPr>
          <p:cNvGrpSpPr/>
          <p:nvPr/>
        </p:nvGrpSpPr>
        <p:grpSpPr>
          <a:xfrm>
            <a:off x="6462395" y="-422274"/>
            <a:ext cx="238986" cy="45719"/>
            <a:chOff x="8446661" y="45360"/>
            <a:chExt cx="91080" cy="18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39" name="Entrada de lápiz 38">
                  <a:extLst>
                    <a:ext uri="{FF2B5EF4-FFF2-40B4-BE49-F238E27FC236}">
                      <a16:creationId xmlns:a16="http://schemas.microsoft.com/office/drawing/2014/main" id="{A2A04461-98E4-49E4-B013-8ACF329C64EC}"/>
                    </a:ext>
                  </a:extLst>
                </p14:cNvPr>
                <p14:cNvContentPartPr/>
                <p14:nvPr/>
              </p14:nvContentPartPr>
              <p14:xfrm>
                <a:off x="8537381" y="63360"/>
                <a:ext cx="360" cy="360"/>
              </p14:xfrm>
            </p:contentPart>
          </mc:Choice>
          <mc:Fallback xmlns="">
            <p:pic>
              <p:nvPicPr>
                <p:cNvPr id="39" name="Entrada de lápiz 38">
                  <a:extLst>
                    <a:ext uri="{FF2B5EF4-FFF2-40B4-BE49-F238E27FC236}">
                      <a16:creationId xmlns:a16="http://schemas.microsoft.com/office/drawing/2014/main" id="{A2A04461-98E4-49E4-B013-8ACF329C64E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501381" y="27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40" name="Entrada de lápiz 39">
                  <a:extLst>
                    <a:ext uri="{FF2B5EF4-FFF2-40B4-BE49-F238E27FC236}">
                      <a16:creationId xmlns:a16="http://schemas.microsoft.com/office/drawing/2014/main" id="{C9ECB278-419B-48FF-9B19-A0BEC646DC34}"/>
                    </a:ext>
                  </a:extLst>
                </p14:cNvPr>
                <p14:cNvContentPartPr/>
                <p14:nvPr/>
              </p14:nvContentPartPr>
              <p14:xfrm>
                <a:off x="8446661" y="45360"/>
                <a:ext cx="360" cy="360"/>
              </p14:xfrm>
            </p:contentPart>
          </mc:Choice>
          <mc:Fallback xmlns="">
            <p:pic>
              <p:nvPicPr>
                <p:cNvPr id="40" name="Entrada de lápiz 39">
                  <a:extLst>
                    <a:ext uri="{FF2B5EF4-FFF2-40B4-BE49-F238E27FC236}">
                      <a16:creationId xmlns:a16="http://schemas.microsoft.com/office/drawing/2014/main" id="{C9ECB278-419B-48FF-9B19-A0BEC646DC34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410661" y="9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1" name="Grupo 40">
            <a:extLst>
              <a:ext uri="{FF2B5EF4-FFF2-40B4-BE49-F238E27FC236}">
                <a16:creationId xmlns:a16="http://schemas.microsoft.com/office/drawing/2014/main" id="{3B5997A6-4FCA-42BD-85EE-561087FE577E}"/>
              </a:ext>
            </a:extLst>
          </p:cNvPr>
          <p:cNvGrpSpPr/>
          <p:nvPr/>
        </p:nvGrpSpPr>
        <p:grpSpPr>
          <a:xfrm>
            <a:off x="6837045" y="-352728"/>
            <a:ext cx="45719" cy="53008"/>
            <a:chOff x="8917541" y="99360"/>
            <a:chExt cx="54720" cy="64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42" name="Entrada de lápiz 41">
                  <a:extLst>
                    <a:ext uri="{FF2B5EF4-FFF2-40B4-BE49-F238E27FC236}">
                      <a16:creationId xmlns:a16="http://schemas.microsoft.com/office/drawing/2014/main" id="{019A31A4-64A1-4639-9398-1F944A783CA6}"/>
                    </a:ext>
                  </a:extLst>
                </p14:cNvPr>
                <p14:cNvContentPartPr/>
                <p14:nvPr/>
              </p14:nvContentPartPr>
              <p14:xfrm>
                <a:off x="8971901" y="99360"/>
                <a:ext cx="360" cy="360"/>
              </p14:xfrm>
            </p:contentPart>
          </mc:Choice>
          <mc:Fallback xmlns="">
            <p:pic>
              <p:nvPicPr>
                <p:cNvPr id="42" name="Entrada de lápiz 41">
                  <a:extLst>
                    <a:ext uri="{FF2B5EF4-FFF2-40B4-BE49-F238E27FC236}">
                      <a16:creationId xmlns:a16="http://schemas.microsoft.com/office/drawing/2014/main" id="{019A31A4-64A1-4639-9398-1F944A783CA6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935901" y="6336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43" name="Entrada de lápiz 42">
                  <a:extLst>
                    <a:ext uri="{FF2B5EF4-FFF2-40B4-BE49-F238E27FC236}">
                      <a16:creationId xmlns:a16="http://schemas.microsoft.com/office/drawing/2014/main" id="{442CB708-2C3A-48BB-AC3A-17B5AF1C8A68}"/>
                    </a:ext>
                  </a:extLst>
                </p14:cNvPr>
                <p14:cNvContentPartPr/>
                <p14:nvPr/>
              </p14:nvContentPartPr>
              <p14:xfrm>
                <a:off x="8917541" y="163080"/>
                <a:ext cx="360" cy="360"/>
              </p14:xfrm>
            </p:contentPart>
          </mc:Choice>
          <mc:Fallback xmlns="">
            <p:pic>
              <p:nvPicPr>
                <p:cNvPr id="43" name="Entrada de lápiz 42">
                  <a:extLst>
                    <a:ext uri="{FF2B5EF4-FFF2-40B4-BE49-F238E27FC236}">
                      <a16:creationId xmlns:a16="http://schemas.microsoft.com/office/drawing/2014/main" id="{442CB708-2C3A-48BB-AC3A-17B5AF1C8A6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881541" y="127080"/>
                  <a:ext cx="72000" cy="72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59" name="Rectangle 59">
            <a:extLst>
              <a:ext uri="{FF2B5EF4-FFF2-40B4-BE49-F238E27FC236}">
                <a16:creationId xmlns:a16="http://schemas.microsoft.com/office/drawing/2014/main" id="{E10E4B26-76F3-4039-903C-A948DD5A0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1450" y="-401700"/>
            <a:ext cx="6025500" cy="4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BO"/>
          </a:p>
        </p:txBody>
      </p:sp>
      <p:sp>
        <p:nvSpPr>
          <p:cNvPr id="60" name="Rectangle 68">
            <a:extLst>
              <a:ext uri="{FF2B5EF4-FFF2-40B4-BE49-F238E27FC236}">
                <a16:creationId xmlns:a16="http://schemas.microsoft.com/office/drawing/2014/main" id="{9002B292-1043-48E9-98EC-BF0F82FC5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1450" y="0"/>
            <a:ext cx="436426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BO"/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id="{4CAC4AF3-A462-4E31-91CE-968B19838337}"/>
              </a:ext>
            </a:extLst>
          </p:cNvPr>
          <p:cNvGrpSpPr/>
          <p:nvPr/>
        </p:nvGrpSpPr>
        <p:grpSpPr>
          <a:xfrm>
            <a:off x="184889" y="240324"/>
            <a:ext cx="6400164" cy="1118870"/>
            <a:chOff x="0" y="0"/>
            <a:chExt cx="6400799" cy="1119351"/>
          </a:xfrm>
        </p:grpSpPr>
        <p:sp>
          <p:nvSpPr>
            <p:cNvPr id="63" name="Elipse 62">
              <a:extLst>
                <a:ext uri="{FF2B5EF4-FFF2-40B4-BE49-F238E27FC236}">
                  <a16:creationId xmlns:a16="http://schemas.microsoft.com/office/drawing/2014/main" id="{1B1DE895-AB17-424F-A300-7D08E6B5092E}"/>
                </a:ext>
              </a:extLst>
            </p:cNvPr>
            <p:cNvSpPr/>
            <p:nvPr/>
          </p:nvSpPr>
          <p:spPr>
            <a:xfrm>
              <a:off x="0" y="0"/>
              <a:ext cx="1087820" cy="1087820"/>
            </a:xfrm>
            <a:prstGeom prst="ellipse">
              <a:avLst/>
            </a:prstGeom>
            <a:solidFill>
              <a:srgbClr val="62D9C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4" name="Elipse 63">
              <a:extLst>
                <a:ext uri="{FF2B5EF4-FFF2-40B4-BE49-F238E27FC236}">
                  <a16:creationId xmlns:a16="http://schemas.microsoft.com/office/drawing/2014/main" id="{3B2F1EC1-D2C4-4E07-8D79-580768185CF0}"/>
                </a:ext>
              </a:extLst>
            </p:cNvPr>
            <p:cNvSpPr/>
            <p:nvPr/>
          </p:nvSpPr>
          <p:spPr>
            <a:xfrm>
              <a:off x="677917" y="0"/>
              <a:ext cx="1087820" cy="1087820"/>
            </a:xfrm>
            <a:prstGeom prst="ellipse">
              <a:avLst/>
            </a:prstGeom>
            <a:solidFill>
              <a:srgbClr val="81E6E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5" name="Elipse 64">
              <a:extLst>
                <a:ext uri="{FF2B5EF4-FFF2-40B4-BE49-F238E27FC236}">
                  <a16:creationId xmlns:a16="http://schemas.microsoft.com/office/drawing/2014/main" id="{CC98D647-5074-4622-B264-05B6C89FF759}"/>
                </a:ext>
              </a:extLst>
            </p:cNvPr>
            <p:cNvSpPr/>
            <p:nvPr/>
          </p:nvSpPr>
          <p:spPr>
            <a:xfrm>
              <a:off x="1466193" y="0"/>
              <a:ext cx="1087820" cy="1087820"/>
            </a:xfrm>
            <a:prstGeom prst="ellipse">
              <a:avLst/>
            </a:prstGeom>
            <a:solidFill>
              <a:srgbClr val="F7F0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6" name="Elipse 65">
              <a:extLst>
                <a:ext uri="{FF2B5EF4-FFF2-40B4-BE49-F238E27FC236}">
                  <a16:creationId xmlns:a16="http://schemas.microsoft.com/office/drawing/2014/main" id="{9153B091-7AA4-45AC-B39D-1FDA5C605771}"/>
                </a:ext>
              </a:extLst>
            </p:cNvPr>
            <p:cNvSpPr/>
            <p:nvPr/>
          </p:nvSpPr>
          <p:spPr>
            <a:xfrm>
              <a:off x="2238703" y="0"/>
              <a:ext cx="1087820" cy="1087820"/>
            </a:xfrm>
            <a:prstGeom prst="ellipse">
              <a:avLst/>
            </a:prstGeom>
            <a:solidFill>
              <a:srgbClr val="FFCEA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7" name="Elipse 66">
              <a:extLst>
                <a:ext uri="{FF2B5EF4-FFF2-40B4-BE49-F238E27FC236}">
                  <a16:creationId xmlns:a16="http://schemas.microsoft.com/office/drawing/2014/main" id="{CB26F737-05C3-4F2E-ACB4-F1AD11CA6B90}"/>
                </a:ext>
              </a:extLst>
            </p:cNvPr>
            <p:cNvSpPr/>
            <p:nvPr/>
          </p:nvSpPr>
          <p:spPr>
            <a:xfrm>
              <a:off x="3121572" y="0"/>
              <a:ext cx="1087820" cy="1087820"/>
            </a:xfrm>
            <a:prstGeom prst="ellipse">
              <a:avLst/>
            </a:prstGeom>
            <a:solidFill>
              <a:srgbClr val="FDDFE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8" name="Elipse 67">
              <a:extLst>
                <a:ext uri="{FF2B5EF4-FFF2-40B4-BE49-F238E27FC236}">
                  <a16:creationId xmlns:a16="http://schemas.microsoft.com/office/drawing/2014/main" id="{4A73777F-BDA1-42F5-AD52-AB0D2AADB93F}"/>
                </a:ext>
              </a:extLst>
            </p:cNvPr>
            <p:cNvSpPr/>
            <p:nvPr/>
          </p:nvSpPr>
          <p:spPr>
            <a:xfrm>
              <a:off x="3831021" y="0"/>
              <a:ext cx="1087820" cy="1087820"/>
            </a:xfrm>
            <a:prstGeom prst="ellipse">
              <a:avLst/>
            </a:prstGeom>
            <a:solidFill>
              <a:srgbClr val="62D9C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69" name="Elipse 68">
              <a:extLst>
                <a:ext uri="{FF2B5EF4-FFF2-40B4-BE49-F238E27FC236}">
                  <a16:creationId xmlns:a16="http://schemas.microsoft.com/office/drawing/2014/main" id="{273924C7-56D3-46BC-9C3B-E4978E803415}"/>
                </a:ext>
              </a:extLst>
            </p:cNvPr>
            <p:cNvSpPr/>
            <p:nvPr/>
          </p:nvSpPr>
          <p:spPr>
            <a:xfrm>
              <a:off x="4540469" y="0"/>
              <a:ext cx="1087820" cy="1087820"/>
            </a:xfrm>
            <a:prstGeom prst="ellipse">
              <a:avLst/>
            </a:prstGeom>
            <a:solidFill>
              <a:srgbClr val="81E6E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  <p:sp>
          <p:nvSpPr>
            <p:cNvPr id="70" name="Elipse 69">
              <a:extLst>
                <a:ext uri="{FF2B5EF4-FFF2-40B4-BE49-F238E27FC236}">
                  <a16:creationId xmlns:a16="http://schemas.microsoft.com/office/drawing/2014/main" id="{B0BCB3E7-7DEF-4E95-B680-ACF8E3B474F0}"/>
                </a:ext>
              </a:extLst>
            </p:cNvPr>
            <p:cNvSpPr/>
            <p:nvPr/>
          </p:nvSpPr>
          <p:spPr>
            <a:xfrm>
              <a:off x="5312979" y="31531"/>
              <a:ext cx="1087820" cy="1087820"/>
            </a:xfrm>
            <a:prstGeom prst="ellipse">
              <a:avLst/>
            </a:prstGeom>
            <a:solidFill>
              <a:srgbClr val="F7F0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BO"/>
            </a:p>
          </p:txBody>
        </p:sp>
      </p:grpSp>
      <p:sp>
        <p:nvSpPr>
          <p:cNvPr id="71" name="Cuadro de texto 9483">
            <a:extLst>
              <a:ext uri="{FF2B5EF4-FFF2-40B4-BE49-F238E27FC236}">
                <a16:creationId xmlns:a16="http://schemas.microsoft.com/office/drawing/2014/main" id="{13B34758-4109-4500-B5CD-A36DC1D400BE}"/>
              </a:ext>
            </a:extLst>
          </p:cNvPr>
          <p:cNvSpPr txBox="1"/>
          <p:nvPr/>
        </p:nvSpPr>
        <p:spPr>
          <a:xfrm>
            <a:off x="-59619" y="415418"/>
            <a:ext cx="6968875" cy="99949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s-BO" sz="3200" dirty="0">
                <a:ln>
                  <a:solidFill>
                    <a:schemeClr val="tx1"/>
                  </a:solidFill>
                </a:ln>
                <a:noFill/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ENFERMEDADES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D644D157-162C-4DF9-8823-2D2102D4E7A3}"/>
              </a:ext>
            </a:extLst>
          </p:cNvPr>
          <p:cNvSpPr txBox="1"/>
          <p:nvPr/>
        </p:nvSpPr>
        <p:spPr>
          <a:xfrm>
            <a:off x="642888" y="1327677"/>
            <a:ext cx="348164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Ataque cardíaco o accidente cerebrovascular</a:t>
            </a:r>
            <a:endParaRPr lang="es-MX" sz="1600" b="0" i="0" dirty="0">
              <a:solidFill>
                <a:srgbClr val="11111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Aneurisma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Insuficiencia cardíaca.</a:t>
            </a:r>
            <a:r>
              <a:rPr lang="es-MX" sz="16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Vasos sanguíneos debilitados y estrechos en los riñones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Vasos sanguíneos engrosados, estrechos o rotos en los ojos.</a:t>
            </a:r>
            <a:r>
              <a:rPr lang="es-MX" sz="16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Síndrome metabólico.</a:t>
            </a:r>
            <a:r>
              <a:rPr lang="es-MX" sz="16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Problemas de memoria o comprensión.</a:t>
            </a:r>
            <a:r>
              <a:rPr lang="es-MX" sz="16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MX" sz="16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Demencia.</a:t>
            </a:r>
            <a:endParaRPr lang="es-MX" sz="1600" b="0" i="0" dirty="0">
              <a:solidFill>
                <a:srgbClr val="11111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6D11274-EDAE-41E9-8F9B-397BCCC2F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64" y="1590002"/>
            <a:ext cx="252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sto contiene una imagen de: {{ pinTitle }}">
            <a:extLst>
              <a:ext uri="{FF2B5EF4-FFF2-40B4-BE49-F238E27FC236}">
                <a16:creationId xmlns:a16="http://schemas.microsoft.com/office/drawing/2014/main" id="{40EF1145-08D5-4279-BB9C-F13328004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4" y="4980635"/>
            <a:ext cx="2247900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lustración de la presión arterial alta.... | Premium Vector #Freepik #vector #corazon #medico #salud #piso">
            <a:extLst>
              <a:ext uri="{FF2B5EF4-FFF2-40B4-BE49-F238E27FC236}">
                <a16:creationId xmlns:a16="http://schemas.microsoft.com/office/drawing/2014/main" id="{6A5DC5A5-9B84-4D82-9DE4-ED2CB9638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150" y="4708535"/>
            <a:ext cx="3603105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7613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13115</TotalTime>
  <Words>281</Words>
  <Application>Microsoft Office PowerPoint</Application>
  <PresentationFormat>Carta (216 x 279 mm)</PresentationFormat>
  <Paragraphs>37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Cooper Black</vt:lpstr>
      <vt:lpstr>Wingdings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Paribanu</dc:creator>
  <cp:lastModifiedBy>Fernanda Jiménez</cp:lastModifiedBy>
  <cp:revision>274</cp:revision>
  <dcterms:created xsi:type="dcterms:W3CDTF">2020-10-08T15:57:04Z</dcterms:created>
  <dcterms:modified xsi:type="dcterms:W3CDTF">2021-12-03T04:14:03Z</dcterms:modified>
</cp:coreProperties>
</file>