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7" d="100"/>
          <a:sy n="87" d="100"/>
        </p:scale>
        <p:origin x="732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13F827-A97B-44B1-8219-89487BD514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4148E83-D67D-49E9-B796-5230B00D71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5AA0DB-AEB1-406E-9F24-2B554AED8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17DEE3-58B6-4B56-91DF-34269624B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0640AB-D97F-4DE5-B6D4-E774A3E5A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47604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E946BA-B196-4291-98D0-508F30178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E9DA9B2-C39E-4C9D-8D8A-B44B8DD19F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399BCE-B52A-4047-996B-8E92E3DEA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54D6C0-CB87-4A45-892E-8F532FF85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D91F2FA-33EC-4016-9BC4-17E26835F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6199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C21D149-2708-4FE5-95E5-3BF4A817E2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88BF920-0831-4540-BCBB-6E02321DD5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D2483E-C8B6-4DAD-A2D2-F99153BF6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61CE1C-FC28-4640-97ED-9870A0C17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772A9EF-ABAD-480C-AC9E-9325559E0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06544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A3D008-5E71-43AC-BDED-4EEE91ACC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D571117-5FA1-4F76-94A2-5DE79CAFF6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A2947F-17EE-4871-8299-36223D76D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D86C4D-A83F-420B-B56E-B3CE5146F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B1A129-96C7-4A13-BC78-7ABAA76DD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43158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FF9090-C963-4601-9881-C6EB10DC7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BBD8957-6597-4407-A936-6BE3BB248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2CDD010-DF3C-4FB9-8A28-C511EC51D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A21142-2E01-4C55-AC4A-25EA66526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9A73834-5510-4406-B796-3DBEA0C56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25168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304E96-9FC3-4E7E-84FB-FFA8B5CD2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9E970B-BEAF-4C70-AF6B-A0B2F3E381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97A87C5-6DF4-4F02-B8AC-0E1C565391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5BD91F-E3EE-4654-A6CF-1EE423328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A1DDDD0-009A-49CE-9AE7-9815F02DB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1C8351E-0164-4A88-980F-098B06F85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72074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1A0B3A-9D87-48CA-BED6-18E737200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494CC8B-91D2-4E50-8A29-59D202420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9D09EF5-6BCC-46AE-893D-6AA5113A3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7C97C1-DF6A-4F98-B860-6C135D5803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00EDA30-F090-46E5-ABB6-E8677F02D0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62D97A9-EB4B-4888-BE9A-F2A6A9585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A6F5F8B-5586-43C9-89C7-931A2F0E2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F15551D-1057-4CBF-BBA0-66141B1CF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2170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C6377-22C3-419A-8358-1ACE802B4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11848CA-8496-4399-91B3-34F31D693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4C9BA9C-66D0-4FE3-963B-5745E7D08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E040745-F42F-41B2-B506-62B852C57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77155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EE1A3A3-05D6-4CC4-A5DE-D857AC932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965B7A3-11E7-45D9-942B-2804FD73A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B9BCC04-A061-4588-867E-D6B67F3D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66567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AC96D7-7596-4381-8C5F-B23CD5541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AF707A-4E5D-4E14-9FA3-070F2976D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D61EE12-4895-4299-89D7-41AD6EB82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696B2B1-796C-4EA2-A776-3A350317C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3A0444-48E7-49A6-98CF-E99B7E349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4E1213-1F40-4E39-9BB0-F28EF924B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73695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B8BC49-B209-4449-9AC2-22F494BB6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C16DCCC-D00E-40AB-998E-44324F3E6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CAFFB6A-FF9E-42AA-BB7F-67A40BD7D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52999FB-CC33-46FA-B634-0D521A5A9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038005F-7575-41BF-A346-51B59A32E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A1694F-9A30-4415-A048-70B9D2771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90111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F271FF1-9B8A-4D7A-8FF1-49BABEA72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6EBB00A-B88A-4877-9002-E8738BF759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024F085-D7D6-4520-B042-99EF314E94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4A00B-B8B3-4591-9A4E-E1B69AF0A9F5}" type="datetimeFigureOut">
              <a:rPr lang="es-MX" smtClean="0"/>
              <a:t>30/11/2021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10ACB6-A99D-4330-905E-5A66F84BE8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C2FCB1-EDB7-46D0-BA70-4F9B70E7E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91726-5DC6-416E-B9E7-87F32DCDBA3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75062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92000" b="-9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D67481-1E99-44B0-BF0A-87FD138D2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5590"/>
            <a:ext cx="9144000" cy="987100"/>
          </a:xfrm>
        </p:spPr>
        <p:txBody>
          <a:bodyPr/>
          <a:lstStyle/>
          <a:p>
            <a:r>
              <a:rPr lang="es-MX" dirty="0">
                <a:solidFill>
                  <a:srgbClr val="002060"/>
                </a:solidFill>
                <a:latin typeface="Harlow Solid Italic" panose="04030604020F02020D02" pitchFamily="82" charset="0"/>
              </a:rPr>
              <a:t>Signos Vitales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2137520-6410-40A0-B40B-E819F89558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7458" y="1124341"/>
            <a:ext cx="987617" cy="151941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5ABB862-B0DA-43FD-AFB0-351AC2B76EF4}"/>
              </a:ext>
            </a:extLst>
          </p:cNvPr>
          <p:cNvSpPr txBox="1"/>
          <p:nvPr/>
        </p:nvSpPr>
        <p:spPr>
          <a:xfrm>
            <a:off x="1524000" y="1483936"/>
            <a:ext cx="1531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FFFF00"/>
                </a:solidFill>
                <a:latin typeface="Harlow Solid Italic" panose="04030604020F02020D02" pitchFamily="82" charset="0"/>
              </a:rPr>
              <a:t>Temperatura</a:t>
            </a:r>
            <a:r>
              <a:rPr lang="es-MX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2F6D9D9-A707-467A-8B1B-0BCBF49D1B1B}"/>
              </a:ext>
            </a:extLst>
          </p:cNvPr>
          <p:cNvSpPr txBox="1"/>
          <p:nvPr/>
        </p:nvSpPr>
        <p:spPr>
          <a:xfrm>
            <a:off x="1355075" y="1884046"/>
            <a:ext cx="38155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La temperatura corporal representa un equilibrio entre el calor producido por el cuerpo y su perdida, regulada en el hipotálamo.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B081875-5BE6-446B-BF6C-ABBDBA6AF1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1262149"/>
            <a:ext cx="2023201" cy="2023201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353E192-B9DC-4C80-8194-A5BEEF9A4057}"/>
              </a:ext>
            </a:extLst>
          </p:cNvPr>
          <p:cNvSpPr txBox="1"/>
          <p:nvPr/>
        </p:nvSpPr>
        <p:spPr>
          <a:xfrm>
            <a:off x="8001229" y="1262149"/>
            <a:ext cx="2541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FF66CC"/>
                </a:solidFill>
                <a:latin typeface="Harlow Solid Italic" panose="04030604020F02020D02" pitchFamily="82" charset="0"/>
              </a:rPr>
              <a:t>Frecuencia Cardiaca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845C783-0410-4E6A-8339-E3A9A2E26A07}"/>
              </a:ext>
            </a:extLst>
          </p:cNvPr>
          <p:cNvSpPr txBox="1"/>
          <p:nvPr/>
        </p:nvSpPr>
        <p:spPr>
          <a:xfrm>
            <a:off x="8001229" y="1607047"/>
            <a:ext cx="42157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Es el numero de latidos del corazón transcurridos en un minuto. Un latido es un ciclo completo de llenado y vaciado del corazón, los latidos corresponden con las sístoles.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868C0AE-25EB-45CF-8DCE-791EB7D30E09}"/>
              </a:ext>
            </a:extLst>
          </p:cNvPr>
          <p:cNvSpPr txBox="1"/>
          <p:nvPr/>
        </p:nvSpPr>
        <p:spPr>
          <a:xfrm>
            <a:off x="1355075" y="3773626"/>
            <a:ext cx="2820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00B0F0"/>
                </a:solidFill>
                <a:latin typeface="Harlow Solid Italic" panose="04030604020F02020D02" pitchFamily="82" charset="0"/>
              </a:rPr>
              <a:t>Frecuencia Respiratoria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B5D3A1-4FFB-4A76-A17E-9D5B2B1DEA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6609" y="3484485"/>
            <a:ext cx="1795749" cy="1795749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00A6BFA6-B153-4A6D-8F80-7263854B577F}"/>
              </a:ext>
            </a:extLst>
          </p:cNvPr>
          <p:cNvSpPr txBox="1"/>
          <p:nvPr/>
        </p:nvSpPr>
        <p:spPr>
          <a:xfrm>
            <a:off x="1759140" y="4329629"/>
            <a:ext cx="35179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Es el numero de ciclos respiratorios completos, inspiración y espiración que realiza una persona en un minuto.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DF8BE1F-BBBC-4452-BC01-57A3CE067A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44017" y="3429000"/>
            <a:ext cx="1795749" cy="1795749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2656246F-D20A-4AC8-8401-0B69B8264B9B}"/>
              </a:ext>
            </a:extLst>
          </p:cNvPr>
          <p:cNvSpPr txBox="1"/>
          <p:nvPr/>
        </p:nvSpPr>
        <p:spPr>
          <a:xfrm>
            <a:off x="8339766" y="3573571"/>
            <a:ext cx="2710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rgbClr val="FFC000"/>
                </a:solidFill>
                <a:latin typeface="Harlow Solid Italic" panose="04030604020F02020D02" pitchFamily="82" charset="0"/>
              </a:rPr>
              <a:t>Tensión arterial 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F737008-7B25-453F-83DE-079BA2474D2F}"/>
              </a:ext>
            </a:extLst>
          </p:cNvPr>
          <p:cNvSpPr txBox="1"/>
          <p:nvPr/>
        </p:nvSpPr>
        <p:spPr>
          <a:xfrm>
            <a:off x="8339766" y="4050973"/>
            <a:ext cx="34005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Es la fuerza de igual magnitud pero en sentido contrario ejercido por la pared de la arteria que se opone a la distención y es la que podemos medir.</a:t>
            </a:r>
          </a:p>
        </p:txBody>
      </p:sp>
    </p:spTree>
    <p:extLst>
      <p:ext uri="{BB962C8B-B14F-4D97-AF65-F5344CB8AC3E}">
        <p14:creationId xmlns:p14="http://schemas.microsoft.com/office/powerpoint/2010/main" val="41144952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Microsoft Office PowerPoint</Application>
  <PresentationFormat>Panorámica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Harlow Solid Italic</vt:lpstr>
      <vt:lpstr>Tema de Office</vt:lpstr>
      <vt:lpstr>Signos Vitales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Signos Vitales </dc:title>
  <dc:creator>GAMER5</dc:creator>
  <cp:lastModifiedBy>GAMER5</cp:lastModifiedBy>
  <cp:revision>1</cp:revision>
  <dcterms:created xsi:type="dcterms:W3CDTF">2021-11-30T23:28:25Z</dcterms:created>
  <dcterms:modified xsi:type="dcterms:W3CDTF">2021-11-30T23:28:33Z</dcterms:modified>
</cp:coreProperties>
</file>