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35379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39440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73439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67732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450250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433273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40468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75718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74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09572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0569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91665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66806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90379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83639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7676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B74C1-C576-4880-B198-55A87BCC4D91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0F7ED85-D3D1-4694-9167-2C52B0A23E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0400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Tienes el perfil para estudiar Fisioterapia?">
            <a:extLst>
              <a:ext uri="{FF2B5EF4-FFF2-40B4-BE49-F238E27FC236}">
                <a16:creationId xmlns:a16="http://schemas.microsoft.com/office/drawing/2014/main" id="{013E9C53-C938-4448-BEC2-0342FBE847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97217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27" name="31 Cuadro de texto">
            <a:extLst>
              <a:ext uri="{FF2B5EF4-FFF2-40B4-BE49-F238E27FC236}">
                <a16:creationId xmlns:a16="http://schemas.microsoft.com/office/drawing/2014/main" id="{C7D2E05F-E440-4565-8C8B-8CFB16B43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2248" y="4183023"/>
            <a:ext cx="6486525" cy="24336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600" b="0" i="1" u="none" strike="noStrike" cap="none" normalizeH="0" baseline="0" dirty="0">
                <a:ln>
                  <a:noFill/>
                </a:ln>
                <a:solidFill>
                  <a:srgbClr val="131E32"/>
                </a:solidFill>
                <a:effectLst/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Nombre del Alumno:   Yaneri Vázquez Torres.</a:t>
            </a:r>
            <a:endParaRPr kumimoji="0" lang="es-MX" altLang="es-MX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600" b="0" i="1" u="none" strike="noStrike" cap="none" normalizeH="0" baseline="0" dirty="0">
                <a:ln>
                  <a:noFill/>
                </a:ln>
                <a:solidFill>
                  <a:srgbClr val="131E32"/>
                </a:solidFill>
                <a:effectLst/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Nombre del tema:  Fisioterapia.</a:t>
            </a:r>
            <a:endParaRPr kumimoji="0" lang="es-MX" altLang="es-MX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600" b="0" i="1" u="none" strike="noStrike" cap="none" normalizeH="0" baseline="0" dirty="0">
                <a:ln>
                  <a:noFill/>
                </a:ln>
                <a:solidFill>
                  <a:srgbClr val="131E32"/>
                </a:solidFill>
                <a:effectLst/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Parcial:  Cuarto.</a:t>
            </a:r>
            <a:endParaRPr kumimoji="0" lang="es-MX" altLang="es-MX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600" b="0" i="1" u="none" strike="noStrike" cap="none" normalizeH="0" baseline="0" dirty="0">
                <a:ln>
                  <a:noFill/>
                </a:ln>
                <a:solidFill>
                  <a:srgbClr val="131E32"/>
                </a:solidFill>
                <a:effectLst/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Nombre de la Materia:  Computación. </a:t>
            </a:r>
            <a:endParaRPr kumimoji="0" lang="es-MX" altLang="es-MX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600" b="0" i="1" u="none" strike="noStrike" cap="none" normalizeH="0" baseline="0" dirty="0">
                <a:ln>
                  <a:noFill/>
                </a:ln>
                <a:solidFill>
                  <a:srgbClr val="131E32"/>
                </a:solidFill>
                <a:effectLst/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Nombre del profesor: Evelio Calles Pérez. </a:t>
            </a:r>
            <a:endParaRPr kumimoji="0" lang="es-MX" altLang="es-MX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600" b="0" i="1" u="none" strike="noStrike" cap="none" normalizeH="0" baseline="0" dirty="0">
                <a:ln>
                  <a:noFill/>
                </a:ln>
                <a:solidFill>
                  <a:srgbClr val="131E32"/>
                </a:solidFill>
                <a:effectLst/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Nombre de la Licenciatura:  Enfermería General.</a:t>
            </a:r>
            <a:endParaRPr kumimoji="0" lang="es-MX" altLang="es-MX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600" b="0" i="1" u="none" strike="noStrike" cap="none" normalizeH="0" baseline="0" dirty="0">
                <a:ln>
                  <a:noFill/>
                </a:ln>
                <a:solidFill>
                  <a:srgbClr val="131E32"/>
                </a:solidFill>
                <a:effectLst/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Cuatrimestre:  Primero.</a:t>
            </a:r>
            <a:endParaRPr lang="es-MX" altLang="es-MX" sz="11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600" b="0" i="1" u="none" strike="noStrike" cap="none" normalizeH="0" baseline="0" dirty="0">
                <a:ln>
                  <a:noFill/>
                </a:ln>
                <a:solidFill>
                  <a:srgbClr val="131E32"/>
                </a:solidFill>
                <a:effectLst/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Lugar y Fecha de elaboraci</a:t>
            </a:r>
            <a:r>
              <a:rPr kumimoji="0" lang="es-MX" altLang="es-MX" sz="1600" b="0" i="1" u="none" strike="noStrike" cap="none" normalizeH="0" baseline="0" dirty="0">
                <a:ln>
                  <a:noFill/>
                </a:ln>
                <a:solidFill>
                  <a:srgbClr val="131E3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kumimoji="0" lang="es-MX" altLang="es-MX" sz="1600" b="0" i="1" u="none" strike="noStrike" cap="none" normalizeH="0" baseline="0" dirty="0">
                <a:ln>
                  <a:noFill/>
                </a:ln>
                <a:solidFill>
                  <a:srgbClr val="131E32"/>
                </a:solidFill>
                <a:effectLst/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n:  Pichucalco, chiapas a 02 de diciembre de 2021.</a:t>
            </a:r>
            <a:endParaRPr kumimoji="0" lang="es-MX" altLang="es-MX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altLang="es-MX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4FA76634-1FDD-4C57-9CA6-B6BBD3C6A3C7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76" b="28505"/>
          <a:stretch>
            <a:fillRect/>
          </a:stretch>
        </p:blipFill>
        <p:spPr bwMode="auto">
          <a:xfrm>
            <a:off x="2801592" y="184129"/>
            <a:ext cx="6191250" cy="243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5">
            <a:extLst>
              <a:ext uri="{FF2B5EF4-FFF2-40B4-BE49-F238E27FC236}">
                <a16:creationId xmlns:a16="http://schemas.microsoft.com/office/drawing/2014/main" id="{8200CF00-7CC5-44B5-B21C-0455FC54A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29" name="Rectangle 6">
            <a:extLst>
              <a:ext uri="{FF2B5EF4-FFF2-40B4-BE49-F238E27FC236}">
                <a16:creationId xmlns:a16="http://schemas.microsoft.com/office/drawing/2014/main" id="{8C177F95-7AC1-44AE-AC3B-4214BF68CE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3242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30" name="Rectangle 8">
            <a:extLst>
              <a:ext uri="{FF2B5EF4-FFF2-40B4-BE49-F238E27FC236}">
                <a16:creationId xmlns:a16="http://schemas.microsoft.com/office/drawing/2014/main" id="{85B3BF59-BF6F-48D2-A33F-ED1E61B40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9757" y="2722602"/>
            <a:ext cx="320151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044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044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044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044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044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044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044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044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044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44700" algn="l"/>
              </a:tabLst>
            </a:pPr>
            <a:r>
              <a:rPr kumimoji="0" lang="es-MX" altLang="es-MX" sz="3600" b="1" i="0" u="none" strike="noStrike" cap="none" normalizeH="0" baseline="0" dirty="0">
                <a:ln>
                  <a:noFill/>
                </a:ln>
                <a:solidFill>
                  <a:srgbClr val="1F4E79"/>
                </a:solidFill>
                <a:effectLst/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Super Nota </a:t>
            </a:r>
            <a:endParaRPr kumimoji="0" lang="es-MX" altLang="es-MX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ill Sans MT" panose="020B05020201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44700" algn="l"/>
              </a:tabLst>
            </a:pPr>
            <a:br>
              <a:rPr kumimoji="0" lang="es-MX" altLang="es-MX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MX" altLang="es-MX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253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4FE8E7-7A11-4ECA-834A-375722CF6B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0017" y="125895"/>
            <a:ext cx="9144000" cy="921027"/>
          </a:xfrm>
        </p:spPr>
        <p:txBody>
          <a:bodyPr/>
          <a:lstStyle/>
          <a:p>
            <a:r>
              <a:rPr lang="es-MX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Fisioterapia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7CBE46E-6D07-4E57-B3B3-EED6A38DB2BD}"/>
              </a:ext>
            </a:extLst>
          </p:cNvPr>
          <p:cNvSpPr txBox="1"/>
          <p:nvPr/>
        </p:nvSpPr>
        <p:spPr>
          <a:xfrm>
            <a:off x="159025" y="1075611"/>
            <a:ext cx="2305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es la fisioterapia?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BA84B72D-BE22-4B68-8371-C4C338B9CF6F}"/>
              </a:ext>
            </a:extLst>
          </p:cNvPr>
          <p:cNvCxnSpPr/>
          <p:nvPr/>
        </p:nvCxnSpPr>
        <p:spPr>
          <a:xfrm>
            <a:off x="159025" y="1421343"/>
            <a:ext cx="230587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53A42474-CA5A-4832-9C2D-9FE471DCBED3}"/>
              </a:ext>
            </a:extLst>
          </p:cNvPr>
          <p:cNvCxnSpPr/>
          <p:nvPr/>
        </p:nvCxnSpPr>
        <p:spPr>
          <a:xfrm>
            <a:off x="159025" y="1477712"/>
            <a:ext cx="204083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9DBE373-E1DB-4F6D-B806-DFA92545D154}"/>
              </a:ext>
            </a:extLst>
          </p:cNvPr>
          <p:cNvSpPr txBox="1"/>
          <p:nvPr/>
        </p:nvSpPr>
        <p:spPr>
          <a:xfrm>
            <a:off x="159025" y="1477618"/>
            <a:ext cx="56056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La fisioterapia o terapia física ayuda a las personas a recuperar el movimiento y la fuerza de partes fundamentales del cuerpo después de una enfermedad o una lesión. </a:t>
            </a:r>
          </a:p>
          <a:p>
            <a:pPr algn="just"/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Pero la terapia física no solo ayuda a una persona a recuperar la fuerza y la amplitud de movimiento; también puede ayudar a algunas personas a controlar el dolor, ya sea el provocado por una mala postura, por una lesión o por una enfermedad (como la artritis). Si se realiza adecuadamente y con regularidad, la terapia física puede ayudar a prevenir daños permanentes y problemas recurrentes.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1DD32D4-E474-44D4-976C-5E8576A32F9F}"/>
              </a:ext>
            </a:extLst>
          </p:cNvPr>
          <p:cNvSpPr txBox="1"/>
          <p:nvPr/>
        </p:nvSpPr>
        <p:spPr>
          <a:xfrm>
            <a:off x="159025" y="3165901"/>
            <a:ext cx="5605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La mayoría de los fisioterapeutas usan una combinación de técnicas para aliviar el dolor y mejorar la coordinación, la fuerza, la resistencia, la flexibilidad y la amplitud de movimiento. Con frecuencia, los fisioterapeutas les piden a sus pacientes que usen un equipo de ejercicio, como bicicletas o caminadoras.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4BF7A4F-008B-40E4-BD39-CA943E5E3A7B}"/>
              </a:ext>
            </a:extLst>
          </p:cNvPr>
          <p:cNvSpPr txBox="1"/>
          <p:nvPr/>
        </p:nvSpPr>
        <p:spPr>
          <a:xfrm>
            <a:off x="159025" y="4037251"/>
            <a:ext cx="5605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Los fisioterapeutas suelen dar ejercicios para que los pacientes los hagan en su hogar. Estos ejercicios, combinados con los tratamientos y los ejercicios que se hacen en el consultorio del fisioterapeuta, ayudan a una persona a curarse mejor, más rápido y de forma segura.</a:t>
            </a:r>
          </a:p>
        </p:txBody>
      </p:sp>
      <p:sp>
        <p:nvSpPr>
          <p:cNvPr id="19" name="AutoShape 2" descr="Tienes el perfil para estudiar Fisioterapia?">
            <a:extLst>
              <a:ext uri="{FF2B5EF4-FFF2-40B4-BE49-F238E27FC236}">
                <a16:creationId xmlns:a16="http://schemas.microsoft.com/office/drawing/2014/main" id="{013E9C53-C938-4448-BEC2-0342FBE847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97217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7609E5F1-A9A5-4888-A545-A77A182A70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91" y="4888562"/>
            <a:ext cx="3419061" cy="1969438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365D872-01EB-4DA1-BCC6-BE12A1F5DE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016" y="127440"/>
            <a:ext cx="5499653" cy="2866200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8EBE1EFD-B8DF-4E4C-A153-6203436E8079}"/>
              </a:ext>
            </a:extLst>
          </p:cNvPr>
          <p:cNvSpPr txBox="1"/>
          <p:nvPr/>
        </p:nvSpPr>
        <p:spPr>
          <a:xfrm>
            <a:off x="6202017" y="3039901"/>
            <a:ext cx="5605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Los fisioterapeutas suelen dar ejercicios para que los pacientes los hagan en su hogar. Estos ejercicios, combinados con los tratamientos y los ejercicios que se hacen en el consultorio del fisioterapeuta, ayudan a una persona a curarse mejor, más rápido y de forma segura.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0C95B75-EF80-40B8-A62B-546EEE12975A}"/>
              </a:ext>
            </a:extLst>
          </p:cNvPr>
          <p:cNvSpPr txBox="1"/>
          <p:nvPr/>
        </p:nvSpPr>
        <p:spPr>
          <a:xfrm>
            <a:off x="6294783" y="3970368"/>
            <a:ext cx="2676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Beneficios de la fisioterapia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AB068F80-C3E7-43E2-A4D4-F313EB69345D}"/>
              </a:ext>
            </a:extLst>
          </p:cNvPr>
          <p:cNvCxnSpPr/>
          <p:nvPr/>
        </p:nvCxnSpPr>
        <p:spPr>
          <a:xfrm>
            <a:off x="6387552" y="4461570"/>
            <a:ext cx="230587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CE5951FB-54BF-46C7-8162-1FE3316B3701}"/>
              </a:ext>
            </a:extLst>
          </p:cNvPr>
          <p:cNvCxnSpPr/>
          <p:nvPr/>
        </p:nvCxnSpPr>
        <p:spPr>
          <a:xfrm>
            <a:off x="6387552" y="4625104"/>
            <a:ext cx="204083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5626AF02-102B-4040-9DF1-FAC2DB6C1244}"/>
              </a:ext>
            </a:extLst>
          </p:cNvPr>
          <p:cNvSpPr txBox="1"/>
          <p:nvPr/>
        </p:nvSpPr>
        <p:spPr>
          <a:xfrm>
            <a:off x="6294783" y="4793113"/>
            <a:ext cx="54201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Reducir las tensiones musculares y aliviar el dolor.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Mejorar la movilidad de los tejidos y la calidad del movimiento.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Evitar el riesgo de lesiones.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Relajar el cuerpo y la mente.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Mejorar el descanso y la calidad del sueño.</a:t>
            </a:r>
          </a:p>
          <a:p>
            <a:pPr algn="just"/>
            <a:endParaRPr lang="es-MX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 Los fisioterapeutas suelen dar ejercicios para que los pacientes los hagan en su hogar.</a:t>
            </a:r>
          </a:p>
          <a:p>
            <a:pPr algn="just"/>
            <a:endParaRPr lang="es-MX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796160"/>
      </p:ext>
    </p:extLst>
  </p:cSld>
  <p:clrMapOvr>
    <a:masterClrMapping/>
  </p:clrMapOvr>
</p:sld>
</file>

<file path=ppt/theme/theme1.xml><?xml version="1.0" encoding="utf-8"?>
<a:theme xmlns:a="http://schemas.openxmlformats.org/drawingml/2006/main" name="Espiral">
  <a:themeElements>
    <a:clrScheme name="Espiral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Espiral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65</TotalTime>
  <Words>390</Words>
  <Application>Microsoft Office PowerPoint</Application>
  <PresentationFormat>Panorámica</PresentationFormat>
  <Paragraphs>25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8" baseType="lpstr">
      <vt:lpstr>Arial</vt:lpstr>
      <vt:lpstr>Calibri</vt:lpstr>
      <vt:lpstr>Century Gothic</vt:lpstr>
      <vt:lpstr>Gill Sans MT</vt:lpstr>
      <vt:lpstr>Wingdings 3</vt:lpstr>
      <vt:lpstr>Espiral</vt:lpstr>
      <vt:lpstr>Presentación de PowerPoint</vt:lpstr>
      <vt:lpstr>Fisioterapia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HParticular</dc:creator>
  <cp:lastModifiedBy>HParticular</cp:lastModifiedBy>
  <cp:revision>1</cp:revision>
  <dcterms:created xsi:type="dcterms:W3CDTF">2021-12-03T01:27:14Z</dcterms:created>
  <dcterms:modified xsi:type="dcterms:W3CDTF">2021-12-03T02:33:11Z</dcterms:modified>
</cp:coreProperties>
</file>