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Lst>
  <p:sldSz cx="12192000" cy="6858000"/>
  <p:notesSz cx="6858000" cy="91440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p:scale>
          <a:sx n="66" d="100"/>
          <a:sy n="66" d="100"/>
        </p:scale>
        <p:origin x="174" y="23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es-ES" smtClean="0"/>
              <a:t>Haga clic para modificar el estilo de título del patrón</a:t>
            </a:r>
            <a:endParaRPr lang="es-MX"/>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smtClean="0"/>
              <a:t>Haga clic para editar el estilo de subtítulo del patrón</a:t>
            </a:r>
            <a:endParaRPr lang="es-MX"/>
          </a:p>
        </p:txBody>
      </p:sp>
      <p:sp>
        <p:nvSpPr>
          <p:cNvPr id="4" name="Marcador de fecha 3"/>
          <p:cNvSpPr>
            <a:spLocks noGrp="1"/>
          </p:cNvSpPr>
          <p:nvPr>
            <p:ph type="dt" sz="half" idx="10"/>
          </p:nvPr>
        </p:nvSpPr>
        <p:spPr/>
        <p:txBody>
          <a:bodyPr/>
          <a:lstStyle/>
          <a:p>
            <a:fld id="{05A58E6E-1C7B-4620-A383-76A124145998}" type="datetimeFigureOut">
              <a:rPr lang="es-MX" smtClean="0"/>
              <a:t>03/12/2021</a:t>
            </a:fld>
            <a:endParaRPr lang="es-MX"/>
          </a:p>
        </p:txBody>
      </p:sp>
      <p:sp>
        <p:nvSpPr>
          <p:cNvPr id="5" name="Marcador de pie de página 4"/>
          <p:cNvSpPr>
            <a:spLocks noGrp="1"/>
          </p:cNvSpPr>
          <p:nvPr>
            <p:ph type="ftr" sz="quarter" idx="11"/>
          </p:nvPr>
        </p:nvSpPr>
        <p:spPr/>
        <p:txBody>
          <a:bodyPr/>
          <a:lstStyle/>
          <a:p>
            <a:endParaRPr lang="es-MX"/>
          </a:p>
        </p:txBody>
      </p:sp>
      <p:sp>
        <p:nvSpPr>
          <p:cNvPr id="6" name="Marcador de número de diapositiva 5"/>
          <p:cNvSpPr>
            <a:spLocks noGrp="1"/>
          </p:cNvSpPr>
          <p:nvPr>
            <p:ph type="sldNum" sz="quarter" idx="12"/>
          </p:nvPr>
        </p:nvSpPr>
        <p:spPr/>
        <p:txBody>
          <a:bodyPr/>
          <a:lstStyle/>
          <a:p>
            <a:fld id="{FA986215-FE49-4147-84CF-BC88E381B50F}" type="slidenum">
              <a:rPr lang="es-MX" smtClean="0"/>
              <a:t>‹Nº›</a:t>
            </a:fld>
            <a:endParaRPr lang="es-MX"/>
          </a:p>
        </p:txBody>
      </p:sp>
    </p:spTree>
    <p:extLst>
      <p:ext uri="{BB962C8B-B14F-4D97-AF65-F5344CB8AC3E}">
        <p14:creationId xmlns:p14="http://schemas.microsoft.com/office/powerpoint/2010/main" val="24775792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MX"/>
          </a:p>
        </p:txBody>
      </p:sp>
      <p:sp>
        <p:nvSpPr>
          <p:cNvPr id="3" name="Marcador de texto vertical 2"/>
          <p:cNvSpPr>
            <a:spLocks noGrp="1"/>
          </p:cNvSpPr>
          <p:nvPr>
            <p:ph type="body" orient="vert" idx="1"/>
          </p:nvPr>
        </p:nvSpPr>
        <p:spPr/>
        <p:txBody>
          <a:bodyPr vert="eaVert"/>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Marcador de fecha 3"/>
          <p:cNvSpPr>
            <a:spLocks noGrp="1"/>
          </p:cNvSpPr>
          <p:nvPr>
            <p:ph type="dt" sz="half" idx="10"/>
          </p:nvPr>
        </p:nvSpPr>
        <p:spPr/>
        <p:txBody>
          <a:bodyPr/>
          <a:lstStyle/>
          <a:p>
            <a:fld id="{05A58E6E-1C7B-4620-A383-76A124145998}" type="datetimeFigureOut">
              <a:rPr lang="es-MX" smtClean="0"/>
              <a:t>03/12/2021</a:t>
            </a:fld>
            <a:endParaRPr lang="es-MX"/>
          </a:p>
        </p:txBody>
      </p:sp>
      <p:sp>
        <p:nvSpPr>
          <p:cNvPr id="5" name="Marcador de pie de página 4"/>
          <p:cNvSpPr>
            <a:spLocks noGrp="1"/>
          </p:cNvSpPr>
          <p:nvPr>
            <p:ph type="ftr" sz="quarter" idx="11"/>
          </p:nvPr>
        </p:nvSpPr>
        <p:spPr/>
        <p:txBody>
          <a:bodyPr/>
          <a:lstStyle/>
          <a:p>
            <a:endParaRPr lang="es-MX"/>
          </a:p>
        </p:txBody>
      </p:sp>
      <p:sp>
        <p:nvSpPr>
          <p:cNvPr id="6" name="Marcador de número de diapositiva 5"/>
          <p:cNvSpPr>
            <a:spLocks noGrp="1"/>
          </p:cNvSpPr>
          <p:nvPr>
            <p:ph type="sldNum" sz="quarter" idx="12"/>
          </p:nvPr>
        </p:nvSpPr>
        <p:spPr/>
        <p:txBody>
          <a:bodyPr/>
          <a:lstStyle/>
          <a:p>
            <a:fld id="{FA986215-FE49-4147-84CF-BC88E381B50F}" type="slidenum">
              <a:rPr lang="es-MX" smtClean="0"/>
              <a:t>‹Nº›</a:t>
            </a:fld>
            <a:endParaRPr lang="es-MX"/>
          </a:p>
        </p:txBody>
      </p:sp>
    </p:spTree>
    <p:extLst>
      <p:ext uri="{BB962C8B-B14F-4D97-AF65-F5344CB8AC3E}">
        <p14:creationId xmlns:p14="http://schemas.microsoft.com/office/powerpoint/2010/main" val="33965152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es-ES" smtClean="0"/>
              <a:t>Haga clic para modificar el estilo de título del patrón</a:t>
            </a:r>
            <a:endParaRPr lang="es-MX"/>
          </a:p>
        </p:txBody>
      </p:sp>
      <p:sp>
        <p:nvSpPr>
          <p:cNvPr id="3" name="Marcador de texto vertical 2"/>
          <p:cNvSpPr>
            <a:spLocks noGrp="1"/>
          </p:cNvSpPr>
          <p:nvPr>
            <p:ph type="body" orient="vert" idx="1"/>
          </p:nvPr>
        </p:nvSpPr>
        <p:spPr>
          <a:xfrm>
            <a:off x="838200" y="365125"/>
            <a:ext cx="7734300" cy="5811838"/>
          </a:xfrm>
        </p:spPr>
        <p:txBody>
          <a:bodyPr vert="eaVert"/>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Marcador de fecha 3"/>
          <p:cNvSpPr>
            <a:spLocks noGrp="1"/>
          </p:cNvSpPr>
          <p:nvPr>
            <p:ph type="dt" sz="half" idx="10"/>
          </p:nvPr>
        </p:nvSpPr>
        <p:spPr/>
        <p:txBody>
          <a:bodyPr/>
          <a:lstStyle/>
          <a:p>
            <a:fld id="{05A58E6E-1C7B-4620-A383-76A124145998}" type="datetimeFigureOut">
              <a:rPr lang="es-MX" smtClean="0"/>
              <a:t>03/12/2021</a:t>
            </a:fld>
            <a:endParaRPr lang="es-MX"/>
          </a:p>
        </p:txBody>
      </p:sp>
      <p:sp>
        <p:nvSpPr>
          <p:cNvPr id="5" name="Marcador de pie de página 4"/>
          <p:cNvSpPr>
            <a:spLocks noGrp="1"/>
          </p:cNvSpPr>
          <p:nvPr>
            <p:ph type="ftr" sz="quarter" idx="11"/>
          </p:nvPr>
        </p:nvSpPr>
        <p:spPr/>
        <p:txBody>
          <a:bodyPr/>
          <a:lstStyle/>
          <a:p>
            <a:endParaRPr lang="es-MX"/>
          </a:p>
        </p:txBody>
      </p:sp>
      <p:sp>
        <p:nvSpPr>
          <p:cNvPr id="6" name="Marcador de número de diapositiva 5"/>
          <p:cNvSpPr>
            <a:spLocks noGrp="1"/>
          </p:cNvSpPr>
          <p:nvPr>
            <p:ph type="sldNum" sz="quarter" idx="12"/>
          </p:nvPr>
        </p:nvSpPr>
        <p:spPr/>
        <p:txBody>
          <a:bodyPr/>
          <a:lstStyle/>
          <a:p>
            <a:fld id="{FA986215-FE49-4147-84CF-BC88E381B50F}" type="slidenum">
              <a:rPr lang="es-MX" smtClean="0"/>
              <a:t>‹Nº›</a:t>
            </a:fld>
            <a:endParaRPr lang="es-MX"/>
          </a:p>
        </p:txBody>
      </p:sp>
    </p:spTree>
    <p:extLst>
      <p:ext uri="{BB962C8B-B14F-4D97-AF65-F5344CB8AC3E}">
        <p14:creationId xmlns:p14="http://schemas.microsoft.com/office/powerpoint/2010/main" val="9018654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MX"/>
          </a:p>
        </p:txBody>
      </p:sp>
      <p:sp>
        <p:nvSpPr>
          <p:cNvPr id="3" name="Marcador de contenido 2"/>
          <p:cNvSpPr>
            <a:spLocks noGrp="1"/>
          </p:cNvSpPr>
          <p:nvPr>
            <p:ph idx="1"/>
          </p:nvPr>
        </p:nvSpPr>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Marcador de fecha 3"/>
          <p:cNvSpPr>
            <a:spLocks noGrp="1"/>
          </p:cNvSpPr>
          <p:nvPr>
            <p:ph type="dt" sz="half" idx="10"/>
          </p:nvPr>
        </p:nvSpPr>
        <p:spPr/>
        <p:txBody>
          <a:bodyPr/>
          <a:lstStyle/>
          <a:p>
            <a:fld id="{05A58E6E-1C7B-4620-A383-76A124145998}" type="datetimeFigureOut">
              <a:rPr lang="es-MX" smtClean="0"/>
              <a:t>03/12/2021</a:t>
            </a:fld>
            <a:endParaRPr lang="es-MX"/>
          </a:p>
        </p:txBody>
      </p:sp>
      <p:sp>
        <p:nvSpPr>
          <p:cNvPr id="5" name="Marcador de pie de página 4"/>
          <p:cNvSpPr>
            <a:spLocks noGrp="1"/>
          </p:cNvSpPr>
          <p:nvPr>
            <p:ph type="ftr" sz="quarter" idx="11"/>
          </p:nvPr>
        </p:nvSpPr>
        <p:spPr/>
        <p:txBody>
          <a:bodyPr/>
          <a:lstStyle/>
          <a:p>
            <a:endParaRPr lang="es-MX"/>
          </a:p>
        </p:txBody>
      </p:sp>
      <p:sp>
        <p:nvSpPr>
          <p:cNvPr id="6" name="Marcador de número de diapositiva 5"/>
          <p:cNvSpPr>
            <a:spLocks noGrp="1"/>
          </p:cNvSpPr>
          <p:nvPr>
            <p:ph type="sldNum" sz="quarter" idx="12"/>
          </p:nvPr>
        </p:nvSpPr>
        <p:spPr/>
        <p:txBody>
          <a:bodyPr/>
          <a:lstStyle/>
          <a:p>
            <a:fld id="{FA986215-FE49-4147-84CF-BC88E381B50F}" type="slidenum">
              <a:rPr lang="es-MX" smtClean="0"/>
              <a:t>‹Nº›</a:t>
            </a:fld>
            <a:endParaRPr lang="es-MX"/>
          </a:p>
        </p:txBody>
      </p:sp>
    </p:spTree>
    <p:extLst>
      <p:ext uri="{BB962C8B-B14F-4D97-AF65-F5344CB8AC3E}">
        <p14:creationId xmlns:p14="http://schemas.microsoft.com/office/powerpoint/2010/main" val="21098995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es-ES" smtClean="0"/>
              <a:t>Haga clic para modificar el estilo de título del patrón</a:t>
            </a:r>
            <a:endParaRPr lang="es-MX"/>
          </a:p>
        </p:txBody>
      </p:sp>
      <p:sp>
        <p:nvSpPr>
          <p:cNvPr id="3" name="Marcador de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smtClean="0"/>
              <a:t>Editar el estilo de texto del patrón</a:t>
            </a:r>
          </a:p>
        </p:txBody>
      </p:sp>
      <p:sp>
        <p:nvSpPr>
          <p:cNvPr id="4" name="Marcador de fecha 3"/>
          <p:cNvSpPr>
            <a:spLocks noGrp="1"/>
          </p:cNvSpPr>
          <p:nvPr>
            <p:ph type="dt" sz="half" idx="10"/>
          </p:nvPr>
        </p:nvSpPr>
        <p:spPr/>
        <p:txBody>
          <a:bodyPr/>
          <a:lstStyle/>
          <a:p>
            <a:fld id="{05A58E6E-1C7B-4620-A383-76A124145998}" type="datetimeFigureOut">
              <a:rPr lang="es-MX" smtClean="0"/>
              <a:t>03/12/2021</a:t>
            </a:fld>
            <a:endParaRPr lang="es-MX"/>
          </a:p>
        </p:txBody>
      </p:sp>
      <p:sp>
        <p:nvSpPr>
          <p:cNvPr id="5" name="Marcador de pie de página 4"/>
          <p:cNvSpPr>
            <a:spLocks noGrp="1"/>
          </p:cNvSpPr>
          <p:nvPr>
            <p:ph type="ftr" sz="quarter" idx="11"/>
          </p:nvPr>
        </p:nvSpPr>
        <p:spPr/>
        <p:txBody>
          <a:bodyPr/>
          <a:lstStyle/>
          <a:p>
            <a:endParaRPr lang="es-MX"/>
          </a:p>
        </p:txBody>
      </p:sp>
      <p:sp>
        <p:nvSpPr>
          <p:cNvPr id="6" name="Marcador de número de diapositiva 5"/>
          <p:cNvSpPr>
            <a:spLocks noGrp="1"/>
          </p:cNvSpPr>
          <p:nvPr>
            <p:ph type="sldNum" sz="quarter" idx="12"/>
          </p:nvPr>
        </p:nvSpPr>
        <p:spPr/>
        <p:txBody>
          <a:bodyPr/>
          <a:lstStyle/>
          <a:p>
            <a:fld id="{FA986215-FE49-4147-84CF-BC88E381B50F}" type="slidenum">
              <a:rPr lang="es-MX" smtClean="0"/>
              <a:t>‹Nº›</a:t>
            </a:fld>
            <a:endParaRPr lang="es-MX"/>
          </a:p>
        </p:txBody>
      </p:sp>
    </p:spTree>
    <p:extLst>
      <p:ext uri="{BB962C8B-B14F-4D97-AF65-F5344CB8AC3E}">
        <p14:creationId xmlns:p14="http://schemas.microsoft.com/office/powerpoint/2010/main" val="13203557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MX"/>
          </a:p>
        </p:txBody>
      </p:sp>
      <p:sp>
        <p:nvSpPr>
          <p:cNvPr id="3" name="Marcador de contenido 2"/>
          <p:cNvSpPr>
            <a:spLocks noGrp="1"/>
          </p:cNvSpPr>
          <p:nvPr>
            <p:ph sz="half" idx="1"/>
          </p:nvPr>
        </p:nvSpPr>
        <p:spPr>
          <a:xfrm>
            <a:off x="838200" y="1825625"/>
            <a:ext cx="5181600" cy="4351338"/>
          </a:xfrm>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Marcador de contenido 3"/>
          <p:cNvSpPr>
            <a:spLocks noGrp="1"/>
          </p:cNvSpPr>
          <p:nvPr>
            <p:ph sz="half" idx="2"/>
          </p:nvPr>
        </p:nvSpPr>
        <p:spPr>
          <a:xfrm>
            <a:off x="6172200" y="1825625"/>
            <a:ext cx="5181600" cy="4351338"/>
          </a:xfrm>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Marcador de fecha 4"/>
          <p:cNvSpPr>
            <a:spLocks noGrp="1"/>
          </p:cNvSpPr>
          <p:nvPr>
            <p:ph type="dt" sz="half" idx="10"/>
          </p:nvPr>
        </p:nvSpPr>
        <p:spPr/>
        <p:txBody>
          <a:bodyPr/>
          <a:lstStyle/>
          <a:p>
            <a:fld id="{05A58E6E-1C7B-4620-A383-76A124145998}" type="datetimeFigureOut">
              <a:rPr lang="es-MX" smtClean="0"/>
              <a:t>03/12/2021</a:t>
            </a:fld>
            <a:endParaRPr lang="es-MX"/>
          </a:p>
        </p:txBody>
      </p:sp>
      <p:sp>
        <p:nvSpPr>
          <p:cNvPr id="6" name="Marcador de pie de página 5"/>
          <p:cNvSpPr>
            <a:spLocks noGrp="1"/>
          </p:cNvSpPr>
          <p:nvPr>
            <p:ph type="ftr" sz="quarter" idx="11"/>
          </p:nvPr>
        </p:nvSpPr>
        <p:spPr/>
        <p:txBody>
          <a:bodyPr/>
          <a:lstStyle/>
          <a:p>
            <a:endParaRPr lang="es-MX"/>
          </a:p>
        </p:txBody>
      </p:sp>
      <p:sp>
        <p:nvSpPr>
          <p:cNvPr id="7" name="Marcador de número de diapositiva 6"/>
          <p:cNvSpPr>
            <a:spLocks noGrp="1"/>
          </p:cNvSpPr>
          <p:nvPr>
            <p:ph type="sldNum" sz="quarter" idx="12"/>
          </p:nvPr>
        </p:nvSpPr>
        <p:spPr/>
        <p:txBody>
          <a:bodyPr/>
          <a:lstStyle/>
          <a:p>
            <a:fld id="{FA986215-FE49-4147-84CF-BC88E381B50F}" type="slidenum">
              <a:rPr lang="es-MX" smtClean="0"/>
              <a:t>‹Nº›</a:t>
            </a:fld>
            <a:endParaRPr lang="es-MX"/>
          </a:p>
        </p:txBody>
      </p:sp>
    </p:spTree>
    <p:extLst>
      <p:ext uri="{BB962C8B-B14F-4D97-AF65-F5344CB8AC3E}">
        <p14:creationId xmlns:p14="http://schemas.microsoft.com/office/powerpoint/2010/main" val="14628842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es-ES" smtClean="0"/>
              <a:t>Haga clic para modificar el estilo de título del patrón</a:t>
            </a:r>
            <a:endParaRPr lang="es-MX"/>
          </a:p>
        </p:txBody>
      </p:sp>
      <p:sp>
        <p:nvSpPr>
          <p:cNvPr id="3" name="Marcador de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Editar el estilo de texto del patrón</a:t>
            </a:r>
          </a:p>
        </p:txBody>
      </p:sp>
      <p:sp>
        <p:nvSpPr>
          <p:cNvPr id="4" name="Marcador de contenido 3"/>
          <p:cNvSpPr>
            <a:spLocks noGrp="1"/>
          </p:cNvSpPr>
          <p:nvPr>
            <p:ph sz="half" idx="2"/>
          </p:nvPr>
        </p:nvSpPr>
        <p:spPr>
          <a:xfrm>
            <a:off x="839788" y="2505075"/>
            <a:ext cx="5157787" cy="3684588"/>
          </a:xfrm>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Marcador de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Editar el estilo de texto del patrón</a:t>
            </a:r>
          </a:p>
        </p:txBody>
      </p:sp>
      <p:sp>
        <p:nvSpPr>
          <p:cNvPr id="6" name="Marcador de contenido 5"/>
          <p:cNvSpPr>
            <a:spLocks noGrp="1"/>
          </p:cNvSpPr>
          <p:nvPr>
            <p:ph sz="quarter" idx="4"/>
          </p:nvPr>
        </p:nvSpPr>
        <p:spPr>
          <a:xfrm>
            <a:off x="6172200" y="2505075"/>
            <a:ext cx="5183188" cy="3684588"/>
          </a:xfrm>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7" name="Marcador de fecha 6"/>
          <p:cNvSpPr>
            <a:spLocks noGrp="1"/>
          </p:cNvSpPr>
          <p:nvPr>
            <p:ph type="dt" sz="half" idx="10"/>
          </p:nvPr>
        </p:nvSpPr>
        <p:spPr/>
        <p:txBody>
          <a:bodyPr/>
          <a:lstStyle/>
          <a:p>
            <a:fld id="{05A58E6E-1C7B-4620-A383-76A124145998}" type="datetimeFigureOut">
              <a:rPr lang="es-MX" smtClean="0"/>
              <a:t>03/12/2021</a:t>
            </a:fld>
            <a:endParaRPr lang="es-MX"/>
          </a:p>
        </p:txBody>
      </p:sp>
      <p:sp>
        <p:nvSpPr>
          <p:cNvPr id="8" name="Marcador de pie de página 7"/>
          <p:cNvSpPr>
            <a:spLocks noGrp="1"/>
          </p:cNvSpPr>
          <p:nvPr>
            <p:ph type="ftr" sz="quarter" idx="11"/>
          </p:nvPr>
        </p:nvSpPr>
        <p:spPr/>
        <p:txBody>
          <a:bodyPr/>
          <a:lstStyle/>
          <a:p>
            <a:endParaRPr lang="es-MX"/>
          </a:p>
        </p:txBody>
      </p:sp>
      <p:sp>
        <p:nvSpPr>
          <p:cNvPr id="9" name="Marcador de número de diapositiva 8"/>
          <p:cNvSpPr>
            <a:spLocks noGrp="1"/>
          </p:cNvSpPr>
          <p:nvPr>
            <p:ph type="sldNum" sz="quarter" idx="12"/>
          </p:nvPr>
        </p:nvSpPr>
        <p:spPr/>
        <p:txBody>
          <a:bodyPr/>
          <a:lstStyle/>
          <a:p>
            <a:fld id="{FA986215-FE49-4147-84CF-BC88E381B50F}" type="slidenum">
              <a:rPr lang="es-MX" smtClean="0"/>
              <a:t>‹Nº›</a:t>
            </a:fld>
            <a:endParaRPr lang="es-MX"/>
          </a:p>
        </p:txBody>
      </p:sp>
    </p:spTree>
    <p:extLst>
      <p:ext uri="{BB962C8B-B14F-4D97-AF65-F5344CB8AC3E}">
        <p14:creationId xmlns:p14="http://schemas.microsoft.com/office/powerpoint/2010/main" val="19294589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MX"/>
          </a:p>
        </p:txBody>
      </p:sp>
      <p:sp>
        <p:nvSpPr>
          <p:cNvPr id="3" name="Marcador de fecha 2"/>
          <p:cNvSpPr>
            <a:spLocks noGrp="1"/>
          </p:cNvSpPr>
          <p:nvPr>
            <p:ph type="dt" sz="half" idx="10"/>
          </p:nvPr>
        </p:nvSpPr>
        <p:spPr/>
        <p:txBody>
          <a:bodyPr/>
          <a:lstStyle/>
          <a:p>
            <a:fld id="{05A58E6E-1C7B-4620-A383-76A124145998}" type="datetimeFigureOut">
              <a:rPr lang="es-MX" smtClean="0"/>
              <a:t>03/12/2021</a:t>
            </a:fld>
            <a:endParaRPr lang="es-MX"/>
          </a:p>
        </p:txBody>
      </p:sp>
      <p:sp>
        <p:nvSpPr>
          <p:cNvPr id="4" name="Marcador de pie de página 3"/>
          <p:cNvSpPr>
            <a:spLocks noGrp="1"/>
          </p:cNvSpPr>
          <p:nvPr>
            <p:ph type="ftr" sz="quarter" idx="11"/>
          </p:nvPr>
        </p:nvSpPr>
        <p:spPr/>
        <p:txBody>
          <a:bodyPr/>
          <a:lstStyle/>
          <a:p>
            <a:endParaRPr lang="es-MX"/>
          </a:p>
        </p:txBody>
      </p:sp>
      <p:sp>
        <p:nvSpPr>
          <p:cNvPr id="5" name="Marcador de número de diapositiva 4"/>
          <p:cNvSpPr>
            <a:spLocks noGrp="1"/>
          </p:cNvSpPr>
          <p:nvPr>
            <p:ph type="sldNum" sz="quarter" idx="12"/>
          </p:nvPr>
        </p:nvSpPr>
        <p:spPr/>
        <p:txBody>
          <a:bodyPr/>
          <a:lstStyle/>
          <a:p>
            <a:fld id="{FA986215-FE49-4147-84CF-BC88E381B50F}" type="slidenum">
              <a:rPr lang="es-MX" smtClean="0"/>
              <a:t>‹Nº›</a:t>
            </a:fld>
            <a:endParaRPr lang="es-MX"/>
          </a:p>
        </p:txBody>
      </p:sp>
    </p:spTree>
    <p:extLst>
      <p:ext uri="{BB962C8B-B14F-4D97-AF65-F5344CB8AC3E}">
        <p14:creationId xmlns:p14="http://schemas.microsoft.com/office/powerpoint/2010/main" val="18858988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05A58E6E-1C7B-4620-A383-76A124145998}" type="datetimeFigureOut">
              <a:rPr lang="es-MX" smtClean="0"/>
              <a:t>03/12/2021</a:t>
            </a:fld>
            <a:endParaRPr lang="es-MX"/>
          </a:p>
        </p:txBody>
      </p:sp>
      <p:sp>
        <p:nvSpPr>
          <p:cNvPr id="3" name="Marcador de pie de página 2"/>
          <p:cNvSpPr>
            <a:spLocks noGrp="1"/>
          </p:cNvSpPr>
          <p:nvPr>
            <p:ph type="ftr" sz="quarter" idx="11"/>
          </p:nvPr>
        </p:nvSpPr>
        <p:spPr/>
        <p:txBody>
          <a:bodyPr/>
          <a:lstStyle/>
          <a:p>
            <a:endParaRPr lang="es-MX"/>
          </a:p>
        </p:txBody>
      </p:sp>
      <p:sp>
        <p:nvSpPr>
          <p:cNvPr id="4" name="Marcador de número de diapositiva 3"/>
          <p:cNvSpPr>
            <a:spLocks noGrp="1"/>
          </p:cNvSpPr>
          <p:nvPr>
            <p:ph type="sldNum" sz="quarter" idx="12"/>
          </p:nvPr>
        </p:nvSpPr>
        <p:spPr/>
        <p:txBody>
          <a:bodyPr/>
          <a:lstStyle/>
          <a:p>
            <a:fld id="{FA986215-FE49-4147-84CF-BC88E381B50F}" type="slidenum">
              <a:rPr lang="es-MX" smtClean="0"/>
              <a:t>‹Nº›</a:t>
            </a:fld>
            <a:endParaRPr lang="es-MX"/>
          </a:p>
        </p:txBody>
      </p:sp>
    </p:spTree>
    <p:extLst>
      <p:ext uri="{BB962C8B-B14F-4D97-AF65-F5344CB8AC3E}">
        <p14:creationId xmlns:p14="http://schemas.microsoft.com/office/powerpoint/2010/main" val="1205554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smtClean="0"/>
              <a:t>Haga clic para modificar el estilo de título del patrón</a:t>
            </a:r>
            <a:endParaRPr lang="es-MX"/>
          </a:p>
        </p:txBody>
      </p:sp>
      <p:sp>
        <p:nvSpPr>
          <p:cNvPr id="3" name="Marcador de conteni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Editar el estilo de texto del patrón</a:t>
            </a:r>
          </a:p>
        </p:txBody>
      </p:sp>
      <p:sp>
        <p:nvSpPr>
          <p:cNvPr id="5" name="Marcador de fecha 4"/>
          <p:cNvSpPr>
            <a:spLocks noGrp="1"/>
          </p:cNvSpPr>
          <p:nvPr>
            <p:ph type="dt" sz="half" idx="10"/>
          </p:nvPr>
        </p:nvSpPr>
        <p:spPr/>
        <p:txBody>
          <a:bodyPr/>
          <a:lstStyle/>
          <a:p>
            <a:fld id="{05A58E6E-1C7B-4620-A383-76A124145998}" type="datetimeFigureOut">
              <a:rPr lang="es-MX" smtClean="0"/>
              <a:t>03/12/2021</a:t>
            </a:fld>
            <a:endParaRPr lang="es-MX"/>
          </a:p>
        </p:txBody>
      </p:sp>
      <p:sp>
        <p:nvSpPr>
          <p:cNvPr id="6" name="Marcador de pie de página 5"/>
          <p:cNvSpPr>
            <a:spLocks noGrp="1"/>
          </p:cNvSpPr>
          <p:nvPr>
            <p:ph type="ftr" sz="quarter" idx="11"/>
          </p:nvPr>
        </p:nvSpPr>
        <p:spPr/>
        <p:txBody>
          <a:bodyPr/>
          <a:lstStyle/>
          <a:p>
            <a:endParaRPr lang="es-MX"/>
          </a:p>
        </p:txBody>
      </p:sp>
      <p:sp>
        <p:nvSpPr>
          <p:cNvPr id="7" name="Marcador de número de diapositiva 6"/>
          <p:cNvSpPr>
            <a:spLocks noGrp="1"/>
          </p:cNvSpPr>
          <p:nvPr>
            <p:ph type="sldNum" sz="quarter" idx="12"/>
          </p:nvPr>
        </p:nvSpPr>
        <p:spPr/>
        <p:txBody>
          <a:bodyPr/>
          <a:lstStyle/>
          <a:p>
            <a:fld id="{FA986215-FE49-4147-84CF-BC88E381B50F}" type="slidenum">
              <a:rPr lang="es-MX" smtClean="0"/>
              <a:t>‹Nº›</a:t>
            </a:fld>
            <a:endParaRPr lang="es-MX"/>
          </a:p>
        </p:txBody>
      </p:sp>
    </p:spTree>
    <p:extLst>
      <p:ext uri="{BB962C8B-B14F-4D97-AF65-F5344CB8AC3E}">
        <p14:creationId xmlns:p14="http://schemas.microsoft.com/office/powerpoint/2010/main" val="5199673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smtClean="0"/>
              <a:t>Haga clic para modificar el estilo de título del patrón</a:t>
            </a:r>
            <a:endParaRPr lang="es-MX"/>
          </a:p>
        </p:txBody>
      </p:sp>
      <p:sp>
        <p:nvSpPr>
          <p:cNvPr id="3" name="Marcador de posición de imagen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MX"/>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Editar el estilo de texto del patrón</a:t>
            </a:r>
          </a:p>
        </p:txBody>
      </p:sp>
      <p:sp>
        <p:nvSpPr>
          <p:cNvPr id="5" name="Marcador de fecha 4"/>
          <p:cNvSpPr>
            <a:spLocks noGrp="1"/>
          </p:cNvSpPr>
          <p:nvPr>
            <p:ph type="dt" sz="half" idx="10"/>
          </p:nvPr>
        </p:nvSpPr>
        <p:spPr/>
        <p:txBody>
          <a:bodyPr/>
          <a:lstStyle/>
          <a:p>
            <a:fld id="{05A58E6E-1C7B-4620-A383-76A124145998}" type="datetimeFigureOut">
              <a:rPr lang="es-MX" smtClean="0"/>
              <a:t>03/12/2021</a:t>
            </a:fld>
            <a:endParaRPr lang="es-MX"/>
          </a:p>
        </p:txBody>
      </p:sp>
      <p:sp>
        <p:nvSpPr>
          <p:cNvPr id="6" name="Marcador de pie de página 5"/>
          <p:cNvSpPr>
            <a:spLocks noGrp="1"/>
          </p:cNvSpPr>
          <p:nvPr>
            <p:ph type="ftr" sz="quarter" idx="11"/>
          </p:nvPr>
        </p:nvSpPr>
        <p:spPr/>
        <p:txBody>
          <a:bodyPr/>
          <a:lstStyle/>
          <a:p>
            <a:endParaRPr lang="es-MX"/>
          </a:p>
        </p:txBody>
      </p:sp>
      <p:sp>
        <p:nvSpPr>
          <p:cNvPr id="7" name="Marcador de número de diapositiva 6"/>
          <p:cNvSpPr>
            <a:spLocks noGrp="1"/>
          </p:cNvSpPr>
          <p:nvPr>
            <p:ph type="sldNum" sz="quarter" idx="12"/>
          </p:nvPr>
        </p:nvSpPr>
        <p:spPr/>
        <p:txBody>
          <a:bodyPr/>
          <a:lstStyle/>
          <a:p>
            <a:fld id="{FA986215-FE49-4147-84CF-BC88E381B50F}" type="slidenum">
              <a:rPr lang="es-MX" smtClean="0"/>
              <a:t>‹Nº›</a:t>
            </a:fld>
            <a:endParaRPr lang="es-MX"/>
          </a:p>
        </p:txBody>
      </p:sp>
    </p:spTree>
    <p:extLst>
      <p:ext uri="{BB962C8B-B14F-4D97-AF65-F5344CB8AC3E}">
        <p14:creationId xmlns:p14="http://schemas.microsoft.com/office/powerpoint/2010/main" val="19442505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smtClean="0"/>
              <a:t>Haga clic para modificar el estilo de título del patrón</a:t>
            </a:r>
            <a:endParaRPr lang="es-MX"/>
          </a:p>
        </p:txBody>
      </p:sp>
      <p:sp>
        <p:nvSpPr>
          <p:cNvPr id="3" name="Marcador de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Marcador de fech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5A58E6E-1C7B-4620-A383-76A124145998}" type="datetimeFigureOut">
              <a:rPr lang="es-MX" smtClean="0"/>
              <a:t>03/12/2021</a:t>
            </a:fld>
            <a:endParaRPr lang="es-MX"/>
          </a:p>
        </p:txBody>
      </p:sp>
      <p:sp>
        <p:nvSpPr>
          <p:cNvPr id="5" name="Marcador de pie de pá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MX"/>
          </a:p>
        </p:txBody>
      </p:sp>
      <p:sp>
        <p:nvSpPr>
          <p:cNvPr id="6" name="Marcador de número de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A986215-FE49-4147-84CF-BC88E381B50F}" type="slidenum">
              <a:rPr lang="es-MX" smtClean="0"/>
              <a:t>‹Nº›</a:t>
            </a:fld>
            <a:endParaRPr lang="es-MX"/>
          </a:p>
        </p:txBody>
      </p:sp>
    </p:spTree>
    <p:extLst>
      <p:ext uri="{BB962C8B-B14F-4D97-AF65-F5344CB8AC3E}">
        <p14:creationId xmlns:p14="http://schemas.microsoft.com/office/powerpoint/2010/main" val="5373672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stretch>
            <a:fillRect/>
          </a:stretch>
        </p:blipFill>
        <p:spPr>
          <a:xfrm>
            <a:off x="5298026" y="190593"/>
            <a:ext cx="6194073" cy="2871465"/>
          </a:xfrm>
          <a:prstGeom prst="rect">
            <a:avLst/>
          </a:prstGeom>
        </p:spPr>
      </p:pic>
      <p:sp>
        <p:nvSpPr>
          <p:cNvPr id="5" name="Cuadro de texto 2"/>
          <p:cNvSpPr txBox="1"/>
          <p:nvPr/>
        </p:nvSpPr>
        <p:spPr>
          <a:xfrm>
            <a:off x="491898" y="3062058"/>
            <a:ext cx="6505575" cy="298132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es-MX" sz="2000" i="1" dirty="0">
                <a:solidFill>
                  <a:srgbClr val="002060"/>
                </a:solidFill>
                <a:effectLst/>
                <a:latin typeface="Gill Sans MT" panose="020B0502020104020203" pitchFamily="34" charset="0"/>
                <a:ea typeface="Calibri" panose="020F0502020204030204" pitchFamily="34" charset="0"/>
                <a:cs typeface="Times New Roman" panose="02020603050405020304" pitchFamily="18" charset="0"/>
              </a:rPr>
              <a:t>Nombre del Alumno: </a:t>
            </a:r>
            <a:r>
              <a:rPr lang="es-MX" i="1" dirty="0">
                <a:solidFill>
                  <a:srgbClr val="002060"/>
                </a:solidFill>
                <a:effectLst/>
                <a:latin typeface="Gill Sans MT" panose="020B0502020104020203" pitchFamily="34" charset="0"/>
                <a:ea typeface="Calibri" panose="020F0502020204030204" pitchFamily="34" charset="0"/>
                <a:cs typeface="Times New Roman" panose="02020603050405020304" pitchFamily="18" charset="0"/>
              </a:rPr>
              <a:t>Veronica Mariana Hernández Rincón</a:t>
            </a:r>
            <a:endParaRPr lang="es-MX" sz="12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s-MX" sz="2000" i="1" dirty="0">
                <a:solidFill>
                  <a:srgbClr val="002060"/>
                </a:solidFill>
                <a:effectLst/>
                <a:latin typeface="Gill Sans MT" panose="020B0502020104020203" pitchFamily="34" charset="0"/>
                <a:ea typeface="Calibri" panose="020F0502020204030204" pitchFamily="34" charset="0"/>
                <a:cs typeface="Times New Roman" panose="02020603050405020304" pitchFamily="18" charset="0"/>
              </a:rPr>
              <a:t>Nombre del tema: </a:t>
            </a:r>
            <a:r>
              <a:rPr lang="es-MX" i="1" dirty="0">
                <a:solidFill>
                  <a:srgbClr val="002060"/>
                </a:solidFill>
                <a:latin typeface="Gill Sans MT" panose="020B0502020104020203" pitchFamily="34" charset="0"/>
                <a:ea typeface="Calibri" panose="020F0502020204030204" pitchFamily="34" charset="0"/>
                <a:cs typeface="Times New Roman" panose="02020603050405020304" pitchFamily="18" charset="0"/>
              </a:rPr>
              <a:t> </a:t>
            </a:r>
            <a:r>
              <a:rPr lang="es-MX" i="1" dirty="0" smtClean="0">
                <a:solidFill>
                  <a:srgbClr val="002060"/>
                </a:solidFill>
                <a:latin typeface="Gill Sans MT" panose="020B0502020104020203" pitchFamily="34" charset="0"/>
                <a:ea typeface="Calibri" panose="020F0502020204030204" pitchFamily="34" charset="0"/>
                <a:cs typeface="Times New Roman" panose="02020603050405020304" pitchFamily="18" charset="0"/>
              </a:rPr>
              <a:t>Súper nota de psicología </a:t>
            </a:r>
            <a:endParaRPr lang="es-MX" sz="12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s-MX" sz="2000" i="1" dirty="0">
                <a:solidFill>
                  <a:srgbClr val="002060"/>
                </a:solidFill>
                <a:effectLst/>
                <a:latin typeface="Gill Sans MT" panose="020B0502020104020203" pitchFamily="34" charset="0"/>
                <a:ea typeface="Calibri" panose="020F0502020204030204" pitchFamily="34" charset="0"/>
                <a:cs typeface="Times New Roman" panose="02020603050405020304" pitchFamily="18" charset="0"/>
              </a:rPr>
              <a:t>Parcial: </a:t>
            </a:r>
            <a:r>
              <a:rPr lang="es-MX" i="1" dirty="0">
                <a:solidFill>
                  <a:srgbClr val="002060"/>
                </a:solidFill>
                <a:effectLst/>
                <a:latin typeface="Gill Sans MT" panose="020B0502020104020203" pitchFamily="34" charset="0"/>
                <a:ea typeface="Calibri" panose="020F0502020204030204" pitchFamily="34" charset="0"/>
                <a:cs typeface="Times New Roman" panose="02020603050405020304" pitchFamily="18" charset="0"/>
              </a:rPr>
              <a:t>4to parcial</a:t>
            </a:r>
            <a:endParaRPr lang="es-MX" sz="12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s-MX" sz="2000" i="1" dirty="0">
                <a:solidFill>
                  <a:srgbClr val="002060"/>
                </a:solidFill>
                <a:effectLst/>
                <a:latin typeface="Gill Sans MT" panose="020B0502020104020203" pitchFamily="34" charset="0"/>
                <a:ea typeface="Calibri" panose="020F0502020204030204" pitchFamily="34" charset="0"/>
                <a:cs typeface="Times New Roman" panose="02020603050405020304" pitchFamily="18" charset="0"/>
              </a:rPr>
              <a:t>Nombre de la Materia: </a:t>
            </a:r>
            <a:r>
              <a:rPr lang="es-MX" i="1" dirty="0">
                <a:solidFill>
                  <a:srgbClr val="002060"/>
                </a:solidFill>
                <a:effectLst/>
                <a:latin typeface="Gill Sans MT" panose="020B0502020104020203" pitchFamily="34" charset="0"/>
                <a:ea typeface="Calibri" panose="020F0502020204030204" pitchFamily="34" charset="0"/>
                <a:cs typeface="Times New Roman" panose="02020603050405020304" pitchFamily="18" charset="0"/>
              </a:rPr>
              <a:t>Computación </a:t>
            </a:r>
            <a:endParaRPr lang="es-MX" sz="12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s-MX" sz="2000" i="1" dirty="0">
                <a:solidFill>
                  <a:srgbClr val="002060"/>
                </a:solidFill>
                <a:effectLst/>
                <a:latin typeface="Gill Sans MT" panose="020B0502020104020203" pitchFamily="34" charset="0"/>
                <a:ea typeface="Calibri" panose="020F0502020204030204" pitchFamily="34" charset="0"/>
                <a:cs typeface="Times New Roman" panose="02020603050405020304" pitchFamily="18" charset="0"/>
              </a:rPr>
              <a:t>Nombre del profesor: </a:t>
            </a:r>
            <a:r>
              <a:rPr lang="es-MX" i="1" dirty="0">
                <a:solidFill>
                  <a:srgbClr val="002060"/>
                </a:solidFill>
                <a:effectLst/>
                <a:latin typeface="Gill Sans MT" panose="020B0502020104020203" pitchFamily="34" charset="0"/>
                <a:ea typeface="Calibri" panose="020F0502020204030204" pitchFamily="34" charset="0"/>
                <a:cs typeface="Times New Roman" panose="02020603050405020304" pitchFamily="18" charset="0"/>
              </a:rPr>
              <a:t>Evelio Calles Pérez </a:t>
            </a:r>
            <a:endParaRPr lang="es-MX" sz="12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s-MX" sz="2000" i="1" dirty="0">
                <a:solidFill>
                  <a:srgbClr val="002060"/>
                </a:solidFill>
                <a:effectLst/>
                <a:latin typeface="Gill Sans MT" panose="020B0502020104020203" pitchFamily="34" charset="0"/>
                <a:ea typeface="Calibri" panose="020F0502020204030204" pitchFamily="34" charset="0"/>
                <a:cs typeface="Times New Roman" panose="02020603050405020304" pitchFamily="18" charset="0"/>
              </a:rPr>
              <a:t>Nombre de la Licenciatura: </a:t>
            </a:r>
            <a:r>
              <a:rPr lang="es-MX" i="1" dirty="0">
                <a:solidFill>
                  <a:srgbClr val="002060"/>
                </a:solidFill>
                <a:effectLst/>
                <a:latin typeface="Gill Sans MT" panose="020B0502020104020203" pitchFamily="34" charset="0"/>
                <a:ea typeface="Calibri" panose="020F0502020204030204" pitchFamily="34" charset="0"/>
                <a:cs typeface="Times New Roman" panose="02020603050405020304" pitchFamily="18" charset="0"/>
              </a:rPr>
              <a:t>Enfermería </a:t>
            </a:r>
            <a:endParaRPr lang="es-MX" sz="12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s-MX" sz="2000" i="1" dirty="0">
                <a:solidFill>
                  <a:srgbClr val="002060"/>
                </a:solidFill>
                <a:effectLst/>
                <a:latin typeface="Gill Sans MT" panose="020B0502020104020203" pitchFamily="34" charset="0"/>
                <a:ea typeface="Calibri" panose="020F0502020204030204" pitchFamily="34" charset="0"/>
                <a:cs typeface="Times New Roman" panose="02020603050405020304" pitchFamily="18" charset="0"/>
              </a:rPr>
              <a:t>Cuatrimestre: </a:t>
            </a:r>
            <a:r>
              <a:rPr lang="es-MX" i="1" dirty="0">
                <a:solidFill>
                  <a:srgbClr val="002060"/>
                </a:solidFill>
                <a:effectLst/>
                <a:latin typeface="Gill Sans MT" panose="020B0502020104020203" pitchFamily="34" charset="0"/>
                <a:ea typeface="Calibri" panose="020F0502020204030204" pitchFamily="34" charset="0"/>
                <a:cs typeface="Times New Roman" panose="02020603050405020304" pitchFamily="18" charset="0"/>
              </a:rPr>
              <a:t>Primer cuatrimestre </a:t>
            </a:r>
            <a:endParaRPr lang="es-MX" sz="12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864027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5" name="Cuadro de texto 3"/>
          <p:cNvSpPr txBox="1"/>
          <p:nvPr/>
        </p:nvSpPr>
        <p:spPr>
          <a:xfrm>
            <a:off x="269013" y="379548"/>
            <a:ext cx="4025265" cy="1056640"/>
          </a:xfrm>
          <a:prstGeom prst="rect">
            <a:avLst/>
          </a:prstGeom>
          <a:solidFill>
            <a:sysClr val="window" lastClr="FFFFFF"/>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lvl="0" indent="0" algn="ctr" defTabSz="914400" eaLnBrk="1" fontAlgn="auto" latinLnBrk="0" hangingPunct="1">
              <a:lnSpc>
                <a:spcPct val="107000"/>
              </a:lnSpc>
              <a:spcBef>
                <a:spcPts val="0"/>
              </a:spcBef>
              <a:spcAft>
                <a:spcPts val="800"/>
              </a:spcAft>
              <a:buClrTx/>
              <a:buSzTx/>
              <a:buFontTx/>
              <a:buNone/>
              <a:tabLst/>
              <a:defRPr/>
            </a:pPr>
            <a:r>
              <a:rPr kumimoji="0" lang="es-ES" sz="2800" b="0" i="0" u="none" strike="noStrike" kern="0" cap="none" spc="0" normalizeH="0" baseline="0" noProof="0" dirty="0">
                <a:ln>
                  <a:noFill/>
                </a:ln>
                <a:solidFill>
                  <a:srgbClr val="2E74B5"/>
                </a:solidFill>
                <a:effectLst>
                  <a:reflection blurRad="6350" stA="55000" endA="300" endPos="45500" dir="5400000" sy="-100000" algn="bl"/>
                </a:effectLst>
                <a:uLnTx/>
                <a:uFillTx/>
                <a:latin typeface="Arial Rounded MT Bold" panose="020F0704030504030204" pitchFamily="34" charset="0"/>
                <a:ea typeface="Calibri" panose="020F0502020204030204" pitchFamily="34" charset="0"/>
                <a:cs typeface="Times New Roman" panose="02020603050405020304" pitchFamily="18" charset="0"/>
              </a:rPr>
              <a:t>Información y educación sanitaria</a:t>
            </a:r>
            <a:endParaRPr kumimoji="0" lang="es-MX" sz="1800" b="0" i="1" u="none" strike="noStrike" kern="0" cap="none" spc="0" normalizeH="0" baseline="0" noProof="0" dirty="0">
              <a:ln>
                <a:noFill/>
              </a:ln>
              <a:solidFill>
                <a:srgbClr val="131E32"/>
              </a:solidFill>
              <a:effectLst/>
              <a:uLnTx/>
              <a:uFillTx/>
              <a:latin typeface="Gill Sans MT" panose="020B0502020104020203" pitchFamily="34" charset="0"/>
              <a:ea typeface="Calibri" panose="020F0502020204030204" pitchFamily="34" charset="0"/>
              <a:cs typeface="Times New Roman" panose="02020603050405020304" pitchFamily="18" charset="0"/>
            </a:endParaRPr>
          </a:p>
        </p:txBody>
      </p:sp>
      <p:sp>
        <p:nvSpPr>
          <p:cNvPr id="6" name="Cuadro de texto 4"/>
          <p:cNvSpPr txBox="1"/>
          <p:nvPr/>
        </p:nvSpPr>
        <p:spPr>
          <a:xfrm>
            <a:off x="7605808" y="84043"/>
            <a:ext cx="4430998" cy="1556068"/>
          </a:xfrm>
          <a:prstGeom prst="rect">
            <a:avLst/>
          </a:prstGeom>
          <a:solidFill>
            <a:srgbClr val="5B9BD5">
              <a:lumMod val="20000"/>
              <a:lumOff val="80000"/>
            </a:srgbClr>
          </a:solidFill>
          <a:ln w="6350" cap="flat" cmpd="sng" algn="ctr">
            <a:solidFill>
              <a:srgbClr val="5B9BD5"/>
            </a:solidFill>
            <a:prstDash val="solid"/>
            <a:miter lim="800000"/>
          </a:ln>
          <a:effectLst>
            <a:softEdge rad="317500"/>
          </a:effectLst>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lvl="0" indent="0" defTabSz="914400" eaLnBrk="1" fontAlgn="auto" latinLnBrk="0" hangingPunct="1">
              <a:lnSpc>
                <a:spcPct val="107000"/>
              </a:lnSpc>
              <a:spcBef>
                <a:spcPts val="0"/>
              </a:spcBef>
              <a:spcAft>
                <a:spcPts val="800"/>
              </a:spcAft>
              <a:buClrTx/>
              <a:buSzTx/>
              <a:buFontTx/>
              <a:buNone/>
              <a:tabLst/>
              <a:defRPr/>
            </a:pPr>
            <a:r>
              <a:rPr kumimoji="0" lang="es-MX" sz="1400" b="1" i="0" u="none" strike="noStrike" kern="0" cap="none" spc="0" normalizeH="0" baseline="0" noProof="0" dirty="0">
                <a:ln>
                  <a:noFill/>
                </a:ln>
                <a:solidFill>
                  <a:srgbClr val="002060"/>
                </a:solidFill>
                <a:effectLst/>
                <a:uLnTx/>
                <a:uFillTx/>
                <a:ea typeface="Calibri" panose="020F0502020204030204" pitchFamily="34" charset="0"/>
                <a:cs typeface="Times New Roman" panose="02020603050405020304" pitchFamily="18" charset="0"/>
              </a:rPr>
              <a:t>El sistema sanitario se encuentra compuesto por todas aquellas organizaciones que se ocupan de prestar servicios de tipo sanitario, entre ellos, hospitales, profesionales especializados en la salud como ser médicos, enfermeras, entre otros, funcionarios, centros de atención de salud y los servicios de salud pública, etc. </a:t>
            </a:r>
          </a:p>
        </p:txBody>
      </p:sp>
      <p:pic>
        <p:nvPicPr>
          <p:cNvPr id="7" name="Imagen 6"/>
          <p:cNvPicPr>
            <a:picLocks noChangeAspect="1"/>
          </p:cNvPicPr>
          <p:nvPr/>
        </p:nvPicPr>
        <p:blipFill>
          <a:blip r:embed="rId2"/>
          <a:stretch>
            <a:fillRect/>
          </a:stretch>
        </p:blipFill>
        <p:spPr>
          <a:xfrm>
            <a:off x="7628375" y="1618341"/>
            <a:ext cx="4385865" cy="2221412"/>
          </a:xfrm>
          <a:prstGeom prst="rect">
            <a:avLst/>
          </a:prstGeom>
        </p:spPr>
      </p:pic>
      <p:sp>
        <p:nvSpPr>
          <p:cNvPr id="8" name="Cuadro de texto 2"/>
          <p:cNvSpPr txBox="1"/>
          <p:nvPr/>
        </p:nvSpPr>
        <p:spPr>
          <a:xfrm>
            <a:off x="269013" y="1618341"/>
            <a:ext cx="3834477" cy="1251512"/>
          </a:xfrm>
          <a:prstGeom prst="rect">
            <a:avLst/>
          </a:prstGeom>
          <a:solidFill>
            <a:schemeClr val="accent1">
              <a:lumMod val="20000"/>
              <a:lumOff val="80000"/>
            </a:schemeClr>
          </a:solidFill>
          <a:ln w="6350">
            <a:noFill/>
          </a:ln>
          <a:effectLst>
            <a:softEdge rad="317500"/>
          </a:effectLst>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es-MX" sz="1400" b="1" i="0" kern="0" dirty="0">
                <a:solidFill>
                  <a:srgbClr val="002060"/>
                </a:solidFill>
                <a:effectLst/>
                <a:ea typeface="Calibri" panose="020F0502020204030204" pitchFamily="34" charset="0"/>
                <a:cs typeface="Times New Roman" panose="02020603050405020304" pitchFamily="18" charset="0"/>
              </a:rPr>
              <a:t>La misión primordial que cumple el sistema sanitario de una nación, independientemente de por quien este manejado, es la promoción, mantenimiento y restauración de la salud de su país.</a:t>
            </a:r>
          </a:p>
        </p:txBody>
      </p:sp>
      <p:cxnSp>
        <p:nvCxnSpPr>
          <p:cNvPr id="10" name="Conector recto 9"/>
          <p:cNvCxnSpPr/>
          <p:nvPr/>
        </p:nvCxnSpPr>
        <p:spPr>
          <a:xfrm>
            <a:off x="7437586" y="0"/>
            <a:ext cx="0" cy="6858000"/>
          </a:xfrm>
          <a:prstGeom prst="line">
            <a:avLst/>
          </a:prstGeom>
          <a:ln w="9525" cap="flat" cmpd="sng" algn="ctr">
            <a:solidFill>
              <a:schemeClr val="accent1"/>
            </a:solidFill>
            <a:prstDash val="dash"/>
            <a:round/>
            <a:headEnd type="none" w="med" len="med"/>
            <a:tailEnd type="none" w="med" len="med"/>
          </a:ln>
          <a:effectLst>
            <a:glow rad="63500">
              <a:schemeClr val="accent5">
                <a:satMod val="175000"/>
                <a:alpha val="40000"/>
              </a:schemeClr>
            </a:glow>
          </a:effectLst>
        </p:spPr>
        <p:style>
          <a:lnRef idx="0">
            <a:scrgbClr r="0" g="0" b="0"/>
          </a:lnRef>
          <a:fillRef idx="0">
            <a:scrgbClr r="0" g="0" b="0"/>
          </a:fillRef>
          <a:effectRef idx="0">
            <a:scrgbClr r="0" g="0" b="0"/>
          </a:effectRef>
          <a:fontRef idx="minor">
            <a:schemeClr val="tx1"/>
          </a:fontRef>
        </p:style>
      </p:cxnSp>
      <p:pic>
        <p:nvPicPr>
          <p:cNvPr id="11" name="Imagen 10" descr="Reflexión de una enfermera por lo que le pidió una paciente"/>
          <p:cNvPicPr/>
          <p:nvPr/>
        </p:nvPicPr>
        <p:blipFill>
          <a:blip r:embed="rId3">
            <a:extLst>
              <a:ext uri="{28A0092B-C50C-407E-A947-70E740481C1C}">
                <a14:useLocalDpi xmlns:a14="http://schemas.microsoft.com/office/drawing/2010/main" val="0"/>
              </a:ext>
            </a:extLst>
          </a:blip>
          <a:srcRect/>
          <a:stretch>
            <a:fillRect/>
          </a:stretch>
        </p:blipFill>
        <p:spPr bwMode="auto">
          <a:xfrm>
            <a:off x="4294278" y="1436188"/>
            <a:ext cx="3006847" cy="1771277"/>
          </a:xfrm>
          <a:prstGeom prst="rect">
            <a:avLst/>
          </a:prstGeom>
          <a:ln>
            <a:noFill/>
          </a:ln>
          <a:effectLst>
            <a:softEdge rad="112500"/>
          </a:effectLst>
        </p:spPr>
      </p:pic>
      <p:pic>
        <p:nvPicPr>
          <p:cNvPr id="12" name="Imagen 11" descr="Los precios de los medicamentos aumentaron durante la pandemia por encima  de de la tasa de inflación"/>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94279" y="3207465"/>
            <a:ext cx="3069052" cy="1742440"/>
          </a:xfrm>
          <a:prstGeom prst="rect">
            <a:avLst/>
          </a:prstGeom>
          <a:ln>
            <a:noFill/>
          </a:ln>
          <a:effectLst>
            <a:softEdge rad="112500"/>
          </a:effectLst>
        </p:spPr>
      </p:pic>
      <p:pic>
        <p:nvPicPr>
          <p:cNvPr id="13" name="Imagen 12"/>
          <p:cNvPicPr>
            <a:picLocks noChangeAspect="1"/>
          </p:cNvPicPr>
          <p:nvPr/>
        </p:nvPicPr>
        <p:blipFill>
          <a:blip r:embed="rId5"/>
          <a:stretch>
            <a:fillRect/>
          </a:stretch>
        </p:blipFill>
        <p:spPr>
          <a:xfrm>
            <a:off x="4294278" y="4991806"/>
            <a:ext cx="3069052" cy="1627773"/>
          </a:xfrm>
          <a:prstGeom prst="rect">
            <a:avLst/>
          </a:prstGeom>
        </p:spPr>
      </p:pic>
      <p:pic>
        <p:nvPicPr>
          <p:cNvPr id="14" name="Imagen 13"/>
          <p:cNvPicPr>
            <a:picLocks noChangeAspect="1"/>
          </p:cNvPicPr>
          <p:nvPr/>
        </p:nvPicPr>
        <p:blipFill>
          <a:blip r:embed="rId6"/>
          <a:stretch>
            <a:fillRect/>
          </a:stretch>
        </p:blipFill>
        <p:spPr>
          <a:xfrm>
            <a:off x="7499791" y="3657601"/>
            <a:ext cx="4526284" cy="1819389"/>
          </a:xfrm>
          <a:prstGeom prst="rect">
            <a:avLst/>
          </a:prstGeom>
        </p:spPr>
      </p:pic>
      <p:sp>
        <p:nvSpPr>
          <p:cNvPr id="15" name="Cuadro de texto 10"/>
          <p:cNvSpPr txBox="1"/>
          <p:nvPr/>
        </p:nvSpPr>
        <p:spPr>
          <a:xfrm>
            <a:off x="7707085" y="5629299"/>
            <a:ext cx="4287728" cy="990279"/>
          </a:xfrm>
          <a:prstGeom prst="rect">
            <a:avLst/>
          </a:prstGeom>
          <a:solidFill>
            <a:schemeClr val="accent1">
              <a:lumMod val="20000"/>
              <a:lumOff val="80000"/>
            </a:schemeClr>
          </a:solidFill>
          <a:ln w="6350">
            <a:noFill/>
          </a:ln>
          <a:effectLst>
            <a:softEdge rad="317500"/>
          </a:effectLst>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es-MX" sz="1400" b="1" i="0" kern="0" dirty="0">
                <a:solidFill>
                  <a:srgbClr val="002060"/>
                </a:solidFill>
                <a:effectLst/>
                <a:ea typeface="Calibri" panose="020F0502020204030204" pitchFamily="34" charset="0"/>
                <a:cs typeface="Times New Roman" panose="02020603050405020304" pitchFamily="18" charset="0"/>
              </a:rPr>
              <a:t>Los sistemas sanitarios se encuentran integrados además por diversos sub sistemas como son: el financiero, la administración de recursos humanos, política y estructural.</a:t>
            </a:r>
          </a:p>
        </p:txBody>
      </p:sp>
      <p:sp>
        <p:nvSpPr>
          <p:cNvPr id="20" name="CuadroTexto 19"/>
          <p:cNvSpPr txBox="1"/>
          <p:nvPr/>
        </p:nvSpPr>
        <p:spPr>
          <a:xfrm>
            <a:off x="4273176" y="337647"/>
            <a:ext cx="3164410" cy="830997"/>
          </a:xfrm>
          <a:prstGeom prst="rect">
            <a:avLst/>
          </a:prstGeom>
          <a:noFill/>
        </p:spPr>
        <p:txBody>
          <a:bodyPr wrap="square" rtlCol="0">
            <a:spAutoFit/>
          </a:bodyPr>
          <a:lstStyle/>
          <a:p>
            <a:r>
              <a:rPr lang="es-ES" sz="1600" dirty="0" smtClean="0">
                <a:solidFill>
                  <a:srgbClr val="002060"/>
                </a:solidFill>
              </a:rPr>
              <a:t>Los sistemas sanitarios según se trate de una economía desarrollada o subdesarrollada.</a:t>
            </a:r>
            <a:endParaRPr lang="es-ES" sz="1600" dirty="0">
              <a:solidFill>
                <a:srgbClr val="002060"/>
              </a:solidFill>
            </a:endParaRPr>
          </a:p>
        </p:txBody>
      </p:sp>
      <p:sp>
        <p:nvSpPr>
          <p:cNvPr id="21" name="Cuadro de texto 11"/>
          <p:cNvSpPr txBox="1"/>
          <p:nvPr/>
        </p:nvSpPr>
        <p:spPr>
          <a:xfrm>
            <a:off x="269013" y="2991397"/>
            <a:ext cx="3718643" cy="1696711"/>
          </a:xfrm>
          <a:prstGeom prst="rect">
            <a:avLst/>
          </a:prstGeom>
          <a:solidFill>
            <a:srgbClr val="5B9BD5">
              <a:lumMod val="20000"/>
              <a:lumOff val="80000"/>
            </a:srgbClr>
          </a:solidFill>
          <a:ln w="6350">
            <a:noFill/>
          </a:ln>
          <a:effectLst>
            <a:softEdge rad="317500"/>
          </a:effectLst>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lvl="0" indent="0" defTabSz="914400" eaLnBrk="1" fontAlgn="auto" latinLnBrk="0" hangingPunct="1">
              <a:lnSpc>
                <a:spcPct val="107000"/>
              </a:lnSpc>
              <a:spcBef>
                <a:spcPts val="0"/>
              </a:spcBef>
              <a:spcAft>
                <a:spcPts val="800"/>
              </a:spcAft>
              <a:buClrTx/>
              <a:buSzTx/>
              <a:buFontTx/>
              <a:buNone/>
              <a:tabLst/>
              <a:defRPr/>
            </a:pPr>
            <a:r>
              <a:rPr kumimoji="0" lang="es-MX" sz="1600" b="1" i="0" u="none" strike="noStrike" kern="0" cap="none" spc="0" normalizeH="0" baseline="0" noProof="0" dirty="0">
                <a:ln>
                  <a:noFill/>
                </a:ln>
                <a:solidFill>
                  <a:srgbClr val="002060"/>
                </a:solidFill>
                <a:effectLst/>
                <a:uLnTx/>
                <a:uFillTx/>
                <a:ea typeface="Calibri" panose="020F0502020204030204" pitchFamily="34" charset="0"/>
                <a:cs typeface="Times New Roman" panose="02020603050405020304" pitchFamily="18" charset="0"/>
              </a:rPr>
              <a:t>La salud privada</a:t>
            </a:r>
            <a:endParaRPr kumimoji="0" lang="es-MX" sz="1400" b="1" i="0" u="none" strike="noStrike" kern="0" cap="none" spc="0" normalizeH="0" baseline="0" noProof="0" dirty="0">
              <a:ln>
                <a:noFill/>
              </a:ln>
              <a:solidFill>
                <a:srgbClr val="002060"/>
              </a:solidFill>
              <a:effectLst/>
              <a:uLnTx/>
              <a:uFillTx/>
              <a:ea typeface="Calibri" panose="020F0502020204030204" pitchFamily="34" charset="0"/>
              <a:cs typeface="Times New Roman" panose="02020603050405020304" pitchFamily="18" charset="0"/>
            </a:endParaRPr>
          </a:p>
          <a:p>
            <a:pPr marL="0" marR="0" lvl="0" indent="0" defTabSz="914400" eaLnBrk="1" fontAlgn="auto" latinLnBrk="0" hangingPunct="1">
              <a:lnSpc>
                <a:spcPct val="107000"/>
              </a:lnSpc>
              <a:spcBef>
                <a:spcPts val="0"/>
              </a:spcBef>
              <a:spcAft>
                <a:spcPts val="800"/>
              </a:spcAft>
              <a:buClrTx/>
              <a:buSzTx/>
              <a:buFontTx/>
              <a:buNone/>
              <a:tabLst/>
              <a:defRPr/>
            </a:pPr>
            <a:r>
              <a:rPr kumimoji="0" lang="es-MX" sz="1400" b="1" i="0" u="none" strike="noStrike" kern="0" cap="none" spc="0" normalizeH="0" baseline="0" noProof="0" dirty="0">
                <a:ln>
                  <a:noFill/>
                </a:ln>
                <a:solidFill>
                  <a:srgbClr val="002060"/>
                </a:solidFill>
                <a:effectLst/>
                <a:uLnTx/>
                <a:uFillTx/>
                <a:ea typeface="Calibri" panose="020F0502020204030204" pitchFamily="34" charset="0"/>
                <a:cs typeface="Times New Roman" panose="02020603050405020304" pitchFamily="18" charset="0"/>
              </a:rPr>
              <a:t>Así es que los sistemas prepagos de salud nacen en estos lugares para contrarrestar la deficiencia que presenta el sistema sanitario regulado y financiado por el estado.</a:t>
            </a:r>
          </a:p>
        </p:txBody>
      </p:sp>
      <p:pic>
        <p:nvPicPr>
          <p:cNvPr id="22" name="Imagen 21"/>
          <p:cNvPicPr>
            <a:picLocks noChangeAspect="1"/>
          </p:cNvPicPr>
          <p:nvPr/>
        </p:nvPicPr>
        <p:blipFill rotWithShape="1">
          <a:blip r:embed="rId7"/>
          <a:srcRect l="7284"/>
          <a:stretch/>
        </p:blipFill>
        <p:spPr>
          <a:xfrm>
            <a:off x="76550" y="4688086"/>
            <a:ext cx="4082979" cy="1927087"/>
          </a:xfrm>
          <a:prstGeom prst="rect">
            <a:avLst/>
          </a:prstGeom>
          <a:ln>
            <a:noFill/>
          </a:ln>
          <a:effectLst>
            <a:softEdge rad="112500"/>
          </a:effectLst>
        </p:spPr>
      </p:pic>
    </p:spTree>
    <p:extLst>
      <p:ext uri="{BB962C8B-B14F-4D97-AF65-F5344CB8AC3E}">
        <p14:creationId xmlns:p14="http://schemas.microsoft.com/office/powerpoint/2010/main" val="24442321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Cuadro de texto 6"/>
          <p:cNvSpPr txBox="1"/>
          <p:nvPr/>
        </p:nvSpPr>
        <p:spPr>
          <a:xfrm>
            <a:off x="132217" y="188686"/>
            <a:ext cx="4425270" cy="1117599"/>
          </a:xfrm>
          <a:prstGeom prst="rect">
            <a:avLst/>
          </a:prstGeom>
          <a:noFill/>
          <a:ln w="19050">
            <a:solidFill>
              <a:schemeClr val="accent2">
                <a:lumMod val="75000"/>
              </a:schemeClr>
            </a:solidFill>
            <a:prstDash val="lgDash"/>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07000"/>
              </a:lnSpc>
              <a:spcAft>
                <a:spcPts val="800"/>
              </a:spcAft>
            </a:pPr>
            <a:r>
              <a:rPr lang="es-MX" sz="3200" i="0" dirty="0">
                <a:solidFill>
                  <a:srgbClr val="F4B083"/>
                </a:solidFill>
                <a:effectLst/>
                <a:latin typeface="Arial Black" panose="020B0A04020102020204" pitchFamily="34" charset="0"/>
                <a:ea typeface="Calibri" panose="020F0502020204030204" pitchFamily="34" charset="0"/>
                <a:cs typeface="Times New Roman" panose="02020603050405020304" pitchFamily="18" charset="0"/>
              </a:rPr>
              <a:t>Control de actitudes</a:t>
            </a:r>
            <a:endParaRPr lang="es-MX" sz="2400" i="1" dirty="0">
              <a:solidFill>
                <a:srgbClr val="131E32"/>
              </a:solidFill>
              <a:effectLst/>
              <a:latin typeface="Gill Sans MT" panose="020B0502020104020203" pitchFamily="34" charset="0"/>
              <a:ea typeface="Calibri" panose="020F0502020204030204" pitchFamily="34" charset="0"/>
              <a:cs typeface="Times New Roman" panose="02020603050405020304" pitchFamily="18" charset="0"/>
            </a:endParaRPr>
          </a:p>
        </p:txBody>
      </p:sp>
      <p:pic>
        <p:nvPicPr>
          <p:cNvPr id="5" name="Imagen 4"/>
          <p:cNvPicPr>
            <a:picLocks noChangeAspect="1"/>
          </p:cNvPicPr>
          <p:nvPr/>
        </p:nvPicPr>
        <p:blipFill>
          <a:blip r:embed="rId2"/>
          <a:stretch>
            <a:fillRect/>
          </a:stretch>
        </p:blipFill>
        <p:spPr>
          <a:xfrm>
            <a:off x="4734580" y="-217714"/>
            <a:ext cx="7355820" cy="3681819"/>
          </a:xfrm>
          <a:prstGeom prst="rect">
            <a:avLst/>
          </a:prstGeom>
        </p:spPr>
      </p:pic>
      <p:pic>
        <p:nvPicPr>
          <p:cNvPr id="6" name="Imagen 5"/>
          <p:cNvPicPr>
            <a:picLocks noChangeAspect="1"/>
          </p:cNvPicPr>
          <p:nvPr/>
        </p:nvPicPr>
        <p:blipFill>
          <a:blip r:embed="rId3"/>
          <a:stretch>
            <a:fillRect/>
          </a:stretch>
        </p:blipFill>
        <p:spPr>
          <a:xfrm>
            <a:off x="5711371" y="3221140"/>
            <a:ext cx="6480629" cy="3636860"/>
          </a:xfrm>
          <a:prstGeom prst="rect">
            <a:avLst/>
          </a:prstGeom>
          <a:ln>
            <a:noFill/>
          </a:ln>
          <a:effectLst>
            <a:softEdge rad="112500"/>
          </a:effectLst>
        </p:spPr>
      </p:pic>
      <p:pic>
        <p:nvPicPr>
          <p:cNvPr id="7" name="Imagen 6" descr="El Círculo de Desarrollo | Wall Street International Magazine"/>
          <p:cNvPicPr/>
          <p:nvPr/>
        </p:nvPicPr>
        <p:blipFill>
          <a:blip r:embed="rId4">
            <a:lum bright="70000" contrast="-70000"/>
            <a:extLst>
              <a:ext uri="{28A0092B-C50C-407E-A947-70E740481C1C}">
                <a14:useLocalDpi xmlns:a14="http://schemas.microsoft.com/office/drawing/2010/main" val="0"/>
              </a:ext>
            </a:extLst>
          </a:blip>
          <a:srcRect/>
          <a:stretch>
            <a:fillRect/>
          </a:stretch>
        </p:blipFill>
        <p:spPr bwMode="auto">
          <a:xfrm>
            <a:off x="455547" y="1412996"/>
            <a:ext cx="5244043" cy="3422967"/>
          </a:xfrm>
          <a:prstGeom prst="rect">
            <a:avLst/>
          </a:prstGeom>
          <a:ln>
            <a:noFill/>
          </a:ln>
          <a:effectLst>
            <a:softEdge rad="112500"/>
          </a:effectLst>
        </p:spPr>
      </p:pic>
      <p:pic>
        <p:nvPicPr>
          <p:cNvPr id="8" name="Imagen 7" descr="Funciones de las actitudes - ejemplos y tipos de actitud"/>
          <p:cNvPicPr/>
          <p:nvPr/>
        </p:nvPicPr>
        <p:blipFill rotWithShape="1">
          <a:blip r:embed="rId5">
            <a:lum bright="70000" contrast="-70000"/>
            <a:extLst>
              <a:ext uri="{28A0092B-C50C-407E-A947-70E740481C1C}">
                <a14:useLocalDpi xmlns:a14="http://schemas.microsoft.com/office/drawing/2010/main" val="0"/>
              </a:ext>
            </a:extLst>
          </a:blip>
          <a:srcRect t="1851" b="2509"/>
          <a:stretch/>
        </p:blipFill>
        <p:spPr bwMode="auto">
          <a:xfrm>
            <a:off x="97008" y="4570299"/>
            <a:ext cx="5279252" cy="2287701"/>
          </a:xfrm>
          <a:prstGeom prst="rect">
            <a:avLst/>
          </a:prstGeom>
          <a:ln>
            <a:noFill/>
          </a:ln>
          <a:effectLst>
            <a:softEdge rad="112500"/>
          </a:effectLst>
          <a:extLst>
            <a:ext uri="{53640926-AAD7-44D8-BBD7-CCE9431645EC}">
              <a14:shadowObscured xmlns:a14="http://schemas.microsoft.com/office/drawing/2010/main"/>
            </a:ext>
          </a:extLst>
        </p:spPr>
      </p:pic>
      <p:sp>
        <p:nvSpPr>
          <p:cNvPr id="10" name="Cuadro de texto 8"/>
          <p:cNvSpPr txBox="1"/>
          <p:nvPr/>
        </p:nvSpPr>
        <p:spPr>
          <a:xfrm>
            <a:off x="5225143" y="130627"/>
            <a:ext cx="6865257" cy="967195"/>
          </a:xfrm>
          <a:prstGeom prst="rect">
            <a:avLst/>
          </a:prstGeom>
          <a:noFill/>
          <a:ln w="12700">
            <a:solidFill>
              <a:srgbClr val="ED7D31">
                <a:lumMod val="75000"/>
              </a:srgbClr>
            </a:solidFill>
            <a:prstDash val="lgDash"/>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lvl="0" indent="0" defTabSz="914400" eaLnBrk="1" fontAlgn="auto" latinLnBrk="0" hangingPunct="1">
              <a:lnSpc>
                <a:spcPct val="107000"/>
              </a:lnSpc>
              <a:spcBef>
                <a:spcPts val="0"/>
              </a:spcBef>
              <a:spcAft>
                <a:spcPts val="800"/>
              </a:spcAft>
              <a:buClrTx/>
              <a:buSzTx/>
              <a:buFontTx/>
              <a:buNone/>
              <a:tabLst/>
              <a:defRPr/>
            </a:pPr>
            <a:r>
              <a:rPr kumimoji="0" lang="es-MX" sz="1600" b="1" i="0" u="none" strike="noStrike" kern="0" cap="none" spc="0" normalizeH="0" baseline="0" noProof="0" dirty="0">
                <a:ln>
                  <a:noFill/>
                </a:ln>
                <a:solidFill>
                  <a:schemeClr val="accent2">
                    <a:lumMod val="75000"/>
                  </a:schemeClr>
                </a:solidFill>
                <a:effectLst/>
                <a:uLnTx/>
                <a:uFillTx/>
                <a:ea typeface="Calibri" panose="020F0502020204030204" pitchFamily="34" charset="0"/>
                <a:cs typeface="Times New Roman" panose="02020603050405020304" pitchFamily="18" charset="0"/>
              </a:rPr>
              <a:t>“Es una tendencia psicológica expresada evaluando un ente determinado con cierto grado de favorabilidad o </a:t>
            </a:r>
            <a:r>
              <a:rPr kumimoji="0" lang="es-MX" sz="1600" b="1" i="0" u="none" strike="noStrike" kern="0" cap="none" spc="0" normalizeH="0" baseline="0" noProof="0" dirty="0" smtClean="0">
                <a:ln>
                  <a:noFill/>
                </a:ln>
                <a:solidFill>
                  <a:schemeClr val="accent2">
                    <a:lumMod val="75000"/>
                  </a:schemeClr>
                </a:solidFill>
                <a:effectLst/>
                <a:uLnTx/>
                <a:uFillTx/>
                <a:ea typeface="Calibri" panose="020F0502020204030204" pitchFamily="34" charset="0"/>
                <a:cs typeface="Times New Roman" panose="02020603050405020304" pitchFamily="18" charset="0"/>
              </a:rPr>
              <a:t>des favorabilidad” </a:t>
            </a:r>
            <a:r>
              <a:rPr kumimoji="0" lang="es-MX" sz="1600" b="1" i="0" u="none" strike="noStrike" kern="0" cap="none" spc="0" normalizeH="0" baseline="0" noProof="0" dirty="0">
                <a:ln>
                  <a:noFill/>
                </a:ln>
                <a:solidFill>
                  <a:schemeClr val="accent2">
                    <a:lumMod val="75000"/>
                  </a:schemeClr>
                </a:solidFill>
                <a:effectLst/>
                <a:uLnTx/>
                <a:uFillTx/>
                <a:ea typeface="Calibri" panose="020F0502020204030204" pitchFamily="34" charset="0"/>
                <a:cs typeface="Times New Roman" panose="02020603050405020304" pitchFamily="18" charset="0"/>
              </a:rPr>
              <a:t>La valoración de un objeto de actitud depende de varios factores. </a:t>
            </a:r>
            <a:endParaRPr kumimoji="0" lang="es-MX" sz="2400" b="1" i="1" u="none" strike="noStrike" kern="0" cap="none" spc="0" normalizeH="0" baseline="0" noProof="0" dirty="0">
              <a:ln>
                <a:noFill/>
              </a:ln>
              <a:solidFill>
                <a:schemeClr val="accent2">
                  <a:lumMod val="75000"/>
                </a:schemeClr>
              </a:solidFill>
              <a:effectLst/>
              <a:uLnTx/>
              <a:uFillTx/>
              <a:ea typeface="Calibri" panose="020F0502020204030204" pitchFamily="34" charset="0"/>
              <a:cs typeface="Times New Roman" panose="02020603050405020304" pitchFamily="18" charset="0"/>
            </a:endParaRPr>
          </a:p>
        </p:txBody>
      </p:sp>
      <p:sp>
        <p:nvSpPr>
          <p:cNvPr id="11" name="Cuadro de texto 9"/>
          <p:cNvSpPr txBox="1"/>
          <p:nvPr/>
        </p:nvSpPr>
        <p:spPr>
          <a:xfrm>
            <a:off x="5409745" y="4570298"/>
            <a:ext cx="6680656" cy="1162845"/>
          </a:xfrm>
          <a:prstGeom prst="rect">
            <a:avLst/>
          </a:prstGeom>
          <a:noFill/>
          <a:ln w="12700">
            <a:solidFill>
              <a:srgbClr val="ED7D31">
                <a:lumMod val="75000"/>
              </a:srgbClr>
            </a:solidFill>
            <a:prstDash val="lgDash"/>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lvl="0" indent="0" defTabSz="914400" eaLnBrk="1" fontAlgn="auto" latinLnBrk="0" hangingPunct="1">
              <a:lnSpc>
                <a:spcPct val="107000"/>
              </a:lnSpc>
              <a:spcBef>
                <a:spcPts val="0"/>
              </a:spcBef>
              <a:spcAft>
                <a:spcPts val="800"/>
              </a:spcAft>
              <a:buClrTx/>
              <a:buSzTx/>
              <a:buFontTx/>
              <a:buNone/>
              <a:tabLst/>
              <a:defRPr/>
            </a:pPr>
            <a:r>
              <a:rPr kumimoji="0" lang="es-MX" sz="1600" b="1" i="0" u="none" strike="noStrike" kern="0" cap="none" spc="0" normalizeH="0" baseline="0" noProof="0" dirty="0">
                <a:ln>
                  <a:noFill/>
                </a:ln>
                <a:solidFill>
                  <a:schemeClr val="accent2">
                    <a:lumMod val="75000"/>
                  </a:schemeClr>
                </a:solidFill>
                <a:effectLst/>
                <a:uLnTx/>
                <a:uFillTx/>
                <a:ea typeface="Calibri" panose="020F0502020204030204" pitchFamily="34" charset="0"/>
                <a:cs typeface="Times New Roman" panose="02020603050405020304" pitchFamily="18" charset="0"/>
              </a:rPr>
              <a:t>Componente cognitivo: Creencias y conocimientos</a:t>
            </a:r>
            <a:endParaRPr kumimoji="0" lang="es-MX" sz="2400" b="1" i="1" u="none" strike="noStrike" kern="0" cap="none" spc="0" normalizeH="0" baseline="0" noProof="0" dirty="0">
              <a:ln>
                <a:noFill/>
              </a:ln>
              <a:solidFill>
                <a:schemeClr val="accent2">
                  <a:lumMod val="75000"/>
                </a:schemeClr>
              </a:solidFill>
              <a:effectLst/>
              <a:uLnTx/>
              <a:uFillTx/>
              <a:ea typeface="Calibri" panose="020F0502020204030204" pitchFamily="34" charset="0"/>
              <a:cs typeface="Times New Roman" panose="02020603050405020304" pitchFamily="18" charset="0"/>
            </a:endParaRPr>
          </a:p>
          <a:p>
            <a:pPr marL="0" marR="0" lvl="0" indent="0" defTabSz="914400" eaLnBrk="1" fontAlgn="auto" latinLnBrk="0" hangingPunct="1">
              <a:lnSpc>
                <a:spcPct val="107000"/>
              </a:lnSpc>
              <a:spcBef>
                <a:spcPts val="0"/>
              </a:spcBef>
              <a:spcAft>
                <a:spcPts val="800"/>
              </a:spcAft>
              <a:buClrTx/>
              <a:buSzTx/>
              <a:buFontTx/>
              <a:buNone/>
              <a:tabLst/>
              <a:defRPr/>
            </a:pPr>
            <a:r>
              <a:rPr kumimoji="0" lang="es-MX" sz="1600" b="1" i="0" u="none" strike="noStrike" kern="0" cap="none" spc="0" normalizeH="0" baseline="0" noProof="0" dirty="0">
                <a:ln>
                  <a:noFill/>
                </a:ln>
                <a:solidFill>
                  <a:schemeClr val="accent2">
                    <a:lumMod val="75000"/>
                  </a:schemeClr>
                </a:solidFill>
                <a:effectLst/>
                <a:uLnTx/>
                <a:uFillTx/>
                <a:ea typeface="Calibri" panose="020F0502020204030204" pitchFamily="34" charset="0"/>
                <a:cs typeface="Times New Roman" panose="02020603050405020304" pitchFamily="18" charset="0"/>
              </a:rPr>
              <a:t>Componente afectivo: Sentimientos y emociones</a:t>
            </a:r>
            <a:endParaRPr kumimoji="0" lang="es-MX" sz="2400" b="1" i="1" u="none" strike="noStrike" kern="0" cap="none" spc="0" normalizeH="0" baseline="0" noProof="0" dirty="0">
              <a:ln>
                <a:noFill/>
              </a:ln>
              <a:solidFill>
                <a:schemeClr val="accent2">
                  <a:lumMod val="75000"/>
                </a:schemeClr>
              </a:solidFill>
              <a:effectLst/>
              <a:uLnTx/>
              <a:uFillTx/>
              <a:ea typeface="Calibri" panose="020F0502020204030204" pitchFamily="34" charset="0"/>
              <a:cs typeface="Times New Roman" panose="02020603050405020304" pitchFamily="18" charset="0"/>
            </a:endParaRPr>
          </a:p>
          <a:p>
            <a:pPr marL="0" marR="0" lvl="0" indent="0" defTabSz="914400" eaLnBrk="1" fontAlgn="auto" latinLnBrk="0" hangingPunct="1">
              <a:lnSpc>
                <a:spcPct val="107000"/>
              </a:lnSpc>
              <a:spcBef>
                <a:spcPts val="0"/>
              </a:spcBef>
              <a:spcAft>
                <a:spcPts val="800"/>
              </a:spcAft>
              <a:buClrTx/>
              <a:buSzTx/>
              <a:buFontTx/>
              <a:buNone/>
              <a:tabLst/>
              <a:defRPr/>
            </a:pPr>
            <a:r>
              <a:rPr kumimoji="0" lang="es-MX" sz="1600" b="1" i="0" u="none" strike="noStrike" kern="0" cap="none" spc="0" normalizeH="0" baseline="0" noProof="0" dirty="0">
                <a:ln>
                  <a:noFill/>
                </a:ln>
                <a:solidFill>
                  <a:schemeClr val="accent2">
                    <a:lumMod val="75000"/>
                  </a:schemeClr>
                </a:solidFill>
                <a:effectLst/>
                <a:uLnTx/>
                <a:uFillTx/>
                <a:ea typeface="Calibri" panose="020F0502020204030204" pitchFamily="34" charset="0"/>
                <a:cs typeface="Times New Roman" panose="02020603050405020304" pitchFamily="18" charset="0"/>
              </a:rPr>
              <a:t>Componente conductual: Experiencias en comportamientos anteriores</a:t>
            </a:r>
            <a:endParaRPr kumimoji="0" lang="es-MX" sz="2400" b="1" i="1" u="none" strike="noStrike" kern="0" cap="none" spc="0" normalizeH="0" baseline="0" noProof="0" dirty="0">
              <a:ln>
                <a:noFill/>
              </a:ln>
              <a:solidFill>
                <a:schemeClr val="accent2">
                  <a:lumMod val="75000"/>
                </a:schemeClr>
              </a:solidFill>
              <a:effectLst/>
              <a:uLnTx/>
              <a:uFillTx/>
              <a:ea typeface="Calibri" panose="020F0502020204030204" pitchFamily="34" charset="0"/>
              <a:cs typeface="Times New Roman" panose="02020603050405020304" pitchFamily="18" charset="0"/>
            </a:endParaRPr>
          </a:p>
        </p:txBody>
      </p:sp>
      <p:sp>
        <p:nvSpPr>
          <p:cNvPr id="12" name="Cuadro de texto 17"/>
          <p:cNvSpPr txBox="1"/>
          <p:nvPr/>
        </p:nvSpPr>
        <p:spPr>
          <a:xfrm>
            <a:off x="63523" y="1406456"/>
            <a:ext cx="7745164" cy="1617853"/>
          </a:xfrm>
          <a:prstGeom prst="rect">
            <a:avLst/>
          </a:prstGeom>
          <a:noFill/>
          <a:ln w="12700">
            <a:solidFill>
              <a:srgbClr val="ED7D31">
                <a:lumMod val="75000"/>
              </a:srgbClr>
            </a:solidFill>
            <a:prstDash val="lgDash"/>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lvl="0" indent="0" defTabSz="914400" eaLnBrk="1" fontAlgn="auto" latinLnBrk="0" hangingPunct="1">
              <a:lnSpc>
                <a:spcPct val="107000"/>
              </a:lnSpc>
              <a:spcBef>
                <a:spcPts val="0"/>
              </a:spcBef>
              <a:spcAft>
                <a:spcPts val="800"/>
              </a:spcAft>
              <a:buClrTx/>
              <a:buSzTx/>
              <a:buFontTx/>
              <a:buNone/>
              <a:tabLst/>
              <a:defRPr/>
            </a:pPr>
            <a:r>
              <a:rPr kumimoji="0" lang="es-MX" sz="1600" b="1" u="none" strike="noStrike" kern="0" cap="none" spc="0" normalizeH="0" baseline="0" noProof="0" dirty="0">
                <a:ln>
                  <a:noFill/>
                </a:ln>
                <a:solidFill>
                  <a:schemeClr val="accent2">
                    <a:lumMod val="75000"/>
                  </a:schemeClr>
                </a:solidFill>
                <a:effectLst/>
                <a:uLnTx/>
                <a:uFillTx/>
                <a:ea typeface="Calibri" panose="020F0502020204030204" pitchFamily="34" charset="0"/>
                <a:cs typeface="Times New Roman" panose="02020603050405020304" pitchFamily="18" charset="0"/>
              </a:rPr>
              <a:t>La intensidad o fuerza de una actitud depende de las siguientes variables:</a:t>
            </a:r>
            <a:endParaRPr kumimoji="0" lang="es-MX" sz="2400" b="1" u="none" strike="noStrike" kern="0" cap="none" spc="0" normalizeH="0" baseline="0" noProof="0" dirty="0">
              <a:ln>
                <a:noFill/>
              </a:ln>
              <a:solidFill>
                <a:schemeClr val="accent2">
                  <a:lumMod val="75000"/>
                </a:schemeClr>
              </a:solidFill>
              <a:effectLst/>
              <a:uLnTx/>
              <a:uFillTx/>
              <a:ea typeface="Calibri" panose="020F0502020204030204" pitchFamily="34" charset="0"/>
              <a:cs typeface="Times New Roman" panose="02020603050405020304" pitchFamily="18" charset="0"/>
            </a:endParaRPr>
          </a:p>
          <a:p>
            <a:pPr marL="318770" marR="0" lvl="0" indent="-228600" defTabSz="914400" eaLnBrk="1" fontAlgn="auto" latinLnBrk="0" hangingPunct="1">
              <a:lnSpc>
                <a:spcPct val="107000"/>
              </a:lnSpc>
              <a:spcBef>
                <a:spcPts val="0"/>
              </a:spcBef>
              <a:spcAft>
                <a:spcPts val="0"/>
              </a:spcAft>
              <a:buClrTx/>
              <a:buSzTx/>
              <a:buFontTx/>
              <a:buNone/>
              <a:tabLst/>
              <a:defRPr/>
            </a:pPr>
            <a:r>
              <a:rPr kumimoji="0" lang="es-MX" sz="1600" b="1" u="none" strike="noStrike" kern="0" cap="none" spc="0" normalizeH="0" baseline="0" noProof="0" dirty="0">
                <a:ln>
                  <a:noFill/>
                </a:ln>
                <a:solidFill>
                  <a:schemeClr val="accent2">
                    <a:lumMod val="75000"/>
                  </a:schemeClr>
                </a:solidFill>
                <a:effectLst/>
                <a:uLnTx/>
                <a:uFillTx/>
                <a:ea typeface="Calibri" panose="020F0502020204030204" pitchFamily="34" charset="0"/>
                <a:cs typeface="Times New Roman" panose="02020603050405020304" pitchFamily="18" charset="0"/>
              </a:rPr>
              <a:t>Importancia de la actitud para esa persona</a:t>
            </a:r>
            <a:endParaRPr kumimoji="0" lang="es-MX" sz="2400" b="1" u="none" strike="noStrike" kern="0" cap="none" spc="0" normalizeH="0" baseline="0" noProof="0" dirty="0">
              <a:ln>
                <a:noFill/>
              </a:ln>
              <a:solidFill>
                <a:schemeClr val="accent2">
                  <a:lumMod val="75000"/>
                </a:schemeClr>
              </a:solidFill>
              <a:effectLst/>
              <a:uLnTx/>
              <a:uFillTx/>
              <a:ea typeface="Calibri" panose="020F0502020204030204" pitchFamily="34" charset="0"/>
              <a:cs typeface="Times New Roman" panose="02020603050405020304" pitchFamily="18" charset="0"/>
            </a:endParaRPr>
          </a:p>
          <a:p>
            <a:pPr marL="318770" marR="0" lvl="0" indent="-228600" defTabSz="914400" eaLnBrk="1" fontAlgn="auto" latinLnBrk="0" hangingPunct="1">
              <a:lnSpc>
                <a:spcPct val="107000"/>
              </a:lnSpc>
              <a:spcBef>
                <a:spcPts val="0"/>
              </a:spcBef>
              <a:spcAft>
                <a:spcPts val="0"/>
              </a:spcAft>
              <a:buClrTx/>
              <a:buSzTx/>
              <a:buFontTx/>
              <a:buNone/>
              <a:tabLst/>
              <a:defRPr/>
            </a:pPr>
            <a:r>
              <a:rPr kumimoji="0" lang="es-MX" sz="1600" b="1" u="none" strike="noStrike" kern="0" cap="none" spc="0" normalizeH="0" baseline="0" noProof="0" dirty="0">
                <a:ln>
                  <a:noFill/>
                </a:ln>
                <a:solidFill>
                  <a:schemeClr val="accent2">
                    <a:lumMod val="75000"/>
                  </a:schemeClr>
                </a:solidFill>
                <a:effectLst/>
                <a:uLnTx/>
                <a:uFillTx/>
                <a:ea typeface="Calibri" panose="020F0502020204030204" pitchFamily="34" charset="0"/>
                <a:cs typeface="Times New Roman" panose="02020603050405020304" pitchFamily="18" charset="0"/>
              </a:rPr>
              <a:t>Intensidad o extremosidad de su evaluación</a:t>
            </a:r>
            <a:endParaRPr kumimoji="0" lang="es-MX" sz="2400" b="1" u="none" strike="noStrike" kern="0" cap="none" spc="0" normalizeH="0" baseline="0" noProof="0" dirty="0">
              <a:ln>
                <a:noFill/>
              </a:ln>
              <a:solidFill>
                <a:schemeClr val="accent2">
                  <a:lumMod val="75000"/>
                </a:schemeClr>
              </a:solidFill>
              <a:effectLst/>
              <a:uLnTx/>
              <a:uFillTx/>
              <a:ea typeface="Calibri" panose="020F0502020204030204" pitchFamily="34" charset="0"/>
              <a:cs typeface="Times New Roman" panose="02020603050405020304" pitchFamily="18" charset="0"/>
            </a:endParaRPr>
          </a:p>
          <a:p>
            <a:pPr marL="318770" marR="0" lvl="0" indent="-228600" defTabSz="914400" eaLnBrk="1" fontAlgn="auto" latinLnBrk="0" hangingPunct="1">
              <a:lnSpc>
                <a:spcPct val="107000"/>
              </a:lnSpc>
              <a:spcBef>
                <a:spcPts val="0"/>
              </a:spcBef>
              <a:spcAft>
                <a:spcPts val="0"/>
              </a:spcAft>
              <a:buClrTx/>
              <a:buSzTx/>
              <a:buFontTx/>
              <a:buNone/>
              <a:tabLst/>
              <a:defRPr/>
            </a:pPr>
            <a:r>
              <a:rPr kumimoji="0" lang="es-MX" sz="1600" b="1" u="none" strike="noStrike" kern="0" cap="none" spc="0" normalizeH="0" baseline="0" noProof="0" dirty="0">
                <a:ln>
                  <a:noFill/>
                </a:ln>
                <a:solidFill>
                  <a:schemeClr val="accent2">
                    <a:lumMod val="75000"/>
                  </a:schemeClr>
                </a:solidFill>
                <a:effectLst/>
                <a:uLnTx/>
                <a:uFillTx/>
                <a:ea typeface="Calibri" panose="020F0502020204030204" pitchFamily="34" charset="0"/>
                <a:cs typeface="Times New Roman" panose="02020603050405020304" pitchFamily="18" charset="0"/>
              </a:rPr>
              <a:t>Conocimiento del objeto de actitud</a:t>
            </a:r>
            <a:endParaRPr kumimoji="0" lang="es-MX" sz="2400" b="1" u="none" strike="noStrike" kern="0" cap="none" spc="0" normalizeH="0" baseline="0" noProof="0" dirty="0">
              <a:ln>
                <a:noFill/>
              </a:ln>
              <a:solidFill>
                <a:schemeClr val="accent2">
                  <a:lumMod val="75000"/>
                </a:schemeClr>
              </a:solidFill>
              <a:effectLst/>
              <a:uLnTx/>
              <a:uFillTx/>
              <a:ea typeface="Calibri" panose="020F0502020204030204" pitchFamily="34" charset="0"/>
              <a:cs typeface="Times New Roman" panose="02020603050405020304" pitchFamily="18" charset="0"/>
            </a:endParaRPr>
          </a:p>
          <a:p>
            <a:pPr marL="318770" marR="0" lvl="0" indent="-228600" defTabSz="914400" eaLnBrk="1" fontAlgn="auto" latinLnBrk="0" hangingPunct="1">
              <a:lnSpc>
                <a:spcPct val="107000"/>
              </a:lnSpc>
              <a:spcBef>
                <a:spcPts val="0"/>
              </a:spcBef>
              <a:spcAft>
                <a:spcPts val="800"/>
              </a:spcAft>
              <a:buClrTx/>
              <a:buSzTx/>
              <a:buFontTx/>
              <a:buNone/>
              <a:tabLst/>
              <a:defRPr/>
            </a:pPr>
            <a:r>
              <a:rPr kumimoji="0" lang="es-MX" sz="1600" b="1" u="none" strike="noStrike" kern="0" cap="none" spc="0" normalizeH="0" baseline="0" noProof="0" dirty="0">
                <a:ln>
                  <a:noFill/>
                </a:ln>
                <a:solidFill>
                  <a:schemeClr val="accent2">
                    <a:lumMod val="75000"/>
                  </a:schemeClr>
                </a:solidFill>
                <a:effectLst/>
                <a:uLnTx/>
                <a:uFillTx/>
                <a:ea typeface="Calibri" panose="020F0502020204030204" pitchFamily="34" charset="0"/>
                <a:cs typeface="Times New Roman" panose="02020603050405020304" pitchFamily="18" charset="0"/>
              </a:rPr>
              <a:t>Accesibilidad de la actitud </a:t>
            </a:r>
            <a:endParaRPr kumimoji="0" lang="es-MX" sz="2400" b="1" u="none" strike="noStrike" kern="0" cap="none" spc="0" normalizeH="0" baseline="0" noProof="0" dirty="0">
              <a:ln>
                <a:noFill/>
              </a:ln>
              <a:solidFill>
                <a:schemeClr val="accent2">
                  <a:lumMod val="75000"/>
                </a:schemeClr>
              </a:solidFill>
              <a:effectLst/>
              <a:uLnTx/>
              <a:uFillTx/>
              <a:ea typeface="Calibri" panose="020F0502020204030204" pitchFamily="34" charset="0"/>
              <a:cs typeface="Times New Roman" panose="02020603050405020304" pitchFamily="18" charset="0"/>
            </a:endParaRPr>
          </a:p>
        </p:txBody>
      </p:sp>
      <p:sp>
        <p:nvSpPr>
          <p:cNvPr id="13" name="Cuadro de texto 22"/>
          <p:cNvSpPr txBox="1"/>
          <p:nvPr/>
        </p:nvSpPr>
        <p:spPr>
          <a:xfrm>
            <a:off x="91408" y="3262575"/>
            <a:ext cx="6247371" cy="1006590"/>
          </a:xfrm>
          <a:prstGeom prst="rect">
            <a:avLst/>
          </a:prstGeom>
          <a:noFill/>
          <a:ln w="12700">
            <a:solidFill>
              <a:srgbClr val="ED7D31">
                <a:lumMod val="75000"/>
              </a:srgbClr>
            </a:solidFill>
            <a:prstDash val="lgDash"/>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es-MX" sz="1600" b="1" dirty="0">
                <a:solidFill>
                  <a:schemeClr val="accent2">
                    <a:lumMod val="75000"/>
                  </a:schemeClr>
                </a:solidFill>
                <a:effectLst/>
                <a:ea typeface="Calibri" panose="020F0502020204030204" pitchFamily="34" charset="0"/>
                <a:cs typeface="Times New Roman" panose="02020603050405020304" pitchFamily="18" charset="0"/>
              </a:rPr>
              <a:t>Función expresiva de valores: Expresar públicamente actitudes que son centrales en su sistema de valores permite a la persona mostrar creencias que le sirven de principios generales.</a:t>
            </a:r>
            <a:endParaRPr lang="es-MX" sz="2400" b="1" dirty="0">
              <a:solidFill>
                <a:schemeClr val="accent2">
                  <a:lumMod val="75000"/>
                </a:schemeClr>
              </a:solidFill>
              <a:effectLst/>
              <a:ea typeface="Calibri" panose="020F0502020204030204" pitchFamily="34" charset="0"/>
              <a:cs typeface="Times New Roman" panose="02020603050405020304" pitchFamily="18" charset="0"/>
            </a:endParaRPr>
          </a:p>
        </p:txBody>
      </p:sp>
      <p:sp>
        <p:nvSpPr>
          <p:cNvPr id="14" name="Cuadro de texto 23"/>
          <p:cNvSpPr txBox="1"/>
          <p:nvPr/>
        </p:nvSpPr>
        <p:spPr>
          <a:xfrm>
            <a:off x="63523" y="4574578"/>
            <a:ext cx="5161620" cy="1042451"/>
          </a:xfrm>
          <a:prstGeom prst="rect">
            <a:avLst/>
          </a:prstGeom>
          <a:noFill/>
          <a:ln w="12700">
            <a:solidFill>
              <a:srgbClr val="C00000"/>
            </a:solidFill>
            <a:prstDash val="lgDash"/>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es-MX" sz="1600" b="1">
                <a:solidFill>
                  <a:schemeClr val="accent2">
                    <a:lumMod val="75000"/>
                  </a:schemeClr>
                </a:solidFill>
                <a:effectLst/>
                <a:ea typeface="Calibri" panose="020F0502020204030204" pitchFamily="34" charset="0"/>
                <a:cs typeface="Times New Roman" panose="02020603050405020304" pitchFamily="18" charset="0"/>
              </a:rPr>
              <a:t>Origen de las Actitudes: Tienen sus raíces en el aprendizaje social, ya que se aprenden, se expresan y se modifican en contextos sociales.</a:t>
            </a:r>
            <a:endParaRPr lang="es-MX" sz="2400" b="1">
              <a:solidFill>
                <a:schemeClr val="accent2">
                  <a:lumMod val="75000"/>
                </a:schemeClr>
              </a:solidFill>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239044003"/>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TotalTime>
  <Words>350</Words>
  <Application>Microsoft Office PowerPoint</Application>
  <PresentationFormat>Panorámica</PresentationFormat>
  <Paragraphs>26</Paragraphs>
  <Slides>3</Slides>
  <Notes>0</Notes>
  <HiddenSlides>0</HiddenSlides>
  <MMClips>0</MMClips>
  <ScaleCrop>false</ScaleCrop>
  <HeadingPairs>
    <vt:vector size="6" baseType="variant">
      <vt:variant>
        <vt:lpstr>Fuentes usadas</vt:lpstr>
      </vt:variant>
      <vt:variant>
        <vt:i4>7</vt:i4>
      </vt:variant>
      <vt:variant>
        <vt:lpstr>Tema</vt:lpstr>
      </vt:variant>
      <vt:variant>
        <vt:i4>1</vt:i4>
      </vt:variant>
      <vt:variant>
        <vt:lpstr>Títulos de diapositiva</vt:lpstr>
      </vt:variant>
      <vt:variant>
        <vt:i4>3</vt:i4>
      </vt:variant>
    </vt:vector>
  </HeadingPairs>
  <TitlesOfParts>
    <vt:vector size="11" baseType="lpstr">
      <vt:lpstr>Arial</vt:lpstr>
      <vt:lpstr>Arial Black</vt:lpstr>
      <vt:lpstr>Arial Rounded MT Bold</vt:lpstr>
      <vt:lpstr>Calibri</vt:lpstr>
      <vt:lpstr>Calibri Light</vt:lpstr>
      <vt:lpstr>Gill Sans MT</vt:lpstr>
      <vt:lpstr>Times New Roman</vt:lpstr>
      <vt:lpstr>Tema de Office</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Veronica Mariana Hernández Rincón</dc:creator>
  <cp:lastModifiedBy>Veronica Mariana Hernández Rincón</cp:lastModifiedBy>
  <cp:revision>4</cp:revision>
  <dcterms:created xsi:type="dcterms:W3CDTF">2021-12-04T02:21:44Z</dcterms:created>
  <dcterms:modified xsi:type="dcterms:W3CDTF">2021-12-04T02:42:40Z</dcterms:modified>
</cp:coreProperties>
</file>