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62" autoAdjust="0"/>
    <p:restoredTop sz="94660"/>
  </p:normalViewPr>
  <p:slideViewPr>
    <p:cSldViewPr snapToGrid="0">
      <p:cViewPr>
        <p:scale>
          <a:sx n="68" d="100"/>
          <a:sy n="68" d="100"/>
        </p:scale>
        <p:origin x="774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C6392-7BB9-48AD-83E8-09DB6BE07384}" type="datetimeFigureOut">
              <a:rPr lang="es-MX" smtClean="0"/>
              <a:t>02/12/2021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AB125-F165-425A-BDFA-7205ABD6322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0821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C6392-7BB9-48AD-83E8-09DB6BE07384}" type="datetimeFigureOut">
              <a:rPr lang="es-MX" smtClean="0"/>
              <a:t>02/12/2021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AB125-F165-425A-BDFA-7205ABD6322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582710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C6392-7BB9-48AD-83E8-09DB6BE07384}" type="datetimeFigureOut">
              <a:rPr lang="es-MX" smtClean="0"/>
              <a:t>02/12/2021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AB125-F165-425A-BDFA-7205ABD6322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25765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C6392-7BB9-48AD-83E8-09DB6BE07384}" type="datetimeFigureOut">
              <a:rPr lang="es-MX" smtClean="0"/>
              <a:t>02/12/2021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AB125-F165-425A-BDFA-7205ABD6322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0420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C6392-7BB9-48AD-83E8-09DB6BE07384}" type="datetimeFigureOut">
              <a:rPr lang="es-MX" smtClean="0"/>
              <a:t>02/12/2021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AB125-F165-425A-BDFA-7205ABD6322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30468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C6392-7BB9-48AD-83E8-09DB6BE07384}" type="datetimeFigureOut">
              <a:rPr lang="es-MX" smtClean="0"/>
              <a:t>02/12/2021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AB125-F165-425A-BDFA-7205ABD6322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80942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C6392-7BB9-48AD-83E8-09DB6BE07384}" type="datetimeFigureOut">
              <a:rPr lang="es-MX" smtClean="0"/>
              <a:t>02/12/2021</a:t>
            </a:fld>
            <a:endParaRPr lang="es-MX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AB125-F165-425A-BDFA-7205ABD6322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0357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C6392-7BB9-48AD-83E8-09DB6BE07384}" type="datetimeFigureOut">
              <a:rPr lang="es-MX" smtClean="0"/>
              <a:t>02/12/2021</a:t>
            </a:fld>
            <a:endParaRPr lang="es-MX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AB125-F165-425A-BDFA-7205ABD6322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581743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C6392-7BB9-48AD-83E8-09DB6BE07384}" type="datetimeFigureOut">
              <a:rPr lang="es-MX" smtClean="0"/>
              <a:t>02/12/2021</a:t>
            </a:fld>
            <a:endParaRPr lang="es-MX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AB125-F165-425A-BDFA-7205ABD6322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887458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C6392-7BB9-48AD-83E8-09DB6BE07384}" type="datetimeFigureOut">
              <a:rPr lang="es-MX" smtClean="0"/>
              <a:t>02/12/2021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AB125-F165-425A-BDFA-7205ABD6322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7895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C6392-7BB9-48AD-83E8-09DB6BE07384}" type="datetimeFigureOut">
              <a:rPr lang="es-MX" smtClean="0"/>
              <a:t>02/12/2021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AB125-F165-425A-BDFA-7205ABD6322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551290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AC6392-7BB9-48AD-83E8-09DB6BE07384}" type="datetimeFigureOut">
              <a:rPr lang="es-MX" smtClean="0"/>
              <a:t>02/12/2021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EAB125-F165-425A-BDFA-7205ABD6322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51336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Pin en Cardiolog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0025" y="0"/>
            <a:ext cx="12392025" cy="7316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920609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Panorámica</PresentationFormat>
  <Paragraphs>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CASTILLEJOS</dc:creator>
  <cp:lastModifiedBy>CASTILLEJOS</cp:lastModifiedBy>
  <cp:revision>1</cp:revision>
  <dcterms:created xsi:type="dcterms:W3CDTF">2021-12-03T03:17:42Z</dcterms:created>
  <dcterms:modified xsi:type="dcterms:W3CDTF">2021-12-03T03:18:25Z</dcterms:modified>
</cp:coreProperties>
</file>