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C82DDA-76E7-4370-8B6E-D7DE15288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70239D2-EEEE-47A2-911E-B43151875B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6E03B17-3E19-4237-8CA7-702132F34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431337-CF34-4B8A-951A-BD053C21B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2AD217E-BED0-458E-A235-96C031495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975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FE29E9-B711-49DE-8607-C8C35CBA0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EF30C7F-B9EA-41C1-93CA-03A99236F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C33FBB-9EC2-4443-BD90-F0A175A66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F6A010-B1DD-4FD1-8940-66D5B598D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E7A8BB-A022-45FA-A2A1-360FE2ACD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8398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8524095-F248-4BFE-95FE-9F873FA74B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C02ABB2-47F5-45AC-86F7-C8FC74BAE4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4ABCBF-7C05-49E5-B94E-BE4D9EB1C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0602C18-9A3F-405F-90F5-FE552513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6F8C3A-4656-49E1-BA2A-B64D06739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50849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B40B3A-5662-4494-AD4B-B35B9C52F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2A236B-E5CF-44A3-B135-B75B6B8E1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A1A92E-561C-4E9F-9ECD-7B783FE5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CE82AE-2571-4E45-B2FC-4CD9BC5F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F49291-D460-4151-97FB-C48075C0A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3685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1432C8-11E4-4FE3-808F-1356A1E95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C8045C-63A2-4192-BBF7-069948EA3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918B68-7E37-49D1-BE88-0262B092A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36485E-5F7A-4F5C-87BC-C8DAD55FC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1DAEC4-43D7-4A05-8DFD-E2979D502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7222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6C2E3C-7675-428D-888F-50C52A002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68CB3E7-DA07-4D82-8DF6-D38D50FFDE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CF75935-7798-4EB6-8667-BAEB92955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621125-BD45-4DF3-B998-884DD6E25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85E7C83-F6B4-4E94-B796-09337F324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8BDDDF-C0AB-4E86-B583-1CAC82FD8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91254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17DDF6-4867-42AF-85F7-ACF35E979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040EF8-4C4E-4864-A0BE-250B9823C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40E110A-1AA2-48BD-AF41-1238B4182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9024B32-B0B6-4F25-8097-77DB460C67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4360C3-9577-4DCB-92D5-C7B8CE2991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DAACC3C-2AE2-4B69-BA2E-CBF14E54C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118C351-6E25-4EAD-876C-A4962818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0A479CB-8969-4D14-A06C-1CAE21ADD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070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8D20CE-5B10-4044-9831-BD1FD9443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88DFE5E-7F90-4AF2-90AE-72D2F7576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5BA5EE0-0073-4B22-B00C-97BA442AA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A7D7FE5-3A22-4B23-A742-7CB216A22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4943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42B7162-E62D-4B45-B10A-74F9481B5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A3FBB4B-12D2-422D-93C3-D0406FB86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E2D7CC7-88F4-4E68-BE6C-F77940D7E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86276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02A095-78EF-442D-8654-C0B28EAA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352833-A635-4540-93F2-587CD439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4B802A2-1C62-4BDC-9200-BEA0103297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C948573-AE55-4034-BE1D-1CF44A0D2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6E19191-4379-429B-A15F-99CA00A46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8A77DD-B452-4FD6-BE2B-CDBAD03C0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60494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D24D7D-B780-4CA0-A953-37AEBF735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10696EF-44C2-4A8B-99E6-423C77D00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3B719D8-EA48-4A50-AB45-D2A7A6AC8E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D9D9342-5BD4-4DBC-94C7-177E7788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5D7199-A081-45E0-8CCC-CE66C2D4D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8E91226-A2EC-41B1-890D-72A1AC3AA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2666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F12CF6E-0463-45C3-8587-65A0C95C6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56D559-7EA4-4598-BF7D-DCE8F85BE5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2538C0-3BBE-4F83-9D66-73D4E5D851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41521-B266-44DD-A6A5-09851DB32E07}" type="datetimeFigureOut">
              <a:rPr lang="es-MX" smtClean="0"/>
              <a:t>02/12/2021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CD1E6F-DF69-4EBA-8B9F-E186957A2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241DD3-52C9-4C0F-BDF7-E8B3EA3DDD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EA8C0-1544-4334-9CEA-E9C38195BA3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6910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F0FF1492-5A5F-425D-90E5-C700BF9ABC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49217"/>
            <a:ext cx="9144000" cy="3591340"/>
          </a:xfrm>
        </p:spPr>
        <p:txBody>
          <a:bodyPr>
            <a:normAutofit fontScale="55000" lnSpcReduction="20000"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 del Alumno: Vázquez Gómez Zayra Yamilet 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 del tema: super nota 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Parcial: segundo Parcial 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 de la Materia: Computación I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 del profesor: Evelio Calles Pérez 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Nombre de la Licenciatura: Enfermería 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131E3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Cuatrimestre: Primero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2F549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2F549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Pichucalco, Chiapas a 2 de diciembre de 2021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10A20CCF-1EE4-42A2-B447-5A35D06C3EE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6" b="28505"/>
          <a:stretch>
            <a:fillRect/>
          </a:stretch>
        </p:blipFill>
        <p:spPr bwMode="auto">
          <a:xfrm>
            <a:off x="2444032" y="0"/>
            <a:ext cx="6673463" cy="2744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9754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6037AB53-4669-4C69-8900-E34D43471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13" y="153091"/>
            <a:ext cx="2859157" cy="89383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2800" dirty="0">
                <a:solidFill>
                  <a:srgbClr val="C45911"/>
                </a:solidFill>
                <a:effectLst/>
                <a:latin typeface="Imprint MT Shadow" panose="040206050603030302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Tejido nervioso 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2FE9B22-C04A-4106-BA7B-D9F8626ED7E1}"/>
              </a:ext>
            </a:extLst>
          </p:cNvPr>
          <p:cNvSpPr/>
          <p:nvPr/>
        </p:nvSpPr>
        <p:spPr>
          <a:xfrm>
            <a:off x="149087" y="1046922"/>
            <a:ext cx="3919330" cy="153725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¿Sabías que…?</a:t>
            </a:r>
            <a:r>
              <a:rPr lang="es-E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 tejido nervioso es capaz de </a:t>
            </a:r>
            <a:r>
              <a:rPr lang="es-MX" sz="10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recibir, analizar, generar, transmitir y almacenar información proveniente tanto del interior del organismo como fuera de éste.</a:t>
            </a:r>
            <a:endParaRPr lang="es-MX" sz="1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es-MX" dirty="0"/>
          </a:p>
        </p:txBody>
      </p:sp>
      <p:pic>
        <p:nvPicPr>
          <p:cNvPr id="7" name="Imagen 6" descr="Tejido Nervioso - Banco de fotos e imágenes de stock - iStock">
            <a:extLst>
              <a:ext uri="{FF2B5EF4-FFF2-40B4-BE49-F238E27FC236}">
                <a16:creationId xmlns:a16="http://schemas.microsoft.com/office/drawing/2014/main" id="{4111D311-A78E-43D4-8FD6-99150285B8C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3" y="1798982"/>
            <a:ext cx="3686175" cy="192151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49ADAC4-B0B8-4A73-B750-27366B797A78}"/>
              </a:ext>
            </a:extLst>
          </p:cNvPr>
          <p:cNvSpPr txBox="1"/>
          <p:nvPr/>
        </p:nvSpPr>
        <p:spPr>
          <a:xfrm>
            <a:off x="228600" y="3720492"/>
            <a:ext cx="3839817" cy="577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¿Se han preguntado clasifica el tejido nervioso...? </a:t>
            </a:r>
            <a:r>
              <a:rPr lang="es-E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tejido nervioso se clasifica en 2</a:t>
            </a: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neuronas y las neuroglias. Las cuales se localizan en lugares distintos del sistema nervioso.</a:t>
            </a:r>
            <a:endParaRPr lang="es-MX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n 9" descr="Que diferencia hay entre una neurona y una neuroglia? Plisss es urgente!!!  - Brainly.lat">
            <a:extLst>
              <a:ext uri="{FF2B5EF4-FFF2-40B4-BE49-F238E27FC236}">
                <a16:creationId xmlns:a16="http://schemas.microsoft.com/office/drawing/2014/main" id="{91112BBC-CEC4-40E0-9C68-1DFF0E6836E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13" y="4314649"/>
            <a:ext cx="3810000" cy="239025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F665F551-A092-4E98-B2DF-12F3952CC71F}"/>
              </a:ext>
            </a:extLst>
          </p:cNvPr>
          <p:cNvSpPr/>
          <p:nvPr/>
        </p:nvSpPr>
        <p:spPr>
          <a:xfrm>
            <a:off x="4728210" y="153091"/>
            <a:ext cx="3192780" cy="9417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es-MX" sz="11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Dato curioso</a:t>
            </a:r>
            <a:r>
              <a:rPr lang="es-E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Las neuronas están compuestas por un cuerpo un núcleo, un axón y una dendrita 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 descr="Cuestionario sobre el tejido nervioso | Test">
            <a:extLst>
              <a:ext uri="{FF2B5EF4-FFF2-40B4-BE49-F238E27FC236}">
                <a16:creationId xmlns:a16="http://schemas.microsoft.com/office/drawing/2014/main" id="{0D7C4D87-DD8D-4B10-AC84-979CDACA8AB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109" y="1046922"/>
            <a:ext cx="3512881" cy="209740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id="{CFFFC962-60AE-4169-9ABD-F90939DE3760}"/>
              </a:ext>
            </a:extLst>
          </p:cNvPr>
          <p:cNvSpPr/>
          <p:nvPr/>
        </p:nvSpPr>
        <p:spPr>
          <a:xfrm>
            <a:off x="4283088" y="3104671"/>
            <a:ext cx="3686175" cy="1193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¿Sabías que las neuronas no son completamente iguales? </a:t>
            </a:r>
            <a:r>
              <a:rPr lang="es-ES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Pues no lo son</a:t>
            </a:r>
            <a:r>
              <a:rPr lang="es-ES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MX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neuronas son de diferentes tamaños y Suelen ser muy grandes 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n 14" descr="La ayahuasca fomenta la formación de nuevas neuronas: estudio">
            <a:extLst>
              <a:ext uri="{FF2B5EF4-FFF2-40B4-BE49-F238E27FC236}">
                <a16:creationId xmlns:a16="http://schemas.microsoft.com/office/drawing/2014/main" id="{805D8C56-B042-42D1-BA72-D31C3DA30F8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820" y="4038158"/>
            <a:ext cx="3655114" cy="266674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E7835087-C459-40BB-ACB7-A0BCB1540A30}"/>
              </a:ext>
            </a:extLst>
          </p:cNvPr>
          <p:cNvSpPr/>
          <p:nvPr/>
        </p:nvSpPr>
        <p:spPr>
          <a:xfrm>
            <a:off x="8977138" y="437322"/>
            <a:ext cx="2809557" cy="13782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s-MX" sz="10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¿Cuáles son las Neuronas sensoriales o receptoras?</a:t>
            </a:r>
            <a:r>
              <a:rPr lang="es-MX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 neuronas aferentes o sensitivas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neuronas de asociación o </a:t>
            </a:r>
            <a:r>
              <a:rPr lang="es-MX" sz="10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internunciales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MX" sz="1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neuronas eferentes o efectoras.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MX" sz="1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ES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s-MX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ECAA8503-F9A6-4C5D-92DA-95C3D30ED0C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138" y="1510748"/>
            <a:ext cx="2986262" cy="2630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C0FBD1A6-E3D4-4815-AA1E-B91DF65DD103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666" y="4284184"/>
            <a:ext cx="3533734" cy="231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608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189</Words>
  <Application>Microsoft Office PowerPoint</Application>
  <PresentationFormat>Panorámica</PresentationFormat>
  <Paragraphs>21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Imprint MT Shadow</vt:lpstr>
      <vt:lpstr>Tema de Office</vt:lpstr>
      <vt:lpstr>Presentación de PowerPoint</vt:lpstr>
      <vt:lpstr>Tejido nervioso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zayra</dc:creator>
  <cp:lastModifiedBy>zayra</cp:lastModifiedBy>
  <cp:revision>1</cp:revision>
  <dcterms:created xsi:type="dcterms:W3CDTF">2021-12-02T22:58:58Z</dcterms:created>
  <dcterms:modified xsi:type="dcterms:W3CDTF">2021-12-02T23:15:23Z</dcterms:modified>
</cp:coreProperties>
</file>