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6E94A-FC81-4855-8B77-EE70C7816697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90867-60CF-4FB3-93E1-E398F4B514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8607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E3B5688-9E7B-4252-9F5B-51284FBE4E8B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Dieta </a:t>
            </a:r>
            <a:r>
              <a:rPr lang="es-MX" dirty="0" err="1" smtClean="0"/>
              <a:t>Satvica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Sandra </a:t>
            </a:r>
            <a:r>
              <a:rPr lang="es-MX" dirty="0" err="1" smtClean="0"/>
              <a:t>Amairani</a:t>
            </a:r>
            <a:r>
              <a:rPr lang="es-MX" dirty="0" smtClean="0"/>
              <a:t> López Espinosa </a:t>
            </a:r>
          </a:p>
          <a:p>
            <a:r>
              <a:rPr lang="es-MX" dirty="0" smtClean="0"/>
              <a:t>1 «A</a:t>
            </a:r>
            <a:r>
              <a:rPr lang="es-MX" dirty="0" smtClean="0"/>
              <a:t>» Nutrición, computación I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871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latin typeface="Andalus" pitchFamily="18" charset="-78"/>
                <a:cs typeface="Andalus" pitchFamily="18" charset="-78"/>
                <a:hlinkClick r:id="rId2" action="ppaction://hlinksldjump"/>
              </a:rPr>
              <a:t>¿Qué es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2" action="ppaction://hlinksldjump"/>
              </a:rPr>
              <a:t>?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s-MX" dirty="0">
                <a:latin typeface="Andalus" pitchFamily="18" charset="-78"/>
                <a:cs typeface="Andalus" pitchFamily="18" charset="-78"/>
                <a:hlinkClick r:id="rId3" action="ppaction://hlinksldjump"/>
              </a:rPr>
              <a:t>En que 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3" action="ppaction://hlinksldjump"/>
              </a:rPr>
              <a:t>consiste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s-MX" dirty="0">
                <a:latin typeface="Andalus" pitchFamily="18" charset="-78"/>
                <a:cs typeface="Andalus" pitchFamily="18" charset="-78"/>
              </a:rPr>
              <a:t> </a:t>
            </a:r>
            <a:r>
              <a:rPr lang="es-MX" dirty="0">
                <a:latin typeface="Andalus" pitchFamily="18" charset="-78"/>
                <a:cs typeface="Andalus" pitchFamily="18" charset="-78"/>
                <a:hlinkClick r:id="rId4" action="ppaction://hlinksldjump"/>
              </a:rPr>
              <a:t>Alimentos 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4" action="ppaction://hlinksldjump"/>
              </a:rPr>
              <a:t>permitidos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s-MX" dirty="0">
                <a:latin typeface="Andalus" pitchFamily="18" charset="-78"/>
                <a:cs typeface="Andalus" pitchFamily="18" charset="-78"/>
                <a:hlinkClick r:id="rId5" action="ppaction://hlinksldjump"/>
              </a:rPr>
              <a:t>Alimentos no 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5" action="ppaction://hlinksldjump"/>
              </a:rPr>
              <a:t>permitidos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s-MX" dirty="0">
                <a:latin typeface="Andalus" pitchFamily="18" charset="-78"/>
                <a:cs typeface="Andalus" pitchFamily="18" charset="-78"/>
                <a:hlinkClick r:id="rId6" action="ppaction://hlinksldjump"/>
              </a:rPr>
              <a:t>Cosas a tener en 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6" action="ppaction://hlinksldjump"/>
              </a:rPr>
              <a:t>cuenta</a:t>
            </a:r>
            <a:endParaRPr lang="es-MX" dirty="0" smtClean="0">
              <a:latin typeface="Andalus" pitchFamily="18" charset="-78"/>
              <a:cs typeface="Andalus" pitchFamily="18" charset="-78"/>
              <a:hlinkClick r:id="rId7" action="ppaction://hlinksldjump"/>
            </a:endParaRPr>
          </a:p>
          <a:p>
            <a:r>
              <a:rPr lang="es-MX" dirty="0">
                <a:latin typeface="Andalus" pitchFamily="18" charset="-78"/>
                <a:cs typeface="Andalus" pitchFamily="18" charset="-78"/>
                <a:hlinkClick r:id="rId7" action="ppaction://hlinksldjump"/>
              </a:rPr>
              <a:t>Imágenes </a:t>
            </a:r>
            <a:r>
              <a:rPr lang="es-MX" dirty="0" smtClean="0">
                <a:latin typeface="Andalus" pitchFamily="18" charset="-78"/>
                <a:cs typeface="Andalus" pitchFamily="18" charset="-78"/>
                <a:hlinkClick r:id="rId7" action="ppaction://hlinksldjump"/>
              </a:rPr>
              <a:t>representativas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s-MX" dirty="0" smtClean="0">
                <a:latin typeface="Andalus" pitchFamily="18" charset="-78"/>
                <a:cs typeface="Andalus" pitchFamily="18" charset="-78"/>
                <a:hlinkClick r:id="rId8" action="ppaction://hlinksldjump"/>
              </a:rPr>
              <a:t>Conclusión 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31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Una dieta </a:t>
            </a:r>
            <a:r>
              <a:rPr lang="es-MX" dirty="0" err="1">
                <a:latin typeface="Andalus" pitchFamily="18" charset="-78"/>
                <a:cs typeface="Andalus" pitchFamily="18" charset="-78"/>
              </a:rPr>
              <a:t>sátvica</a:t>
            </a:r>
            <a:r>
              <a:rPr lang="es-MX" dirty="0">
                <a:latin typeface="Andalus" pitchFamily="18" charset="-78"/>
                <a:cs typeface="Andalus" pitchFamily="18" charset="-78"/>
              </a:rPr>
              <a:t> es ante todo vegetariana,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busca </a:t>
            </a:r>
            <a:r>
              <a:rPr lang="es-MX" dirty="0">
                <a:latin typeface="Andalus" pitchFamily="18" charset="-78"/>
                <a:cs typeface="Andalus" pitchFamily="18" charset="-78"/>
              </a:rPr>
              <a:t>evitar cualquier producto que implica matar o hacer daño a los animales. 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dirty="0" smtClean="0">
                <a:latin typeface="Andalus" pitchFamily="18" charset="-78"/>
                <a:cs typeface="Andalus" pitchFamily="18" charset="-78"/>
              </a:rPr>
              <a:t>Los </a:t>
            </a:r>
            <a:r>
              <a:rPr lang="es-MX" dirty="0">
                <a:latin typeface="Andalus" pitchFamily="18" charset="-78"/>
                <a:cs typeface="Andalus" pitchFamily="18" charset="-78"/>
              </a:rPr>
              <a:t>alimentos </a:t>
            </a:r>
            <a:r>
              <a:rPr lang="es-MX" dirty="0" err="1">
                <a:latin typeface="Andalus" pitchFamily="18" charset="-78"/>
                <a:cs typeface="Andalus" pitchFamily="18" charset="-78"/>
              </a:rPr>
              <a:t>sátvicos</a:t>
            </a:r>
            <a:r>
              <a:rPr lang="es-MX" dirty="0">
                <a:latin typeface="Andalus" pitchFamily="18" charset="-78"/>
                <a:cs typeface="Andalus" pitchFamily="18" charset="-78"/>
              </a:rPr>
              <a:t> deben ser alimentos naturales y frescos, preferentemente orgánicos, y deben tomarse de la manera más natural posible, crudos, hervidos al vapor o ligeramente cocidos.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757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En que consiste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Pérdida de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peso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Puede reducir el riesgo de enfermedades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crónicas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Aumenta la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inmunidad</a:t>
            </a:r>
          </a:p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4</a:t>
            </a:fld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2946983" cy="196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31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Alimentos permitidos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>
                <a:latin typeface="Andalus" pitchFamily="18" charset="-78"/>
                <a:cs typeface="Andalus" pitchFamily="18" charset="-78"/>
              </a:rPr>
              <a:t>Cereales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Legumbres que aporten proteínas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Lácteos como la leche o mantequilla. </a:t>
            </a:r>
            <a:endParaRPr lang="es-MX" dirty="0" smtClean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Frutas y hortalizas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Aceites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vegetales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Frutos secos y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semillas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Edulcorantes</a:t>
            </a:r>
            <a:r>
              <a:rPr lang="es-MX" dirty="0">
                <a:latin typeface="Andalus" pitchFamily="18" charset="-78"/>
                <a:cs typeface="Andalus" pitchFamily="18" charset="-78"/>
              </a:rPr>
              <a:t>, Especias dulces e Infusiones de hierbas, agua natural y zumos de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fruta.</a:t>
            </a:r>
            <a:endParaRPr lang="es-MX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8484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Alimentos no permitidos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Azúcar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añadido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Alimentos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fritos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Alimentos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procesados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Productos de grano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refinado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Alimentos de origen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animal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Ciertas verduras y </a:t>
            </a:r>
            <a:r>
              <a:rPr lang="es-MX" dirty="0" smtClean="0">
                <a:latin typeface="Andalus" pitchFamily="18" charset="-78"/>
                <a:cs typeface="Andalus" pitchFamily="18" charset="-78"/>
              </a:rPr>
              <a:t>frutas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Ciertas bebidas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9463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hlinkClick r:id="rId2" action="ppaction://hlinksldjump"/>
              </a:rPr>
              <a:t>Cosas a tener en cuenta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Come siempre alimentos recién cocinados y simples.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No desperdicies comida. Cocina suficiente comida que pueda ser consumida por la gente.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Mastica la comida adecuadamente y come a un ritmo moderado.</a:t>
            </a:r>
          </a:p>
          <a:p>
            <a:pPr algn="just"/>
            <a:r>
              <a:rPr lang="es-MX" dirty="0">
                <a:latin typeface="Andalus" pitchFamily="18" charset="-78"/>
                <a:cs typeface="Andalus" pitchFamily="18" charset="-78"/>
              </a:rPr>
              <a:t>Los alimentos deben ser una combinación de nutrientes de una variedad de fuentes.</a:t>
            </a:r>
          </a:p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928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dirty="0" smtClean="0">
                <a:hlinkClick r:id="rId2" action="ppaction://hlinksldjump"/>
              </a:rPr>
              <a:t>Imágenes representativas</a:t>
            </a:r>
            <a:r>
              <a:rPr lang="es-MX" dirty="0">
                <a:hlinkClick r:id="rId2" action="ppaction://hlinksldjump"/>
              </a:rPr>
              <a:t/>
            </a:r>
            <a:br>
              <a:rPr lang="es-MX" dirty="0">
                <a:hlinkClick r:id="rId2" action="ppaction://hlinksldjump"/>
              </a:rPr>
            </a:b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2578530" cy="1933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0943"/>
            <a:ext cx="2558877" cy="19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096" y="1980943"/>
            <a:ext cx="1800200" cy="19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2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Conclusión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La dieta satica al ser rica en fibra nos ayuda a disminuir el índice de masa corporal y la acumulación de grasa de nuestro cuerpo. Y al ser rica en nutrientes ayuda a prevenir enfermedades como cáncer y diabetes. 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Andrés Alejandro Reyes Molina. Sistemas computacionales maestría en computación. 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 smtClean="0"/>
              <a:t>24/11/2021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Sandra Amairani Lopez Espinosa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5688-9E7B-4252-9F5B-51284FBE4E8B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8212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77</TotalTime>
  <Words>329</Words>
  <Application>Microsoft Office PowerPoint</Application>
  <PresentationFormat>Presentación en pantalla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Chincheta</vt:lpstr>
      <vt:lpstr>Dieta Satvica</vt:lpstr>
      <vt:lpstr>Índice </vt:lpstr>
      <vt:lpstr>¿Qué es?</vt:lpstr>
      <vt:lpstr>En que consiste </vt:lpstr>
      <vt:lpstr>Alimentos permitidos</vt:lpstr>
      <vt:lpstr>Alimentos no permitidos</vt:lpstr>
      <vt:lpstr>Cosas a tener en cuenta</vt:lpstr>
      <vt:lpstr> Imágenes representativas </vt:lpstr>
      <vt:lpstr>Conclusión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Dieta Satvica</dc:title>
  <dc:creator>User</dc:creator>
  <cp:lastModifiedBy>Motor</cp:lastModifiedBy>
  <cp:revision>7</cp:revision>
  <dcterms:created xsi:type="dcterms:W3CDTF">2021-11-25T02:27:27Z</dcterms:created>
  <dcterms:modified xsi:type="dcterms:W3CDTF">2021-12-03T01:13:20Z</dcterms:modified>
</cp:coreProperties>
</file>