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  <p:sldMasterId id="2147483674" r:id="rId2"/>
  </p:sldMasterIdLst>
  <p:notesMasterIdLst>
    <p:notesMasterId r:id="rId11"/>
  </p:notesMasterIdLst>
  <p:sldIdLst>
    <p:sldId id="256" r:id="rId3"/>
    <p:sldId id="258" r:id="rId4"/>
    <p:sldId id="260" r:id="rId5"/>
    <p:sldId id="261" r:id="rId6"/>
    <p:sldId id="262" r:id="rId7"/>
    <p:sldId id="263" r:id="rId8"/>
    <p:sldId id="267" r:id="rId9"/>
    <p:sldId id="304" r:id="rId10"/>
  </p:sldIdLst>
  <p:sldSz cx="9144000" cy="5143500" type="screen16x9"/>
  <p:notesSz cx="6858000" cy="9144000"/>
  <p:embeddedFontLst>
    <p:embeddedFont>
      <p:font typeface="Baloo 2" panose="020B0604020202020204" charset="0"/>
      <p:regular r:id="rId12"/>
      <p:bold r:id="rId13"/>
    </p:embeddedFont>
    <p:embeddedFont>
      <p:font typeface="Concert One" panose="020B0604020202020204" charset="0"/>
      <p:regular r:id="rId14"/>
    </p:embeddedFont>
    <p:embeddedFont>
      <p:font typeface="Proxima Nova" panose="020B0604020202020204" charset="0"/>
      <p:regular r:id="rId15"/>
      <p:bold r:id="rId16"/>
      <p:italic r:id="rId17"/>
      <p:boldItalic r:id="rId18"/>
    </p:embeddedFont>
    <p:embeddedFont>
      <p:font typeface="Proxima Nova Semibold" panose="020B0604020202020204" charset="0"/>
      <p:regular r:id="rId19"/>
      <p:bold r:id="rId20"/>
      <p:boldItalic r:id="rId21"/>
    </p:embeddedFont>
    <p:embeddedFont>
      <p:font typeface="Teko" panose="020B0604020202020204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06F0D0-ADB3-4AE6-A704-CCCF5E82A273}">
  <a:tblStyle styleId="{B506F0D0-ADB3-4AE6-A704-CCCF5E82A27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 snapToGrid="0">
      <p:cViewPr varScale="1">
        <p:scale>
          <a:sx n="90" d="100"/>
          <a:sy n="90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851a045c94_0_15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851a045c94_0_15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851a045c94_0_1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7" name="Google Shape;777;g851a045c94_0_1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51a045c94_0_17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51a045c94_0_17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86fc84f77b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86fc84f77b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86fc84f77b_0_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86fc84f77b_0_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86fc84f77b_0_16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86fc84f77b_0_16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" name="Google Shape;9626;g86fc84f77b_0_15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7" name="Google Shape;9627;g86fc84f77b_0_15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853050" y="518444"/>
            <a:ext cx="7757688" cy="4439866"/>
            <a:chOff x="329117" y="143471"/>
            <a:chExt cx="8485767" cy="4856559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329117" y="143471"/>
              <a:ext cx="8485767" cy="4856559"/>
              <a:chOff x="254525" y="67275"/>
              <a:chExt cx="8485767" cy="4856559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254525" y="67275"/>
                <a:ext cx="8485767" cy="4856559"/>
              </a:xfrm>
              <a:custGeom>
                <a:avLst/>
                <a:gdLst/>
                <a:ahLst/>
                <a:cxnLst/>
                <a:rect l="l" t="t" r="r" b="b"/>
                <a:pathLst>
                  <a:path w="36696" h="28112" extrusionOk="0">
                    <a:moveTo>
                      <a:pt x="36553" y="143"/>
                    </a:moveTo>
                    <a:lnTo>
                      <a:pt x="36553" y="27956"/>
                    </a:lnTo>
                    <a:lnTo>
                      <a:pt x="144" y="27956"/>
                    </a:lnTo>
                    <a:lnTo>
                      <a:pt x="144" y="143"/>
                    </a:lnTo>
                    <a:close/>
                    <a:moveTo>
                      <a:pt x="72" y="1"/>
                    </a:moveTo>
                    <a:cubicBezTo>
                      <a:pt x="37" y="1"/>
                      <a:pt x="1" y="24"/>
                      <a:pt x="1" y="72"/>
                    </a:cubicBezTo>
                    <a:lnTo>
                      <a:pt x="1" y="28040"/>
                    </a:lnTo>
                    <a:cubicBezTo>
                      <a:pt x="1" y="28075"/>
                      <a:pt x="37" y="28111"/>
                      <a:pt x="72" y="28111"/>
                    </a:cubicBezTo>
                    <a:lnTo>
                      <a:pt x="36625" y="28111"/>
                    </a:lnTo>
                    <a:cubicBezTo>
                      <a:pt x="36660" y="28111"/>
                      <a:pt x="36696" y="28075"/>
                      <a:pt x="36696" y="28040"/>
                    </a:cubicBezTo>
                    <a:lnTo>
                      <a:pt x="36696" y="72"/>
                    </a:lnTo>
                    <a:cubicBezTo>
                      <a:pt x="36696" y="24"/>
                      <a:pt x="36660" y="1"/>
                      <a:pt x="366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" name="Google Shape;17;p2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2"/>
          <p:cNvSpPr/>
          <p:nvPr/>
        </p:nvSpPr>
        <p:spPr>
          <a:xfrm>
            <a:off x="6610115" y="4104937"/>
            <a:ext cx="198305" cy="213893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1614487" y="4028602"/>
            <a:ext cx="339830" cy="366542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" name="Google Shape;22;p2"/>
          <p:cNvGrpSpPr/>
          <p:nvPr/>
        </p:nvGrpSpPr>
        <p:grpSpPr>
          <a:xfrm>
            <a:off x="-565151" y="3342101"/>
            <a:ext cx="1928325" cy="2247935"/>
            <a:chOff x="-717551" y="3189701"/>
            <a:chExt cx="1928325" cy="2247935"/>
          </a:xfrm>
        </p:grpSpPr>
        <p:sp>
          <p:nvSpPr>
            <p:cNvPr id="23" name="Google Shape;23;p2"/>
            <p:cNvSpPr/>
            <p:nvPr/>
          </p:nvSpPr>
          <p:spPr>
            <a:xfrm>
              <a:off x="-712863" y="3488056"/>
              <a:ext cx="1180775" cy="1913025"/>
            </a:xfrm>
            <a:custGeom>
              <a:avLst/>
              <a:gdLst/>
              <a:ahLst/>
              <a:cxnLst/>
              <a:rect l="l" t="t" r="r" b="b"/>
              <a:pathLst>
                <a:path w="21158" h="34279" extrusionOk="0">
                  <a:moveTo>
                    <a:pt x="0" y="0"/>
                  </a:moveTo>
                  <a:cubicBezTo>
                    <a:pt x="322" y="13526"/>
                    <a:pt x="8418" y="26039"/>
                    <a:pt x="16228" y="34278"/>
                  </a:cubicBezTo>
                  <a:lnTo>
                    <a:pt x="21158" y="33385"/>
                  </a:lnTo>
                  <a:cubicBezTo>
                    <a:pt x="18264" y="19467"/>
                    <a:pt x="9954" y="7513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717551" y="3483647"/>
              <a:ext cx="1189425" cy="1922066"/>
            </a:xfrm>
            <a:custGeom>
              <a:avLst/>
              <a:gdLst/>
              <a:ahLst/>
              <a:cxnLst/>
              <a:rect l="l" t="t" r="r" b="b"/>
              <a:pathLst>
                <a:path w="21313" h="34441" extrusionOk="0">
                  <a:moveTo>
                    <a:pt x="156" y="234"/>
                  </a:moveTo>
                  <a:lnTo>
                    <a:pt x="156" y="234"/>
                  </a:lnTo>
                  <a:cubicBezTo>
                    <a:pt x="10776" y="8295"/>
                    <a:pt x="18420" y="20379"/>
                    <a:pt x="21158" y="33405"/>
                  </a:cubicBezTo>
                  <a:lnTo>
                    <a:pt x="16336" y="34286"/>
                  </a:lnTo>
                  <a:cubicBezTo>
                    <a:pt x="11597" y="29273"/>
                    <a:pt x="608" y="15998"/>
                    <a:pt x="156" y="234"/>
                  </a:cubicBezTo>
                  <a:close/>
                  <a:moveTo>
                    <a:pt x="82" y="0"/>
                  </a:moveTo>
                  <a:cubicBezTo>
                    <a:pt x="70" y="0"/>
                    <a:pt x="58" y="3"/>
                    <a:pt x="48" y="8"/>
                  </a:cubicBezTo>
                  <a:cubicBezTo>
                    <a:pt x="25" y="20"/>
                    <a:pt x="1" y="56"/>
                    <a:pt x="1" y="79"/>
                  </a:cubicBezTo>
                  <a:cubicBezTo>
                    <a:pt x="156" y="6294"/>
                    <a:pt x="1941" y="12736"/>
                    <a:pt x="5323" y="19236"/>
                  </a:cubicBezTo>
                  <a:cubicBezTo>
                    <a:pt x="8788" y="25892"/>
                    <a:pt x="13181" y="31166"/>
                    <a:pt x="16265" y="34417"/>
                  </a:cubicBezTo>
                  <a:cubicBezTo>
                    <a:pt x="16277" y="34429"/>
                    <a:pt x="16289" y="34441"/>
                    <a:pt x="16312" y="34441"/>
                  </a:cubicBezTo>
                  <a:lnTo>
                    <a:pt x="16324" y="34441"/>
                  </a:lnTo>
                  <a:lnTo>
                    <a:pt x="21253" y="33536"/>
                  </a:lnTo>
                  <a:cubicBezTo>
                    <a:pt x="21277" y="33536"/>
                    <a:pt x="21289" y="33524"/>
                    <a:pt x="21301" y="33512"/>
                  </a:cubicBezTo>
                  <a:cubicBezTo>
                    <a:pt x="21313" y="33488"/>
                    <a:pt x="21313" y="33476"/>
                    <a:pt x="21313" y="33452"/>
                  </a:cubicBezTo>
                  <a:cubicBezTo>
                    <a:pt x="19908" y="26725"/>
                    <a:pt x="17241" y="20284"/>
                    <a:pt x="13371" y="14331"/>
                  </a:cubicBezTo>
                  <a:cubicBezTo>
                    <a:pt x="9776" y="8795"/>
                    <a:pt x="5192" y="3842"/>
                    <a:pt x="120" y="20"/>
                  </a:cubicBezTo>
                  <a:cubicBezTo>
                    <a:pt x="113" y="6"/>
                    <a:pt x="98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-717551" y="3483814"/>
              <a:ext cx="1056548" cy="1896004"/>
            </a:xfrm>
            <a:custGeom>
              <a:avLst/>
              <a:gdLst/>
              <a:ahLst/>
              <a:cxnLst/>
              <a:rect l="l" t="t" r="r" b="b"/>
              <a:pathLst>
                <a:path w="18932" h="33974" extrusionOk="0">
                  <a:moveTo>
                    <a:pt x="77" y="0"/>
                  </a:moveTo>
                  <a:cubicBezTo>
                    <a:pt x="67" y="0"/>
                    <a:pt x="57" y="2"/>
                    <a:pt x="48" y="5"/>
                  </a:cubicBezTo>
                  <a:cubicBezTo>
                    <a:pt x="13" y="29"/>
                    <a:pt x="1" y="76"/>
                    <a:pt x="13" y="112"/>
                  </a:cubicBezTo>
                  <a:cubicBezTo>
                    <a:pt x="6644" y="12756"/>
                    <a:pt x="13312" y="24770"/>
                    <a:pt x="18789" y="33938"/>
                  </a:cubicBezTo>
                  <a:cubicBezTo>
                    <a:pt x="18801" y="33961"/>
                    <a:pt x="18825" y="33973"/>
                    <a:pt x="18848" y="33973"/>
                  </a:cubicBezTo>
                  <a:cubicBezTo>
                    <a:pt x="18860" y="33973"/>
                    <a:pt x="18872" y="33973"/>
                    <a:pt x="18884" y="33961"/>
                  </a:cubicBezTo>
                  <a:cubicBezTo>
                    <a:pt x="18920" y="33950"/>
                    <a:pt x="18932" y="33902"/>
                    <a:pt x="18908" y="33866"/>
                  </a:cubicBezTo>
                  <a:cubicBezTo>
                    <a:pt x="13443" y="24698"/>
                    <a:pt x="6775" y="12685"/>
                    <a:pt x="144" y="41"/>
                  </a:cubicBezTo>
                  <a:cubicBezTo>
                    <a:pt x="135" y="14"/>
                    <a:pt x="106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-698911" y="3628750"/>
              <a:ext cx="167478" cy="178975"/>
            </a:xfrm>
            <a:custGeom>
              <a:avLst/>
              <a:gdLst/>
              <a:ahLst/>
              <a:cxnLst/>
              <a:rect l="l" t="t" r="r" b="b"/>
              <a:pathLst>
                <a:path w="3001" h="3207" extrusionOk="0">
                  <a:moveTo>
                    <a:pt x="2917" y="0"/>
                  </a:moveTo>
                  <a:cubicBezTo>
                    <a:pt x="2881" y="0"/>
                    <a:pt x="2856" y="22"/>
                    <a:pt x="2846" y="51"/>
                  </a:cubicBezTo>
                  <a:cubicBezTo>
                    <a:pt x="2620" y="956"/>
                    <a:pt x="2548" y="1920"/>
                    <a:pt x="2643" y="2980"/>
                  </a:cubicBezTo>
                  <a:cubicBezTo>
                    <a:pt x="1560" y="2206"/>
                    <a:pt x="762" y="1742"/>
                    <a:pt x="107" y="1516"/>
                  </a:cubicBezTo>
                  <a:cubicBezTo>
                    <a:pt x="101" y="1513"/>
                    <a:pt x="94" y="1512"/>
                    <a:pt x="87" y="1512"/>
                  </a:cubicBezTo>
                  <a:cubicBezTo>
                    <a:pt x="56" y="1512"/>
                    <a:pt x="22" y="1534"/>
                    <a:pt x="12" y="1563"/>
                  </a:cubicBezTo>
                  <a:cubicBezTo>
                    <a:pt x="0" y="1599"/>
                    <a:pt x="24" y="1647"/>
                    <a:pt x="60" y="1658"/>
                  </a:cubicBezTo>
                  <a:cubicBezTo>
                    <a:pt x="715" y="1897"/>
                    <a:pt x="1560" y="2385"/>
                    <a:pt x="2691" y="3194"/>
                  </a:cubicBezTo>
                  <a:cubicBezTo>
                    <a:pt x="2703" y="3206"/>
                    <a:pt x="2715" y="3206"/>
                    <a:pt x="2739" y="3206"/>
                  </a:cubicBezTo>
                  <a:cubicBezTo>
                    <a:pt x="2750" y="3206"/>
                    <a:pt x="2762" y="3206"/>
                    <a:pt x="2774" y="3194"/>
                  </a:cubicBezTo>
                  <a:cubicBezTo>
                    <a:pt x="2798" y="3182"/>
                    <a:pt x="2810" y="3159"/>
                    <a:pt x="2810" y="3123"/>
                  </a:cubicBezTo>
                  <a:cubicBezTo>
                    <a:pt x="2691" y="2016"/>
                    <a:pt x="2750" y="1027"/>
                    <a:pt x="2989" y="87"/>
                  </a:cubicBezTo>
                  <a:cubicBezTo>
                    <a:pt x="3001" y="51"/>
                    <a:pt x="2977" y="15"/>
                    <a:pt x="2941" y="3"/>
                  </a:cubicBezTo>
                  <a:cubicBezTo>
                    <a:pt x="2933" y="1"/>
                    <a:pt x="2924" y="0"/>
                    <a:pt x="291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-639811" y="3779100"/>
              <a:ext cx="273178" cy="354210"/>
            </a:xfrm>
            <a:custGeom>
              <a:avLst/>
              <a:gdLst/>
              <a:ahLst/>
              <a:cxnLst/>
              <a:rect l="l" t="t" r="r" b="b"/>
              <a:pathLst>
                <a:path w="4895" h="6347" extrusionOk="0">
                  <a:moveTo>
                    <a:pt x="4704" y="0"/>
                  </a:moveTo>
                  <a:cubicBezTo>
                    <a:pt x="4668" y="0"/>
                    <a:pt x="4632" y="24"/>
                    <a:pt x="4632" y="72"/>
                  </a:cubicBezTo>
                  <a:cubicBezTo>
                    <a:pt x="4466" y="2215"/>
                    <a:pt x="4489" y="4179"/>
                    <a:pt x="4716" y="6061"/>
                  </a:cubicBezTo>
                  <a:cubicBezTo>
                    <a:pt x="3454" y="4846"/>
                    <a:pt x="1751" y="4346"/>
                    <a:pt x="108" y="3989"/>
                  </a:cubicBezTo>
                  <a:cubicBezTo>
                    <a:pt x="100" y="3987"/>
                    <a:pt x="92" y="3986"/>
                    <a:pt x="85" y="3986"/>
                  </a:cubicBezTo>
                  <a:cubicBezTo>
                    <a:pt x="49" y="3986"/>
                    <a:pt x="23" y="4009"/>
                    <a:pt x="13" y="4048"/>
                  </a:cubicBezTo>
                  <a:cubicBezTo>
                    <a:pt x="1" y="4084"/>
                    <a:pt x="37" y="4120"/>
                    <a:pt x="72" y="4132"/>
                  </a:cubicBezTo>
                  <a:cubicBezTo>
                    <a:pt x="1763" y="4501"/>
                    <a:pt x="3501" y="5025"/>
                    <a:pt x="4751" y="6322"/>
                  </a:cubicBezTo>
                  <a:cubicBezTo>
                    <a:pt x="4775" y="6334"/>
                    <a:pt x="4787" y="6346"/>
                    <a:pt x="4811" y="6346"/>
                  </a:cubicBezTo>
                  <a:cubicBezTo>
                    <a:pt x="4823" y="6346"/>
                    <a:pt x="4835" y="6334"/>
                    <a:pt x="4847" y="6334"/>
                  </a:cubicBezTo>
                  <a:cubicBezTo>
                    <a:pt x="4870" y="6322"/>
                    <a:pt x="4894" y="6287"/>
                    <a:pt x="4882" y="6263"/>
                  </a:cubicBezTo>
                  <a:cubicBezTo>
                    <a:pt x="4644" y="4322"/>
                    <a:pt x="4609" y="2298"/>
                    <a:pt x="4775" y="84"/>
                  </a:cubicBezTo>
                  <a:cubicBezTo>
                    <a:pt x="4775" y="36"/>
                    <a:pt x="4751" y="0"/>
                    <a:pt x="470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-507546" y="4113954"/>
              <a:ext cx="420621" cy="455891"/>
            </a:xfrm>
            <a:custGeom>
              <a:avLst/>
              <a:gdLst/>
              <a:ahLst/>
              <a:cxnLst/>
              <a:rect l="l" t="t" r="r" b="b"/>
              <a:pathLst>
                <a:path w="7537" h="8169" extrusionOk="0">
                  <a:moveTo>
                    <a:pt x="7477" y="1"/>
                  </a:moveTo>
                  <a:cubicBezTo>
                    <a:pt x="7442" y="1"/>
                    <a:pt x="7394" y="25"/>
                    <a:pt x="7382" y="61"/>
                  </a:cubicBezTo>
                  <a:cubicBezTo>
                    <a:pt x="6870" y="2358"/>
                    <a:pt x="6632" y="4942"/>
                    <a:pt x="6668" y="7931"/>
                  </a:cubicBezTo>
                  <a:cubicBezTo>
                    <a:pt x="5084" y="6704"/>
                    <a:pt x="2989" y="5645"/>
                    <a:pt x="107" y="4609"/>
                  </a:cubicBezTo>
                  <a:cubicBezTo>
                    <a:pt x="101" y="4607"/>
                    <a:pt x="94" y="4606"/>
                    <a:pt x="87" y="4606"/>
                  </a:cubicBezTo>
                  <a:cubicBezTo>
                    <a:pt x="56" y="4606"/>
                    <a:pt x="22" y="4627"/>
                    <a:pt x="12" y="4656"/>
                  </a:cubicBezTo>
                  <a:cubicBezTo>
                    <a:pt x="0" y="4692"/>
                    <a:pt x="12" y="4740"/>
                    <a:pt x="60" y="4752"/>
                  </a:cubicBezTo>
                  <a:cubicBezTo>
                    <a:pt x="3001" y="5799"/>
                    <a:pt x="5108" y="6883"/>
                    <a:pt x="6691" y="8145"/>
                  </a:cubicBezTo>
                  <a:cubicBezTo>
                    <a:pt x="6703" y="8157"/>
                    <a:pt x="6727" y="8169"/>
                    <a:pt x="6739" y="8169"/>
                  </a:cubicBezTo>
                  <a:cubicBezTo>
                    <a:pt x="6751" y="8169"/>
                    <a:pt x="6763" y="8157"/>
                    <a:pt x="6775" y="8157"/>
                  </a:cubicBezTo>
                  <a:cubicBezTo>
                    <a:pt x="6799" y="8145"/>
                    <a:pt x="6811" y="8121"/>
                    <a:pt x="6811" y="8085"/>
                  </a:cubicBezTo>
                  <a:cubicBezTo>
                    <a:pt x="6775" y="5037"/>
                    <a:pt x="7001" y="2418"/>
                    <a:pt x="7537" y="96"/>
                  </a:cubicBezTo>
                  <a:cubicBezTo>
                    <a:pt x="7537" y="49"/>
                    <a:pt x="7513" y="13"/>
                    <a:pt x="747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-327510" y="4416159"/>
              <a:ext cx="439931" cy="463984"/>
            </a:xfrm>
            <a:custGeom>
              <a:avLst/>
              <a:gdLst/>
              <a:ahLst/>
              <a:cxnLst/>
              <a:rect l="l" t="t" r="r" b="b"/>
              <a:pathLst>
                <a:path w="7883" h="8314" extrusionOk="0">
                  <a:moveTo>
                    <a:pt x="7799" y="0"/>
                  </a:moveTo>
                  <a:cubicBezTo>
                    <a:pt x="7764" y="0"/>
                    <a:pt x="7738" y="22"/>
                    <a:pt x="7728" y="51"/>
                  </a:cubicBezTo>
                  <a:cubicBezTo>
                    <a:pt x="6978" y="2635"/>
                    <a:pt x="6585" y="5349"/>
                    <a:pt x="6573" y="8100"/>
                  </a:cubicBezTo>
                  <a:cubicBezTo>
                    <a:pt x="5013" y="7111"/>
                    <a:pt x="2525" y="6254"/>
                    <a:pt x="108" y="5444"/>
                  </a:cubicBezTo>
                  <a:cubicBezTo>
                    <a:pt x="102" y="5442"/>
                    <a:pt x="95" y="5441"/>
                    <a:pt x="88" y="5441"/>
                  </a:cubicBezTo>
                  <a:cubicBezTo>
                    <a:pt x="56" y="5441"/>
                    <a:pt x="22" y="5463"/>
                    <a:pt x="13" y="5492"/>
                  </a:cubicBezTo>
                  <a:cubicBezTo>
                    <a:pt x="1" y="5528"/>
                    <a:pt x="25" y="5575"/>
                    <a:pt x="60" y="5587"/>
                  </a:cubicBezTo>
                  <a:cubicBezTo>
                    <a:pt x="2537" y="6409"/>
                    <a:pt x="5073" y="7290"/>
                    <a:pt x="6609" y="8302"/>
                  </a:cubicBezTo>
                  <a:cubicBezTo>
                    <a:pt x="6621" y="8314"/>
                    <a:pt x="6633" y="8314"/>
                    <a:pt x="6644" y="8314"/>
                  </a:cubicBezTo>
                  <a:cubicBezTo>
                    <a:pt x="6656" y="8314"/>
                    <a:pt x="6668" y="8314"/>
                    <a:pt x="6680" y="8302"/>
                  </a:cubicBezTo>
                  <a:cubicBezTo>
                    <a:pt x="6704" y="8290"/>
                    <a:pt x="6716" y="8266"/>
                    <a:pt x="6716" y="8242"/>
                  </a:cubicBezTo>
                  <a:cubicBezTo>
                    <a:pt x="6728" y="5456"/>
                    <a:pt x="7109" y="2706"/>
                    <a:pt x="7871" y="99"/>
                  </a:cubicBezTo>
                  <a:cubicBezTo>
                    <a:pt x="7883" y="51"/>
                    <a:pt x="7859" y="15"/>
                    <a:pt x="7823" y="3"/>
                  </a:cubicBezTo>
                  <a:cubicBezTo>
                    <a:pt x="7815" y="1"/>
                    <a:pt x="7807" y="0"/>
                    <a:pt x="779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-570051" y="3407635"/>
              <a:ext cx="1146286" cy="2025980"/>
            </a:xfrm>
            <a:custGeom>
              <a:avLst/>
              <a:gdLst/>
              <a:ahLst/>
              <a:cxnLst/>
              <a:rect l="l" t="t" r="r" b="b"/>
              <a:pathLst>
                <a:path w="20540" h="36303" extrusionOk="0">
                  <a:moveTo>
                    <a:pt x="4335" y="1"/>
                  </a:moveTo>
                  <a:lnTo>
                    <a:pt x="4335" y="1"/>
                  </a:lnTo>
                  <a:cubicBezTo>
                    <a:pt x="1" y="8859"/>
                    <a:pt x="3882" y="20920"/>
                    <a:pt x="14824" y="36303"/>
                  </a:cubicBezTo>
                  <a:lnTo>
                    <a:pt x="20539" y="36303"/>
                  </a:lnTo>
                  <a:cubicBezTo>
                    <a:pt x="16229" y="21122"/>
                    <a:pt x="10907" y="8799"/>
                    <a:pt x="433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-567372" y="3403673"/>
              <a:ext cx="1147570" cy="2033960"/>
            </a:xfrm>
            <a:custGeom>
              <a:avLst/>
              <a:gdLst/>
              <a:ahLst/>
              <a:cxnLst/>
              <a:rect l="l" t="t" r="r" b="b"/>
              <a:pathLst>
                <a:path w="20563" h="36446" extrusionOk="0">
                  <a:moveTo>
                    <a:pt x="4299" y="215"/>
                  </a:moveTo>
                  <a:cubicBezTo>
                    <a:pt x="10561" y="8644"/>
                    <a:pt x="15979" y="20777"/>
                    <a:pt x="20384" y="36302"/>
                  </a:cubicBezTo>
                  <a:lnTo>
                    <a:pt x="14824" y="36302"/>
                  </a:lnTo>
                  <a:cubicBezTo>
                    <a:pt x="3644" y="20574"/>
                    <a:pt x="191" y="8763"/>
                    <a:pt x="4299" y="215"/>
                  </a:cubicBezTo>
                  <a:close/>
                  <a:moveTo>
                    <a:pt x="4275" y="0"/>
                  </a:moveTo>
                  <a:cubicBezTo>
                    <a:pt x="4251" y="0"/>
                    <a:pt x="4227" y="24"/>
                    <a:pt x="4215" y="48"/>
                  </a:cubicBezTo>
                  <a:cubicBezTo>
                    <a:pt x="1" y="8656"/>
                    <a:pt x="3441" y="20562"/>
                    <a:pt x="14717" y="36421"/>
                  </a:cubicBezTo>
                  <a:cubicBezTo>
                    <a:pt x="14741" y="36433"/>
                    <a:pt x="14752" y="36445"/>
                    <a:pt x="14776" y="36445"/>
                  </a:cubicBezTo>
                  <a:lnTo>
                    <a:pt x="20491" y="36445"/>
                  </a:lnTo>
                  <a:cubicBezTo>
                    <a:pt x="20515" y="36445"/>
                    <a:pt x="20527" y="36445"/>
                    <a:pt x="20551" y="36421"/>
                  </a:cubicBezTo>
                  <a:cubicBezTo>
                    <a:pt x="20563" y="36398"/>
                    <a:pt x="20563" y="36374"/>
                    <a:pt x="20563" y="36350"/>
                  </a:cubicBezTo>
                  <a:cubicBezTo>
                    <a:pt x="16122" y="20717"/>
                    <a:pt x="10657" y="8489"/>
                    <a:pt x="4346" y="36"/>
                  </a:cubicBezTo>
                  <a:cubicBezTo>
                    <a:pt x="4323" y="12"/>
                    <a:pt x="4299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-332811" y="3403505"/>
              <a:ext cx="731636" cy="2034128"/>
            </a:xfrm>
            <a:custGeom>
              <a:avLst/>
              <a:gdLst/>
              <a:ahLst/>
              <a:cxnLst/>
              <a:rect l="l" t="t" r="r" b="b"/>
              <a:pathLst>
                <a:path w="13110" h="36449" extrusionOk="0">
                  <a:moveTo>
                    <a:pt x="83" y="0"/>
                  </a:moveTo>
                  <a:cubicBezTo>
                    <a:pt x="76" y="0"/>
                    <a:pt x="68" y="1"/>
                    <a:pt x="60" y="3"/>
                  </a:cubicBezTo>
                  <a:cubicBezTo>
                    <a:pt x="24" y="15"/>
                    <a:pt x="0" y="51"/>
                    <a:pt x="12" y="98"/>
                  </a:cubicBezTo>
                  <a:cubicBezTo>
                    <a:pt x="2394" y="10802"/>
                    <a:pt x="6632" y="22673"/>
                    <a:pt x="12954" y="36412"/>
                  </a:cubicBezTo>
                  <a:cubicBezTo>
                    <a:pt x="12966" y="36436"/>
                    <a:pt x="12990" y="36448"/>
                    <a:pt x="13026" y="36448"/>
                  </a:cubicBezTo>
                  <a:lnTo>
                    <a:pt x="13062" y="36448"/>
                  </a:lnTo>
                  <a:cubicBezTo>
                    <a:pt x="13097" y="36424"/>
                    <a:pt x="13109" y="36389"/>
                    <a:pt x="13097" y="36353"/>
                  </a:cubicBezTo>
                  <a:cubicBezTo>
                    <a:pt x="6775" y="22625"/>
                    <a:pt x="2548" y="10755"/>
                    <a:pt x="155" y="63"/>
                  </a:cubicBezTo>
                  <a:cubicBezTo>
                    <a:pt x="145" y="23"/>
                    <a:pt x="119" y="0"/>
                    <a:pt x="8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-403241" y="3593032"/>
              <a:ext cx="211343" cy="162846"/>
            </a:xfrm>
            <a:custGeom>
              <a:avLst/>
              <a:gdLst/>
              <a:ahLst/>
              <a:cxnLst/>
              <a:rect l="l" t="t" r="r" b="b"/>
              <a:pathLst>
                <a:path w="3787" h="2918" extrusionOk="0">
                  <a:moveTo>
                    <a:pt x="3699" y="0"/>
                  </a:moveTo>
                  <a:cubicBezTo>
                    <a:pt x="3674" y="0"/>
                    <a:pt x="3651" y="13"/>
                    <a:pt x="3644" y="36"/>
                  </a:cubicBezTo>
                  <a:cubicBezTo>
                    <a:pt x="3144" y="941"/>
                    <a:pt x="2882" y="1798"/>
                    <a:pt x="2822" y="2656"/>
                  </a:cubicBezTo>
                  <a:cubicBezTo>
                    <a:pt x="2036" y="1703"/>
                    <a:pt x="1132" y="870"/>
                    <a:pt x="131" y="155"/>
                  </a:cubicBezTo>
                  <a:cubicBezTo>
                    <a:pt x="118" y="146"/>
                    <a:pt x="102" y="142"/>
                    <a:pt x="87" y="142"/>
                  </a:cubicBezTo>
                  <a:cubicBezTo>
                    <a:pt x="63" y="142"/>
                    <a:pt x="39" y="152"/>
                    <a:pt x="24" y="167"/>
                  </a:cubicBezTo>
                  <a:cubicBezTo>
                    <a:pt x="0" y="203"/>
                    <a:pt x="12" y="251"/>
                    <a:pt x="48" y="274"/>
                  </a:cubicBezTo>
                  <a:cubicBezTo>
                    <a:pt x="1084" y="1013"/>
                    <a:pt x="2024" y="1894"/>
                    <a:pt x="2834" y="2894"/>
                  </a:cubicBezTo>
                  <a:cubicBezTo>
                    <a:pt x="2846" y="2918"/>
                    <a:pt x="2870" y="2918"/>
                    <a:pt x="2894" y="2918"/>
                  </a:cubicBezTo>
                  <a:lnTo>
                    <a:pt x="2917" y="2918"/>
                  </a:lnTo>
                  <a:cubicBezTo>
                    <a:pt x="2941" y="2906"/>
                    <a:pt x="2965" y="2882"/>
                    <a:pt x="2965" y="2846"/>
                  </a:cubicBezTo>
                  <a:cubicBezTo>
                    <a:pt x="2989" y="1965"/>
                    <a:pt x="3251" y="1060"/>
                    <a:pt x="3775" y="108"/>
                  </a:cubicBezTo>
                  <a:cubicBezTo>
                    <a:pt x="3787" y="72"/>
                    <a:pt x="3775" y="24"/>
                    <a:pt x="3739" y="12"/>
                  </a:cubicBezTo>
                  <a:cubicBezTo>
                    <a:pt x="3726" y="4"/>
                    <a:pt x="3712" y="0"/>
                    <a:pt x="369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-429805" y="3779044"/>
              <a:ext cx="352201" cy="198786"/>
            </a:xfrm>
            <a:custGeom>
              <a:avLst/>
              <a:gdLst/>
              <a:ahLst/>
              <a:cxnLst/>
              <a:rect l="l" t="t" r="r" b="b"/>
              <a:pathLst>
                <a:path w="6311" h="3562" extrusionOk="0">
                  <a:moveTo>
                    <a:pt x="6231" y="1"/>
                  </a:moveTo>
                  <a:cubicBezTo>
                    <a:pt x="6208" y="1"/>
                    <a:pt x="6183" y="14"/>
                    <a:pt x="6168" y="37"/>
                  </a:cubicBezTo>
                  <a:cubicBezTo>
                    <a:pt x="5275" y="1180"/>
                    <a:pt x="4596" y="2156"/>
                    <a:pt x="4465" y="3311"/>
                  </a:cubicBezTo>
                  <a:cubicBezTo>
                    <a:pt x="3393" y="2311"/>
                    <a:pt x="1738" y="1668"/>
                    <a:pt x="107" y="1097"/>
                  </a:cubicBezTo>
                  <a:cubicBezTo>
                    <a:pt x="99" y="1094"/>
                    <a:pt x="90" y="1092"/>
                    <a:pt x="82" y="1092"/>
                  </a:cubicBezTo>
                  <a:cubicBezTo>
                    <a:pt x="55" y="1092"/>
                    <a:pt x="30" y="1108"/>
                    <a:pt x="12" y="1144"/>
                  </a:cubicBezTo>
                  <a:cubicBezTo>
                    <a:pt x="0" y="1180"/>
                    <a:pt x="24" y="1228"/>
                    <a:pt x="60" y="1240"/>
                  </a:cubicBezTo>
                  <a:cubicBezTo>
                    <a:pt x="1727" y="1823"/>
                    <a:pt x="3441" y="2490"/>
                    <a:pt x="4477" y="3537"/>
                  </a:cubicBezTo>
                  <a:cubicBezTo>
                    <a:pt x="4489" y="3549"/>
                    <a:pt x="4513" y="3561"/>
                    <a:pt x="4525" y="3561"/>
                  </a:cubicBezTo>
                  <a:cubicBezTo>
                    <a:pt x="4536" y="3561"/>
                    <a:pt x="4548" y="3549"/>
                    <a:pt x="4560" y="3549"/>
                  </a:cubicBezTo>
                  <a:cubicBezTo>
                    <a:pt x="4584" y="3537"/>
                    <a:pt x="4608" y="3514"/>
                    <a:pt x="4608" y="3478"/>
                  </a:cubicBezTo>
                  <a:cubicBezTo>
                    <a:pt x="4679" y="2299"/>
                    <a:pt x="5370" y="1299"/>
                    <a:pt x="6275" y="120"/>
                  </a:cubicBezTo>
                  <a:cubicBezTo>
                    <a:pt x="6310" y="85"/>
                    <a:pt x="6299" y="49"/>
                    <a:pt x="6263" y="13"/>
                  </a:cubicBezTo>
                  <a:cubicBezTo>
                    <a:pt x="6254" y="5"/>
                    <a:pt x="6243" y="1"/>
                    <a:pt x="6231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-395260" y="4037942"/>
              <a:ext cx="455836" cy="272787"/>
            </a:xfrm>
            <a:custGeom>
              <a:avLst/>
              <a:gdLst/>
              <a:ahLst/>
              <a:cxnLst/>
              <a:rect l="l" t="t" r="r" b="b"/>
              <a:pathLst>
                <a:path w="8168" h="4888" extrusionOk="0">
                  <a:moveTo>
                    <a:pt x="8080" y="1"/>
                  </a:moveTo>
                  <a:cubicBezTo>
                    <a:pt x="8059" y="1"/>
                    <a:pt x="8038" y="10"/>
                    <a:pt x="8025" y="29"/>
                  </a:cubicBezTo>
                  <a:cubicBezTo>
                    <a:pt x="6965" y="1351"/>
                    <a:pt x="6227" y="2923"/>
                    <a:pt x="5834" y="4673"/>
                  </a:cubicBezTo>
                  <a:cubicBezTo>
                    <a:pt x="4584" y="3625"/>
                    <a:pt x="2763" y="2744"/>
                    <a:pt x="107" y="1887"/>
                  </a:cubicBezTo>
                  <a:cubicBezTo>
                    <a:pt x="101" y="1885"/>
                    <a:pt x="94" y="1884"/>
                    <a:pt x="88" y="1884"/>
                  </a:cubicBezTo>
                  <a:cubicBezTo>
                    <a:pt x="56" y="1884"/>
                    <a:pt x="22" y="1905"/>
                    <a:pt x="12" y="1934"/>
                  </a:cubicBezTo>
                  <a:cubicBezTo>
                    <a:pt x="0" y="1970"/>
                    <a:pt x="24" y="2018"/>
                    <a:pt x="60" y="2030"/>
                  </a:cubicBezTo>
                  <a:cubicBezTo>
                    <a:pt x="2763" y="2899"/>
                    <a:pt x="4596" y="3804"/>
                    <a:pt x="5834" y="4875"/>
                  </a:cubicBezTo>
                  <a:cubicBezTo>
                    <a:pt x="5846" y="4887"/>
                    <a:pt x="5858" y="4887"/>
                    <a:pt x="5882" y="4887"/>
                  </a:cubicBezTo>
                  <a:lnTo>
                    <a:pt x="5906" y="4887"/>
                  </a:lnTo>
                  <a:cubicBezTo>
                    <a:pt x="5930" y="4875"/>
                    <a:pt x="5942" y="4852"/>
                    <a:pt x="5953" y="4828"/>
                  </a:cubicBezTo>
                  <a:cubicBezTo>
                    <a:pt x="6334" y="3042"/>
                    <a:pt x="7073" y="1458"/>
                    <a:pt x="8144" y="113"/>
                  </a:cubicBezTo>
                  <a:cubicBezTo>
                    <a:pt x="8168" y="89"/>
                    <a:pt x="8168" y="41"/>
                    <a:pt x="8132" y="18"/>
                  </a:cubicBezTo>
                  <a:cubicBezTo>
                    <a:pt x="8116" y="7"/>
                    <a:pt x="8098" y="1"/>
                    <a:pt x="808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-308870" y="4289752"/>
              <a:ext cx="487758" cy="270164"/>
            </a:xfrm>
            <a:custGeom>
              <a:avLst/>
              <a:gdLst/>
              <a:ahLst/>
              <a:cxnLst/>
              <a:rect l="l" t="t" r="r" b="b"/>
              <a:pathLst>
                <a:path w="8740" h="4841" extrusionOk="0">
                  <a:moveTo>
                    <a:pt x="8654" y="0"/>
                  </a:moveTo>
                  <a:cubicBezTo>
                    <a:pt x="8635" y="0"/>
                    <a:pt x="8614" y="6"/>
                    <a:pt x="8596" y="18"/>
                  </a:cubicBezTo>
                  <a:cubicBezTo>
                    <a:pt x="7358" y="1352"/>
                    <a:pt x="6227" y="3316"/>
                    <a:pt x="5906" y="4638"/>
                  </a:cubicBezTo>
                  <a:cubicBezTo>
                    <a:pt x="4382" y="3542"/>
                    <a:pt x="2215" y="2971"/>
                    <a:pt x="95" y="2518"/>
                  </a:cubicBezTo>
                  <a:cubicBezTo>
                    <a:pt x="89" y="2516"/>
                    <a:pt x="83" y="2515"/>
                    <a:pt x="76" y="2515"/>
                  </a:cubicBezTo>
                  <a:cubicBezTo>
                    <a:pt x="45" y="2515"/>
                    <a:pt x="12" y="2538"/>
                    <a:pt x="12" y="2578"/>
                  </a:cubicBezTo>
                  <a:cubicBezTo>
                    <a:pt x="0" y="2614"/>
                    <a:pt x="24" y="2661"/>
                    <a:pt x="60" y="2661"/>
                  </a:cubicBezTo>
                  <a:cubicBezTo>
                    <a:pt x="2215" y="3126"/>
                    <a:pt x="4405" y="3697"/>
                    <a:pt x="5918" y="4828"/>
                  </a:cubicBezTo>
                  <a:cubicBezTo>
                    <a:pt x="5929" y="4828"/>
                    <a:pt x="5941" y="4840"/>
                    <a:pt x="5965" y="4840"/>
                  </a:cubicBezTo>
                  <a:cubicBezTo>
                    <a:pt x="5965" y="4840"/>
                    <a:pt x="5977" y="4840"/>
                    <a:pt x="5989" y="4828"/>
                  </a:cubicBezTo>
                  <a:cubicBezTo>
                    <a:pt x="6013" y="4828"/>
                    <a:pt x="6025" y="4804"/>
                    <a:pt x="6037" y="4781"/>
                  </a:cubicBezTo>
                  <a:cubicBezTo>
                    <a:pt x="6299" y="3483"/>
                    <a:pt x="7453" y="1483"/>
                    <a:pt x="8704" y="125"/>
                  </a:cubicBezTo>
                  <a:cubicBezTo>
                    <a:pt x="8739" y="89"/>
                    <a:pt x="8739" y="42"/>
                    <a:pt x="8704" y="18"/>
                  </a:cubicBezTo>
                  <a:cubicBezTo>
                    <a:pt x="8692" y="6"/>
                    <a:pt x="8674" y="0"/>
                    <a:pt x="865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82798" y="3193663"/>
              <a:ext cx="512369" cy="2239946"/>
            </a:xfrm>
            <a:custGeom>
              <a:avLst/>
              <a:gdLst/>
              <a:ahLst/>
              <a:cxnLst/>
              <a:rect l="l" t="t" r="r" b="b"/>
              <a:pathLst>
                <a:path w="9181" h="40137" extrusionOk="0">
                  <a:moveTo>
                    <a:pt x="3073" y="1"/>
                  </a:moveTo>
                  <a:cubicBezTo>
                    <a:pt x="453" y="10895"/>
                    <a:pt x="1" y="25909"/>
                    <a:pt x="4966" y="40137"/>
                  </a:cubicBezTo>
                  <a:lnTo>
                    <a:pt x="9180" y="40137"/>
                  </a:lnTo>
                  <a:cubicBezTo>
                    <a:pt x="8788" y="24075"/>
                    <a:pt x="8502" y="8692"/>
                    <a:pt x="307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23698" y="3189701"/>
              <a:ext cx="575431" cy="2247926"/>
            </a:xfrm>
            <a:custGeom>
              <a:avLst/>
              <a:gdLst/>
              <a:ahLst/>
              <a:cxnLst/>
              <a:rect l="l" t="t" r="r" b="b"/>
              <a:pathLst>
                <a:path w="10311" h="40280" extrusionOk="0">
                  <a:moveTo>
                    <a:pt x="4167" y="262"/>
                  </a:moveTo>
                  <a:lnTo>
                    <a:pt x="4167" y="262"/>
                  </a:lnTo>
                  <a:cubicBezTo>
                    <a:pt x="9418" y="8847"/>
                    <a:pt x="9763" y="23753"/>
                    <a:pt x="10144" y="39529"/>
                  </a:cubicBezTo>
                  <a:lnTo>
                    <a:pt x="10156" y="40136"/>
                  </a:lnTo>
                  <a:lnTo>
                    <a:pt x="6084" y="40136"/>
                  </a:lnTo>
                  <a:cubicBezTo>
                    <a:pt x="0" y="22670"/>
                    <a:pt x="2667" y="6561"/>
                    <a:pt x="4167" y="262"/>
                  </a:cubicBezTo>
                  <a:close/>
                  <a:moveTo>
                    <a:pt x="4120" y="0"/>
                  </a:moveTo>
                  <a:cubicBezTo>
                    <a:pt x="4096" y="12"/>
                    <a:pt x="4072" y="24"/>
                    <a:pt x="4060" y="60"/>
                  </a:cubicBezTo>
                  <a:cubicBezTo>
                    <a:pt x="2655" y="5930"/>
                    <a:pt x="1988" y="12442"/>
                    <a:pt x="2167" y="18896"/>
                  </a:cubicBezTo>
                  <a:cubicBezTo>
                    <a:pt x="2358" y="26397"/>
                    <a:pt x="3631" y="33588"/>
                    <a:pt x="5953" y="40232"/>
                  </a:cubicBezTo>
                  <a:cubicBezTo>
                    <a:pt x="5965" y="40267"/>
                    <a:pt x="6001" y="40279"/>
                    <a:pt x="6025" y="40279"/>
                  </a:cubicBezTo>
                  <a:lnTo>
                    <a:pt x="10239" y="40279"/>
                  </a:lnTo>
                  <a:cubicBezTo>
                    <a:pt x="10251" y="40279"/>
                    <a:pt x="10275" y="40279"/>
                    <a:pt x="10287" y="40267"/>
                  </a:cubicBezTo>
                  <a:cubicBezTo>
                    <a:pt x="10299" y="40243"/>
                    <a:pt x="10311" y="40232"/>
                    <a:pt x="10311" y="40208"/>
                  </a:cubicBezTo>
                  <a:lnTo>
                    <a:pt x="10299" y="39517"/>
                  </a:lnTo>
                  <a:cubicBezTo>
                    <a:pt x="9918" y="23634"/>
                    <a:pt x="9561" y="8621"/>
                    <a:pt x="4191" y="36"/>
                  </a:cubicBezTo>
                  <a:cubicBezTo>
                    <a:pt x="4179" y="12"/>
                    <a:pt x="4155" y="0"/>
                    <a:pt x="412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49608" y="3189701"/>
              <a:ext cx="230597" cy="2247926"/>
            </a:xfrm>
            <a:custGeom>
              <a:avLst/>
              <a:gdLst/>
              <a:ahLst/>
              <a:cxnLst/>
              <a:rect l="l" t="t" r="r" b="b"/>
              <a:pathLst>
                <a:path w="4132" h="40280" extrusionOk="0">
                  <a:moveTo>
                    <a:pt x="72" y="0"/>
                  </a:moveTo>
                  <a:cubicBezTo>
                    <a:pt x="36" y="0"/>
                    <a:pt x="0" y="36"/>
                    <a:pt x="12" y="84"/>
                  </a:cubicBezTo>
                  <a:cubicBezTo>
                    <a:pt x="1262" y="16788"/>
                    <a:pt x="3096" y="32612"/>
                    <a:pt x="3977" y="40220"/>
                  </a:cubicBezTo>
                  <a:cubicBezTo>
                    <a:pt x="3989" y="40255"/>
                    <a:pt x="4025" y="40279"/>
                    <a:pt x="4060" y="40279"/>
                  </a:cubicBezTo>
                  <a:cubicBezTo>
                    <a:pt x="4108" y="40279"/>
                    <a:pt x="4132" y="40243"/>
                    <a:pt x="4132" y="40196"/>
                  </a:cubicBezTo>
                  <a:cubicBezTo>
                    <a:pt x="3251" y="32588"/>
                    <a:pt x="1417" y="16764"/>
                    <a:pt x="155" y="72"/>
                  </a:cubicBezTo>
                  <a:cubicBezTo>
                    <a:pt x="155" y="24"/>
                    <a:pt x="119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18356" y="3309411"/>
              <a:ext cx="106369" cy="122888"/>
            </a:xfrm>
            <a:custGeom>
              <a:avLst/>
              <a:gdLst/>
              <a:ahLst/>
              <a:cxnLst/>
              <a:rect l="l" t="t" r="r" b="b"/>
              <a:pathLst>
                <a:path w="1906" h="2202" extrusionOk="0">
                  <a:moveTo>
                    <a:pt x="1826" y="1"/>
                  </a:moveTo>
                  <a:cubicBezTo>
                    <a:pt x="1798" y="1"/>
                    <a:pt x="1768" y="20"/>
                    <a:pt x="1751" y="46"/>
                  </a:cubicBezTo>
                  <a:cubicBezTo>
                    <a:pt x="1394" y="701"/>
                    <a:pt x="1132" y="1308"/>
                    <a:pt x="965" y="1892"/>
                  </a:cubicBezTo>
                  <a:cubicBezTo>
                    <a:pt x="739" y="1308"/>
                    <a:pt x="453" y="832"/>
                    <a:pt x="132" y="451"/>
                  </a:cubicBezTo>
                  <a:cubicBezTo>
                    <a:pt x="120" y="439"/>
                    <a:pt x="102" y="433"/>
                    <a:pt x="84" y="433"/>
                  </a:cubicBezTo>
                  <a:cubicBezTo>
                    <a:pt x="66" y="433"/>
                    <a:pt x="48" y="439"/>
                    <a:pt x="36" y="451"/>
                  </a:cubicBezTo>
                  <a:cubicBezTo>
                    <a:pt x="1" y="475"/>
                    <a:pt x="1" y="522"/>
                    <a:pt x="24" y="558"/>
                  </a:cubicBezTo>
                  <a:cubicBezTo>
                    <a:pt x="370" y="963"/>
                    <a:pt x="667" y="1499"/>
                    <a:pt x="905" y="2154"/>
                  </a:cubicBezTo>
                  <a:cubicBezTo>
                    <a:pt x="917" y="2177"/>
                    <a:pt x="941" y="2201"/>
                    <a:pt x="977" y="2201"/>
                  </a:cubicBezTo>
                  <a:cubicBezTo>
                    <a:pt x="1013" y="2201"/>
                    <a:pt x="1036" y="2177"/>
                    <a:pt x="1048" y="2142"/>
                  </a:cubicBezTo>
                  <a:cubicBezTo>
                    <a:pt x="1215" y="1511"/>
                    <a:pt x="1489" y="844"/>
                    <a:pt x="1882" y="118"/>
                  </a:cubicBezTo>
                  <a:cubicBezTo>
                    <a:pt x="1906" y="82"/>
                    <a:pt x="1894" y="34"/>
                    <a:pt x="1858" y="10"/>
                  </a:cubicBezTo>
                  <a:cubicBezTo>
                    <a:pt x="1848" y="4"/>
                    <a:pt x="1837" y="1"/>
                    <a:pt x="1826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286489" y="3468355"/>
              <a:ext cx="204032" cy="203809"/>
            </a:xfrm>
            <a:custGeom>
              <a:avLst/>
              <a:gdLst/>
              <a:ahLst/>
              <a:cxnLst/>
              <a:rect l="l" t="t" r="r" b="b"/>
              <a:pathLst>
                <a:path w="3656" h="3652" extrusionOk="0">
                  <a:moveTo>
                    <a:pt x="3565" y="1"/>
                  </a:moveTo>
                  <a:cubicBezTo>
                    <a:pt x="3540" y="1"/>
                    <a:pt x="3516" y="9"/>
                    <a:pt x="3501" y="32"/>
                  </a:cubicBezTo>
                  <a:cubicBezTo>
                    <a:pt x="2977" y="865"/>
                    <a:pt x="2441" y="1973"/>
                    <a:pt x="1893" y="3413"/>
                  </a:cubicBezTo>
                  <a:cubicBezTo>
                    <a:pt x="1393" y="2556"/>
                    <a:pt x="810" y="1746"/>
                    <a:pt x="131" y="949"/>
                  </a:cubicBezTo>
                  <a:cubicBezTo>
                    <a:pt x="118" y="929"/>
                    <a:pt x="98" y="920"/>
                    <a:pt x="78" y="920"/>
                  </a:cubicBezTo>
                  <a:cubicBezTo>
                    <a:pt x="62" y="920"/>
                    <a:pt x="47" y="926"/>
                    <a:pt x="36" y="937"/>
                  </a:cubicBezTo>
                  <a:cubicBezTo>
                    <a:pt x="0" y="961"/>
                    <a:pt x="0" y="1008"/>
                    <a:pt x="24" y="1044"/>
                  </a:cubicBezTo>
                  <a:cubicBezTo>
                    <a:pt x="726" y="1877"/>
                    <a:pt x="1322" y="2723"/>
                    <a:pt x="1846" y="3616"/>
                  </a:cubicBezTo>
                  <a:cubicBezTo>
                    <a:pt x="1857" y="3639"/>
                    <a:pt x="1881" y="3651"/>
                    <a:pt x="1905" y="3651"/>
                  </a:cubicBezTo>
                  <a:lnTo>
                    <a:pt x="1917" y="3651"/>
                  </a:lnTo>
                  <a:cubicBezTo>
                    <a:pt x="1941" y="3651"/>
                    <a:pt x="1965" y="3639"/>
                    <a:pt x="1977" y="3604"/>
                  </a:cubicBezTo>
                  <a:cubicBezTo>
                    <a:pt x="2548" y="2115"/>
                    <a:pt x="3084" y="972"/>
                    <a:pt x="3632" y="115"/>
                  </a:cubicBezTo>
                  <a:cubicBezTo>
                    <a:pt x="3655" y="79"/>
                    <a:pt x="3643" y="32"/>
                    <a:pt x="3608" y="8"/>
                  </a:cubicBezTo>
                  <a:cubicBezTo>
                    <a:pt x="3595" y="4"/>
                    <a:pt x="3580" y="1"/>
                    <a:pt x="356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61878" y="3681155"/>
              <a:ext cx="291092" cy="236177"/>
            </a:xfrm>
            <a:custGeom>
              <a:avLst/>
              <a:gdLst/>
              <a:ahLst/>
              <a:cxnLst/>
              <a:rect l="l" t="t" r="r" b="b"/>
              <a:pathLst>
                <a:path w="5216" h="4232" extrusionOk="0">
                  <a:moveTo>
                    <a:pt x="5138" y="0"/>
                  </a:moveTo>
                  <a:cubicBezTo>
                    <a:pt x="5118" y="0"/>
                    <a:pt x="5098" y="9"/>
                    <a:pt x="5085" y="29"/>
                  </a:cubicBezTo>
                  <a:cubicBezTo>
                    <a:pt x="4287" y="981"/>
                    <a:pt x="3525" y="2267"/>
                    <a:pt x="2739" y="3970"/>
                  </a:cubicBezTo>
                  <a:cubicBezTo>
                    <a:pt x="2215" y="2791"/>
                    <a:pt x="1132" y="1672"/>
                    <a:pt x="132" y="731"/>
                  </a:cubicBezTo>
                  <a:cubicBezTo>
                    <a:pt x="120" y="719"/>
                    <a:pt x="102" y="713"/>
                    <a:pt x="82" y="713"/>
                  </a:cubicBezTo>
                  <a:cubicBezTo>
                    <a:pt x="63" y="713"/>
                    <a:pt x="42" y="719"/>
                    <a:pt x="24" y="731"/>
                  </a:cubicBezTo>
                  <a:cubicBezTo>
                    <a:pt x="1" y="767"/>
                    <a:pt x="1" y="815"/>
                    <a:pt x="36" y="838"/>
                  </a:cubicBezTo>
                  <a:cubicBezTo>
                    <a:pt x="1060" y="1815"/>
                    <a:pt x="2179" y="2970"/>
                    <a:pt x="2668" y="4184"/>
                  </a:cubicBezTo>
                  <a:cubicBezTo>
                    <a:pt x="2679" y="4208"/>
                    <a:pt x="2715" y="4232"/>
                    <a:pt x="2739" y="4232"/>
                  </a:cubicBezTo>
                  <a:cubicBezTo>
                    <a:pt x="2775" y="4232"/>
                    <a:pt x="2799" y="4220"/>
                    <a:pt x="2810" y="4184"/>
                  </a:cubicBezTo>
                  <a:cubicBezTo>
                    <a:pt x="3608" y="2422"/>
                    <a:pt x="4382" y="1089"/>
                    <a:pt x="5192" y="124"/>
                  </a:cubicBezTo>
                  <a:cubicBezTo>
                    <a:pt x="5216" y="88"/>
                    <a:pt x="5216" y="41"/>
                    <a:pt x="5180" y="17"/>
                  </a:cubicBezTo>
                  <a:cubicBezTo>
                    <a:pt x="5169" y="6"/>
                    <a:pt x="5154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45247" y="3949038"/>
              <a:ext cx="361521" cy="214803"/>
            </a:xfrm>
            <a:custGeom>
              <a:avLst/>
              <a:gdLst/>
              <a:ahLst/>
              <a:cxnLst/>
              <a:rect l="l" t="t" r="r" b="b"/>
              <a:pathLst>
                <a:path w="6478" h="3849" extrusionOk="0">
                  <a:moveTo>
                    <a:pt x="6393" y="0"/>
                  </a:moveTo>
                  <a:cubicBezTo>
                    <a:pt x="6374" y="0"/>
                    <a:pt x="6353" y="9"/>
                    <a:pt x="6335" y="27"/>
                  </a:cubicBezTo>
                  <a:cubicBezTo>
                    <a:pt x="5097" y="1349"/>
                    <a:pt x="4180" y="2504"/>
                    <a:pt x="3454" y="3647"/>
                  </a:cubicBezTo>
                  <a:cubicBezTo>
                    <a:pt x="2561" y="2480"/>
                    <a:pt x="1215" y="1361"/>
                    <a:pt x="132" y="503"/>
                  </a:cubicBezTo>
                  <a:cubicBezTo>
                    <a:pt x="116" y="493"/>
                    <a:pt x="97" y="487"/>
                    <a:pt x="80" y="487"/>
                  </a:cubicBezTo>
                  <a:cubicBezTo>
                    <a:pt x="58" y="487"/>
                    <a:pt x="38" y="496"/>
                    <a:pt x="25" y="515"/>
                  </a:cubicBezTo>
                  <a:cubicBezTo>
                    <a:pt x="1" y="551"/>
                    <a:pt x="1" y="587"/>
                    <a:pt x="37" y="622"/>
                  </a:cubicBezTo>
                  <a:cubicBezTo>
                    <a:pt x="1144" y="1492"/>
                    <a:pt x="2525" y="2635"/>
                    <a:pt x="3394" y="3825"/>
                  </a:cubicBezTo>
                  <a:cubicBezTo>
                    <a:pt x="3418" y="3837"/>
                    <a:pt x="3430" y="3849"/>
                    <a:pt x="3454" y="3849"/>
                  </a:cubicBezTo>
                  <a:lnTo>
                    <a:pt x="3466" y="3849"/>
                  </a:lnTo>
                  <a:cubicBezTo>
                    <a:pt x="3489" y="3849"/>
                    <a:pt x="3513" y="3837"/>
                    <a:pt x="3525" y="3813"/>
                  </a:cubicBezTo>
                  <a:cubicBezTo>
                    <a:pt x="4251" y="2646"/>
                    <a:pt x="5180" y="1480"/>
                    <a:pt x="6454" y="122"/>
                  </a:cubicBezTo>
                  <a:cubicBezTo>
                    <a:pt x="6478" y="99"/>
                    <a:pt x="6478" y="51"/>
                    <a:pt x="6442" y="27"/>
                  </a:cubicBezTo>
                  <a:cubicBezTo>
                    <a:pt x="6430" y="9"/>
                    <a:pt x="6412" y="0"/>
                    <a:pt x="639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43964" y="4247951"/>
              <a:ext cx="400698" cy="191699"/>
            </a:xfrm>
            <a:custGeom>
              <a:avLst/>
              <a:gdLst/>
              <a:ahLst/>
              <a:cxnLst/>
              <a:rect l="l" t="t" r="r" b="b"/>
              <a:pathLst>
                <a:path w="7180" h="3435" extrusionOk="0">
                  <a:moveTo>
                    <a:pt x="77" y="0"/>
                  </a:moveTo>
                  <a:cubicBezTo>
                    <a:pt x="57" y="0"/>
                    <a:pt x="37" y="9"/>
                    <a:pt x="24" y="29"/>
                  </a:cubicBezTo>
                  <a:cubicBezTo>
                    <a:pt x="0" y="65"/>
                    <a:pt x="12" y="112"/>
                    <a:pt x="48" y="136"/>
                  </a:cubicBezTo>
                  <a:cubicBezTo>
                    <a:pt x="1667" y="1219"/>
                    <a:pt x="3191" y="2279"/>
                    <a:pt x="3905" y="3398"/>
                  </a:cubicBezTo>
                  <a:cubicBezTo>
                    <a:pt x="3917" y="3410"/>
                    <a:pt x="3941" y="3434"/>
                    <a:pt x="3965" y="3434"/>
                  </a:cubicBezTo>
                  <a:cubicBezTo>
                    <a:pt x="3989" y="3434"/>
                    <a:pt x="4013" y="3422"/>
                    <a:pt x="4024" y="3398"/>
                  </a:cubicBezTo>
                  <a:cubicBezTo>
                    <a:pt x="4632" y="2493"/>
                    <a:pt x="5846" y="1339"/>
                    <a:pt x="7144" y="124"/>
                  </a:cubicBezTo>
                  <a:cubicBezTo>
                    <a:pt x="7180" y="100"/>
                    <a:pt x="7180" y="53"/>
                    <a:pt x="7156" y="29"/>
                  </a:cubicBezTo>
                  <a:cubicBezTo>
                    <a:pt x="7136" y="9"/>
                    <a:pt x="7113" y="0"/>
                    <a:pt x="7092" y="0"/>
                  </a:cubicBezTo>
                  <a:cubicBezTo>
                    <a:pt x="7075" y="0"/>
                    <a:pt x="7059" y="6"/>
                    <a:pt x="7049" y="17"/>
                  </a:cubicBezTo>
                  <a:cubicBezTo>
                    <a:pt x="5787" y="1196"/>
                    <a:pt x="4596" y="2327"/>
                    <a:pt x="3965" y="3220"/>
                  </a:cubicBezTo>
                  <a:cubicBezTo>
                    <a:pt x="3215" y="2112"/>
                    <a:pt x="1715" y="1077"/>
                    <a:pt x="119" y="17"/>
                  </a:cubicBezTo>
                  <a:cubicBezTo>
                    <a:pt x="108" y="6"/>
                    <a:pt x="93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49281" y="3537223"/>
              <a:ext cx="729627" cy="1896395"/>
            </a:xfrm>
            <a:custGeom>
              <a:avLst/>
              <a:gdLst/>
              <a:ahLst/>
              <a:cxnLst/>
              <a:rect l="l" t="t" r="r" b="b"/>
              <a:pathLst>
                <a:path w="13074" h="33981" extrusionOk="0">
                  <a:moveTo>
                    <a:pt x="11252" y="0"/>
                  </a:moveTo>
                  <a:lnTo>
                    <a:pt x="11252" y="0"/>
                  </a:lnTo>
                  <a:cubicBezTo>
                    <a:pt x="4227" y="7597"/>
                    <a:pt x="786" y="19288"/>
                    <a:pt x="0" y="33981"/>
                  </a:cubicBezTo>
                  <a:lnTo>
                    <a:pt x="5477" y="33981"/>
                  </a:lnTo>
                  <a:cubicBezTo>
                    <a:pt x="12930" y="19265"/>
                    <a:pt x="13073" y="8513"/>
                    <a:pt x="1125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45263" y="3532982"/>
              <a:ext cx="765511" cy="1904654"/>
            </a:xfrm>
            <a:custGeom>
              <a:avLst/>
              <a:gdLst/>
              <a:ahLst/>
              <a:cxnLst/>
              <a:rect l="l" t="t" r="r" b="b"/>
              <a:pathLst>
                <a:path w="13717" h="34129" extrusionOk="0">
                  <a:moveTo>
                    <a:pt x="11288" y="231"/>
                  </a:moveTo>
                  <a:lnTo>
                    <a:pt x="11288" y="231"/>
                  </a:lnTo>
                  <a:cubicBezTo>
                    <a:pt x="13550" y="10982"/>
                    <a:pt x="11705" y="21710"/>
                    <a:pt x="5501" y="33985"/>
                  </a:cubicBezTo>
                  <a:lnTo>
                    <a:pt x="155" y="33985"/>
                  </a:lnTo>
                  <a:cubicBezTo>
                    <a:pt x="989" y="18531"/>
                    <a:pt x="4632" y="7482"/>
                    <a:pt x="11288" y="231"/>
                  </a:cubicBezTo>
                  <a:close/>
                  <a:moveTo>
                    <a:pt x="11324" y="0"/>
                  </a:moveTo>
                  <a:cubicBezTo>
                    <a:pt x="11305" y="0"/>
                    <a:pt x="11284" y="8"/>
                    <a:pt x="11276" y="17"/>
                  </a:cubicBezTo>
                  <a:cubicBezTo>
                    <a:pt x="7847" y="3720"/>
                    <a:pt x="5156" y="8554"/>
                    <a:pt x="3287" y="14388"/>
                  </a:cubicBezTo>
                  <a:cubicBezTo>
                    <a:pt x="1513" y="19912"/>
                    <a:pt x="406" y="26532"/>
                    <a:pt x="1" y="34057"/>
                  </a:cubicBezTo>
                  <a:cubicBezTo>
                    <a:pt x="1" y="34069"/>
                    <a:pt x="1" y="34092"/>
                    <a:pt x="25" y="34104"/>
                  </a:cubicBezTo>
                  <a:cubicBezTo>
                    <a:pt x="36" y="34128"/>
                    <a:pt x="48" y="34128"/>
                    <a:pt x="72" y="34128"/>
                  </a:cubicBezTo>
                  <a:lnTo>
                    <a:pt x="5549" y="34128"/>
                  </a:lnTo>
                  <a:cubicBezTo>
                    <a:pt x="5573" y="34128"/>
                    <a:pt x="5597" y="34116"/>
                    <a:pt x="5609" y="34092"/>
                  </a:cubicBezTo>
                  <a:cubicBezTo>
                    <a:pt x="11883" y="21710"/>
                    <a:pt x="13717" y="10899"/>
                    <a:pt x="11395" y="53"/>
                  </a:cubicBezTo>
                  <a:cubicBezTo>
                    <a:pt x="11395" y="29"/>
                    <a:pt x="11371" y="5"/>
                    <a:pt x="11347" y="5"/>
                  </a:cubicBezTo>
                  <a:cubicBezTo>
                    <a:pt x="11340" y="1"/>
                    <a:pt x="11332" y="0"/>
                    <a:pt x="1132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84169" y="3533038"/>
              <a:ext cx="497691" cy="1904598"/>
            </a:xfrm>
            <a:custGeom>
              <a:avLst/>
              <a:gdLst/>
              <a:ahLst/>
              <a:cxnLst/>
              <a:rect l="l" t="t" r="r" b="b"/>
              <a:pathLst>
                <a:path w="8918" h="34128" extrusionOk="0">
                  <a:moveTo>
                    <a:pt x="8839" y="1"/>
                  </a:moveTo>
                  <a:cubicBezTo>
                    <a:pt x="8807" y="1"/>
                    <a:pt x="8773" y="22"/>
                    <a:pt x="8763" y="52"/>
                  </a:cubicBezTo>
                  <a:cubicBezTo>
                    <a:pt x="5120" y="10755"/>
                    <a:pt x="2179" y="22185"/>
                    <a:pt x="12" y="34044"/>
                  </a:cubicBezTo>
                  <a:cubicBezTo>
                    <a:pt x="0" y="34080"/>
                    <a:pt x="36" y="34127"/>
                    <a:pt x="72" y="34127"/>
                  </a:cubicBezTo>
                  <a:lnTo>
                    <a:pt x="83" y="34127"/>
                  </a:lnTo>
                  <a:cubicBezTo>
                    <a:pt x="119" y="34127"/>
                    <a:pt x="155" y="34103"/>
                    <a:pt x="155" y="34068"/>
                  </a:cubicBezTo>
                  <a:cubicBezTo>
                    <a:pt x="2322" y="22221"/>
                    <a:pt x="5263" y="10791"/>
                    <a:pt x="8906" y="99"/>
                  </a:cubicBezTo>
                  <a:cubicBezTo>
                    <a:pt x="8918" y="63"/>
                    <a:pt x="8894" y="16"/>
                    <a:pt x="8858" y="4"/>
                  </a:cubicBezTo>
                  <a:cubicBezTo>
                    <a:pt x="8852" y="2"/>
                    <a:pt x="8845" y="1"/>
                    <a:pt x="883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913045" y="3734341"/>
              <a:ext cx="209390" cy="179030"/>
            </a:xfrm>
            <a:custGeom>
              <a:avLst/>
              <a:gdLst/>
              <a:ahLst/>
              <a:cxnLst/>
              <a:rect l="l" t="t" r="r" b="b"/>
              <a:pathLst>
                <a:path w="3752" h="3208" extrusionOk="0">
                  <a:moveTo>
                    <a:pt x="82" y="0"/>
                  </a:moveTo>
                  <a:cubicBezTo>
                    <a:pt x="71" y="0"/>
                    <a:pt x="60" y="2"/>
                    <a:pt x="48" y="5"/>
                  </a:cubicBezTo>
                  <a:cubicBezTo>
                    <a:pt x="13" y="16"/>
                    <a:pt x="1" y="52"/>
                    <a:pt x="13" y="100"/>
                  </a:cubicBezTo>
                  <a:cubicBezTo>
                    <a:pt x="417" y="1231"/>
                    <a:pt x="656" y="2219"/>
                    <a:pt x="715" y="3136"/>
                  </a:cubicBezTo>
                  <a:cubicBezTo>
                    <a:pt x="715" y="3172"/>
                    <a:pt x="739" y="3195"/>
                    <a:pt x="763" y="3207"/>
                  </a:cubicBezTo>
                  <a:lnTo>
                    <a:pt x="787" y="3207"/>
                  </a:lnTo>
                  <a:cubicBezTo>
                    <a:pt x="810" y="3207"/>
                    <a:pt x="822" y="3207"/>
                    <a:pt x="846" y="3195"/>
                  </a:cubicBezTo>
                  <a:cubicBezTo>
                    <a:pt x="1751" y="2338"/>
                    <a:pt x="2692" y="1624"/>
                    <a:pt x="3704" y="1005"/>
                  </a:cubicBezTo>
                  <a:cubicBezTo>
                    <a:pt x="3739" y="981"/>
                    <a:pt x="3751" y="933"/>
                    <a:pt x="3727" y="898"/>
                  </a:cubicBezTo>
                  <a:cubicBezTo>
                    <a:pt x="3720" y="874"/>
                    <a:pt x="3697" y="861"/>
                    <a:pt x="3672" y="861"/>
                  </a:cubicBezTo>
                  <a:cubicBezTo>
                    <a:pt x="3659" y="861"/>
                    <a:pt x="3645" y="865"/>
                    <a:pt x="3632" y="874"/>
                  </a:cubicBezTo>
                  <a:cubicBezTo>
                    <a:pt x="2644" y="1469"/>
                    <a:pt x="1739" y="2160"/>
                    <a:pt x="858" y="2981"/>
                  </a:cubicBezTo>
                  <a:cubicBezTo>
                    <a:pt x="775" y="2088"/>
                    <a:pt x="536" y="1124"/>
                    <a:pt x="144" y="40"/>
                  </a:cubicBezTo>
                  <a:cubicBezTo>
                    <a:pt x="135" y="13"/>
                    <a:pt x="112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812033" y="3898140"/>
              <a:ext cx="323684" cy="285009"/>
            </a:xfrm>
            <a:custGeom>
              <a:avLst/>
              <a:gdLst/>
              <a:ahLst/>
              <a:cxnLst/>
              <a:rect l="l" t="t" r="r" b="b"/>
              <a:pathLst>
                <a:path w="5800" h="5107" extrusionOk="0">
                  <a:moveTo>
                    <a:pt x="92" y="1"/>
                  </a:moveTo>
                  <a:cubicBezTo>
                    <a:pt x="81" y="1"/>
                    <a:pt x="70" y="4"/>
                    <a:pt x="60" y="10"/>
                  </a:cubicBezTo>
                  <a:cubicBezTo>
                    <a:pt x="25" y="22"/>
                    <a:pt x="1" y="58"/>
                    <a:pt x="13" y="106"/>
                  </a:cubicBezTo>
                  <a:cubicBezTo>
                    <a:pt x="632" y="1689"/>
                    <a:pt x="989" y="3344"/>
                    <a:pt x="1108" y="5035"/>
                  </a:cubicBezTo>
                  <a:cubicBezTo>
                    <a:pt x="1108" y="5071"/>
                    <a:pt x="1120" y="5094"/>
                    <a:pt x="1156" y="5106"/>
                  </a:cubicBezTo>
                  <a:lnTo>
                    <a:pt x="1180" y="5106"/>
                  </a:lnTo>
                  <a:cubicBezTo>
                    <a:pt x="1203" y="5106"/>
                    <a:pt x="1215" y="5106"/>
                    <a:pt x="1227" y="5082"/>
                  </a:cubicBezTo>
                  <a:cubicBezTo>
                    <a:pt x="2335" y="4094"/>
                    <a:pt x="3775" y="3046"/>
                    <a:pt x="5752" y="1784"/>
                  </a:cubicBezTo>
                  <a:cubicBezTo>
                    <a:pt x="5787" y="1772"/>
                    <a:pt x="5799" y="1725"/>
                    <a:pt x="5775" y="1689"/>
                  </a:cubicBezTo>
                  <a:cubicBezTo>
                    <a:pt x="5760" y="1666"/>
                    <a:pt x="5735" y="1653"/>
                    <a:pt x="5709" y="1653"/>
                  </a:cubicBezTo>
                  <a:cubicBezTo>
                    <a:pt x="5695" y="1653"/>
                    <a:pt x="5681" y="1657"/>
                    <a:pt x="5668" y="1665"/>
                  </a:cubicBezTo>
                  <a:cubicBezTo>
                    <a:pt x="3763" y="2892"/>
                    <a:pt x="2346" y="3916"/>
                    <a:pt x="1239" y="4880"/>
                  </a:cubicBezTo>
                  <a:cubicBezTo>
                    <a:pt x="1120" y="3225"/>
                    <a:pt x="751" y="1606"/>
                    <a:pt x="156" y="46"/>
                  </a:cubicBezTo>
                  <a:cubicBezTo>
                    <a:pt x="147" y="20"/>
                    <a:pt x="120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703095" y="4127013"/>
              <a:ext cx="424639" cy="293324"/>
            </a:xfrm>
            <a:custGeom>
              <a:avLst/>
              <a:gdLst/>
              <a:ahLst/>
              <a:cxnLst/>
              <a:rect l="l" t="t" r="r" b="b"/>
              <a:pathLst>
                <a:path w="7609" h="5256" extrusionOk="0">
                  <a:moveTo>
                    <a:pt x="88" y="1"/>
                  </a:moveTo>
                  <a:cubicBezTo>
                    <a:pt x="78" y="1"/>
                    <a:pt x="69" y="2"/>
                    <a:pt x="60" y="5"/>
                  </a:cubicBezTo>
                  <a:cubicBezTo>
                    <a:pt x="24" y="17"/>
                    <a:pt x="0" y="65"/>
                    <a:pt x="12" y="100"/>
                  </a:cubicBezTo>
                  <a:cubicBezTo>
                    <a:pt x="810" y="1958"/>
                    <a:pt x="1620" y="3898"/>
                    <a:pt x="1905" y="5196"/>
                  </a:cubicBezTo>
                  <a:cubicBezTo>
                    <a:pt x="1917" y="5220"/>
                    <a:pt x="1929" y="5244"/>
                    <a:pt x="1953" y="5256"/>
                  </a:cubicBezTo>
                  <a:lnTo>
                    <a:pt x="1977" y="5256"/>
                  </a:lnTo>
                  <a:cubicBezTo>
                    <a:pt x="2001" y="5256"/>
                    <a:pt x="2012" y="5256"/>
                    <a:pt x="2024" y="5244"/>
                  </a:cubicBezTo>
                  <a:cubicBezTo>
                    <a:pt x="3739" y="3958"/>
                    <a:pt x="5596" y="2863"/>
                    <a:pt x="7561" y="2005"/>
                  </a:cubicBezTo>
                  <a:cubicBezTo>
                    <a:pt x="7597" y="1993"/>
                    <a:pt x="7608" y="1946"/>
                    <a:pt x="7597" y="1910"/>
                  </a:cubicBezTo>
                  <a:cubicBezTo>
                    <a:pt x="7588" y="1884"/>
                    <a:pt x="7561" y="1865"/>
                    <a:pt x="7533" y="1865"/>
                  </a:cubicBezTo>
                  <a:cubicBezTo>
                    <a:pt x="7522" y="1865"/>
                    <a:pt x="7511" y="1868"/>
                    <a:pt x="7501" y="1874"/>
                  </a:cubicBezTo>
                  <a:cubicBezTo>
                    <a:pt x="5572" y="2720"/>
                    <a:pt x="3727" y="3791"/>
                    <a:pt x="2024" y="5053"/>
                  </a:cubicBezTo>
                  <a:cubicBezTo>
                    <a:pt x="1715" y="3744"/>
                    <a:pt x="929" y="1862"/>
                    <a:pt x="155" y="41"/>
                  </a:cubicBezTo>
                  <a:cubicBezTo>
                    <a:pt x="146" y="14"/>
                    <a:pt x="117" y="1"/>
                    <a:pt x="8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00074" y="4423749"/>
              <a:ext cx="476484" cy="318214"/>
            </a:xfrm>
            <a:custGeom>
              <a:avLst/>
              <a:gdLst/>
              <a:ahLst/>
              <a:cxnLst/>
              <a:rect l="l" t="t" r="r" b="b"/>
              <a:pathLst>
                <a:path w="8538" h="5702" extrusionOk="0">
                  <a:moveTo>
                    <a:pt x="92" y="1"/>
                  </a:moveTo>
                  <a:cubicBezTo>
                    <a:pt x="81" y="1"/>
                    <a:pt x="70" y="4"/>
                    <a:pt x="60" y="10"/>
                  </a:cubicBezTo>
                  <a:cubicBezTo>
                    <a:pt x="25" y="22"/>
                    <a:pt x="1" y="70"/>
                    <a:pt x="25" y="105"/>
                  </a:cubicBezTo>
                  <a:cubicBezTo>
                    <a:pt x="930" y="1891"/>
                    <a:pt x="1918" y="3939"/>
                    <a:pt x="2323" y="5642"/>
                  </a:cubicBezTo>
                  <a:cubicBezTo>
                    <a:pt x="2334" y="5666"/>
                    <a:pt x="2346" y="5689"/>
                    <a:pt x="2370" y="5689"/>
                  </a:cubicBezTo>
                  <a:cubicBezTo>
                    <a:pt x="2382" y="5701"/>
                    <a:pt x="2394" y="5701"/>
                    <a:pt x="2394" y="5701"/>
                  </a:cubicBezTo>
                  <a:cubicBezTo>
                    <a:pt x="2418" y="5701"/>
                    <a:pt x="2430" y="5689"/>
                    <a:pt x="2442" y="5678"/>
                  </a:cubicBezTo>
                  <a:cubicBezTo>
                    <a:pt x="4109" y="4380"/>
                    <a:pt x="6537" y="3451"/>
                    <a:pt x="8478" y="2784"/>
                  </a:cubicBezTo>
                  <a:cubicBezTo>
                    <a:pt x="8514" y="2772"/>
                    <a:pt x="8538" y="2737"/>
                    <a:pt x="8514" y="2689"/>
                  </a:cubicBezTo>
                  <a:cubicBezTo>
                    <a:pt x="8504" y="2660"/>
                    <a:pt x="8478" y="2638"/>
                    <a:pt x="8449" y="2638"/>
                  </a:cubicBezTo>
                  <a:cubicBezTo>
                    <a:pt x="8443" y="2638"/>
                    <a:pt x="8437" y="2639"/>
                    <a:pt x="8430" y="2641"/>
                  </a:cubicBezTo>
                  <a:cubicBezTo>
                    <a:pt x="6514" y="3296"/>
                    <a:pt x="4120" y="4213"/>
                    <a:pt x="2442" y="5499"/>
                  </a:cubicBezTo>
                  <a:cubicBezTo>
                    <a:pt x="2013" y="3808"/>
                    <a:pt x="1049" y="1796"/>
                    <a:pt x="156" y="46"/>
                  </a:cubicBezTo>
                  <a:cubicBezTo>
                    <a:pt x="147" y="20"/>
                    <a:pt x="120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52;p2"/>
          <p:cNvGrpSpPr/>
          <p:nvPr/>
        </p:nvGrpSpPr>
        <p:grpSpPr>
          <a:xfrm>
            <a:off x="8031549" y="3342101"/>
            <a:ext cx="1928325" cy="2247935"/>
            <a:chOff x="7879149" y="3189701"/>
            <a:chExt cx="1928325" cy="2247935"/>
          </a:xfrm>
        </p:grpSpPr>
        <p:sp>
          <p:nvSpPr>
            <p:cNvPr id="53" name="Google Shape;53;p2"/>
            <p:cNvSpPr/>
            <p:nvPr/>
          </p:nvSpPr>
          <p:spPr>
            <a:xfrm flipH="1">
              <a:off x="8622011" y="3488056"/>
              <a:ext cx="1180775" cy="1913025"/>
            </a:xfrm>
            <a:custGeom>
              <a:avLst/>
              <a:gdLst/>
              <a:ahLst/>
              <a:cxnLst/>
              <a:rect l="l" t="t" r="r" b="b"/>
              <a:pathLst>
                <a:path w="21158" h="34279" extrusionOk="0">
                  <a:moveTo>
                    <a:pt x="0" y="0"/>
                  </a:moveTo>
                  <a:cubicBezTo>
                    <a:pt x="322" y="13526"/>
                    <a:pt x="8418" y="26039"/>
                    <a:pt x="16228" y="34278"/>
                  </a:cubicBezTo>
                  <a:lnTo>
                    <a:pt x="21158" y="33385"/>
                  </a:lnTo>
                  <a:cubicBezTo>
                    <a:pt x="18264" y="19467"/>
                    <a:pt x="9954" y="7513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 flipH="1">
              <a:off x="8618049" y="3483647"/>
              <a:ext cx="1189425" cy="1922066"/>
            </a:xfrm>
            <a:custGeom>
              <a:avLst/>
              <a:gdLst/>
              <a:ahLst/>
              <a:cxnLst/>
              <a:rect l="l" t="t" r="r" b="b"/>
              <a:pathLst>
                <a:path w="21313" h="34441" extrusionOk="0">
                  <a:moveTo>
                    <a:pt x="156" y="234"/>
                  </a:moveTo>
                  <a:lnTo>
                    <a:pt x="156" y="234"/>
                  </a:lnTo>
                  <a:cubicBezTo>
                    <a:pt x="10776" y="8295"/>
                    <a:pt x="18420" y="20379"/>
                    <a:pt x="21158" y="33405"/>
                  </a:cubicBezTo>
                  <a:lnTo>
                    <a:pt x="16336" y="34286"/>
                  </a:lnTo>
                  <a:cubicBezTo>
                    <a:pt x="11597" y="29273"/>
                    <a:pt x="608" y="15998"/>
                    <a:pt x="156" y="234"/>
                  </a:cubicBezTo>
                  <a:close/>
                  <a:moveTo>
                    <a:pt x="82" y="0"/>
                  </a:moveTo>
                  <a:cubicBezTo>
                    <a:pt x="70" y="0"/>
                    <a:pt x="58" y="3"/>
                    <a:pt x="48" y="8"/>
                  </a:cubicBezTo>
                  <a:cubicBezTo>
                    <a:pt x="25" y="20"/>
                    <a:pt x="1" y="56"/>
                    <a:pt x="1" y="79"/>
                  </a:cubicBezTo>
                  <a:cubicBezTo>
                    <a:pt x="156" y="6294"/>
                    <a:pt x="1941" y="12736"/>
                    <a:pt x="5323" y="19236"/>
                  </a:cubicBezTo>
                  <a:cubicBezTo>
                    <a:pt x="8788" y="25892"/>
                    <a:pt x="13181" y="31166"/>
                    <a:pt x="16265" y="34417"/>
                  </a:cubicBezTo>
                  <a:cubicBezTo>
                    <a:pt x="16277" y="34429"/>
                    <a:pt x="16289" y="34441"/>
                    <a:pt x="16312" y="34441"/>
                  </a:cubicBezTo>
                  <a:lnTo>
                    <a:pt x="16324" y="34441"/>
                  </a:lnTo>
                  <a:lnTo>
                    <a:pt x="21253" y="33536"/>
                  </a:lnTo>
                  <a:cubicBezTo>
                    <a:pt x="21277" y="33536"/>
                    <a:pt x="21289" y="33524"/>
                    <a:pt x="21301" y="33512"/>
                  </a:cubicBezTo>
                  <a:cubicBezTo>
                    <a:pt x="21313" y="33488"/>
                    <a:pt x="21313" y="33476"/>
                    <a:pt x="21313" y="33452"/>
                  </a:cubicBezTo>
                  <a:cubicBezTo>
                    <a:pt x="19908" y="26725"/>
                    <a:pt x="17241" y="20284"/>
                    <a:pt x="13371" y="14331"/>
                  </a:cubicBezTo>
                  <a:cubicBezTo>
                    <a:pt x="9776" y="8795"/>
                    <a:pt x="5192" y="3842"/>
                    <a:pt x="120" y="20"/>
                  </a:cubicBezTo>
                  <a:cubicBezTo>
                    <a:pt x="113" y="6"/>
                    <a:pt x="98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 flipH="1">
              <a:off x="8750927" y="3483814"/>
              <a:ext cx="1056548" cy="1896004"/>
            </a:xfrm>
            <a:custGeom>
              <a:avLst/>
              <a:gdLst/>
              <a:ahLst/>
              <a:cxnLst/>
              <a:rect l="l" t="t" r="r" b="b"/>
              <a:pathLst>
                <a:path w="18932" h="33974" extrusionOk="0">
                  <a:moveTo>
                    <a:pt x="77" y="0"/>
                  </a:moveTo>
                  <a:cubicBezTo>
                    <a:pt x="67" y="0"/>
                    <a:pt x="57" y="2"/>
                    <a:pt x="48" y="5"/>
                  </a:cubicBezTo>
                  <a:cubicBezTo>
                    <a:pt x="13" y="29"/>
                    <a:pt x="1" y="76"/>
                    <a:pt x="13" y="112"/>
                  </a:cubicBezTo>
                  <a:cubicBezTo>
                    <a:pt x="6644" y="12756"/>
                    <a:pt x="13312" y="24770"/>
                    <a:pt x="18789" y="33938"/>
                  </a:cubicBezTo>
                  <a:cubicBezTo>
                    <a:pt x="18801" y="33961"/>
                    <a:pt x="18825" y="33973"/>
                    <a:pt x="18848" y="33973"/>
                  </a:cubicBezTo>
                  <a:cubicBezTo>
                    <a:pt x="18860" y="33973"/>
                    <a:pt x="18872" y="33973"/>
                    <a:pt x="18884" y="33961"/>
                  </a:cubicBezTo>
                  <a:cubicBezTo>
                    <a:pt x="18920" y="33950"/>
                    <a:pt x="18932" y="33902"/>
                    <a:pt x="18908" y="33866"/>
                  </a:cubicBezTo>
                  <a:cubicBezTo>
                    <a:pt x="13443" y="24698"/>
                    <a:pt x="6775" y="12685"/>
                    <a:pt x="144" y="41"/>
                  </a:cubicBezTo>
                  <a:cubicBezTo>
                    <a:pt x="135" y="14"/>
                    <a:pt x="106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 flipH="1">
              <a:off x="9621356" y="3628750"/>
              <a:ext cx="167478" cy="178975"/>
            </a:xfrm>
            <a:custGeom>
              <a:avLst/>
              <a:gdLst/>
              <a:ahLst/>
              <a:cxnLst/>
              <a:rect l="l" t="t" r="r" b="b"/>
              <a:pathLst>
                <a:path w="3001" h="3207" extrusionOk="0">
                  <a:moveTo>
                    <a:pt x="2917" y="0"/>
                  </a:moveTo>
                  <a:cubicBezTo>
                    <a:pt x="2881" y="0"/>
                    <a:pt x="2856" y="22"/>
                    <a:pt x="2846" y="51"/>
                  </a:cubicBezTo>
                  <a:cubicBezTo>
                    <a:pt x="2620" y="956"/>
                    <a:pt x="2548" y="1920"/>
                    <a:pt x="2643" y="2980"/>
                  </a:cubicBezTo>
                  <a:cubicBezTo>
                    <a:pt x="1560" y="2206"/>
                    <a:pt x="762" y="1742"/>
                    <a:pt x="107" y="1516"/>
                  </a:cubicBezTo>
                  <a:cubicBezTo>
                    <a:pt x="101" y="1513"/>
                    <a:pt x="94" y="1512"/>
                    <a:pt x="87" y="1512"/>
                  </a:cubicBezTo>
                  <a:cubicBezTo>
                    <a:pt x="56" y="1512"/>
                    <a:pt x="22" y="1534"/>
                    <a:pt x="12" y="1563"/>
                  </a:cubicBezTo>
                  <a:cubicBezTo>
                    <a:pt x="0" y="1599"/>
                    <a:pt x="24" y="1647"/>
                    <a:pt x="60" y="1658"/>
                  </a:cubicBezTo>
                  <a:cubicBezTo>
                    <a:pt x="715" y="1897"/>
                    <a:pt x="1560" y="2385"/>
                    <a:pt x="2691" y="3194"/>
                  </a:cubicBezTo>
                  <a:cubicBezTo>
                    <a:pt x="2703" y="3206"/>
                    <a:pt x="2715" y="3206"/>
                    <a:pt x="2739" y="3206"/>
                  </a:cubicBezTo>
                  <a:cubicBezTo>
                    <a:pt x="2750" y="3206"/>
                    <a:pt x="2762" y="3206"/>
                    <a:pt x="2774" y="3194"/>
                  </a:cubicBezTo>
                  <a:cubicBezTo>
                    <a:pt x="2798" y="3182"/>
                    <a:pt x="2810" y="3159"/>
                    <a:pt x="2810" y="3123"/>
                  </a:cubicBezTo>
                  <a:cubicBezTo>
                    <a:pt x="2691" y="2016"/>
                    <a:pt x="2750" y="1027"/>
                    <a:pt x="2989" y="87"/>
                  </a:cubicBezTo>
                  <a:cubicBezTo>
                    <a:pt x="3001" y="51"/>
                    <a:pt x="2977" y="15"/>
                    <a:pt x="2941" y="3"/>
                  </a:cubicBezTo>
                  <a:cubicBezTo>
                    <a:pt x="2933" y="1"/>
                    <a:pt x="2924" y="0"/>
                    <a:pt x="291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 flipH="1">
              <a:off x="9456556" y="3779100"/>
              <a:ext cx="273178" cy="354210"/>
            </a:xfrm>
            <a:custGeom>
              <a:avLst/>
              <a:gdLst/>
              <a:ahLst/>
              <a:cxnLst/>
              <a:rect l="l" t="t" r="r" b="b"/>
              <a:pathLst>
                <a:path w="4895" h="6347" extrusionOk="0">
                  <a:moveTo>
                    <a:pt x="4704" y="0"/>
                  </a:moveTo>
                  <a:cubicBezTo>
                    <a:pt x="4668" y="0"/>
                    <a:pt x="4632" y="24"/>
                    <a:pt x="4632" y="72"/>
                  </a:cubicBezTo>
                  <a:cubicBezTo>
                    <a:pt x="4466" y="2215"/>
                    <a:pt x="4489" y="4179"/>
                    <a:pt x="4716" y="6061"/>
                  </a:cubicBezTo>
                  <a:cubicBezTo>
                    <a:pt x="3454" y="4846"/>
                    <a:pt x="1751" y="4346"/>
                    <a:pt x="108" y="3989"/>
                  </a:cubicBezTo>
                  <a:cubicBezTo>
                    <a:pt x="100" y="3987"/>
                    <a:pt x="92" y="3986"/>
                    <a:pt x="85" y="3986"/>
                  </a:cubicBezTo>
                  <a:cubicBezTo>
                    <a:pt x="49" y="3986"/>
                    <a:pt x="23" y="4009"/>
                    <a:pt x="13" y="4048"/>
                  </a:cubicBezTo>
                  <a:cubicBezTo>
                    <a:pt x="1" y="4084"/>
                    <a:pt x="37" y="4120"/>
                    <a:pt x="72" y="4132"/>
                  </a:cubicBezTo>
                  <a:cubicBezTo>
                    <a:pt x="1763" y="4501"/>
                    <a:pt x="3501" y="5025"/>
                    <a:pt x="4751" y="6322"/>
                  </a:cubicBezTo>
                  <a:cubicBezTo>
                    <a:pt x="4775" y="6334"/>
                    <a:pt x="4787" y="6346"/>
                    <a:pt x="4811" y="6346"/>
                  </a:cubicBezTo>
                  <a:cubicBezTo>
                    <a:pt x="4823" y="6346"/>
                    <a:pt x="4835" y="6334"/>
                    <a:pt x="4847" y="6334"/>
                  </a:cubicBezTo>
                  <a:cubicBezTo>
                    <a:pt x="4870" y="6322"/>
                    <a:pt x="4894" y="6287"/>
                    <a:pt x="4882" y="6263"/>
                  </a:cubicBezTo>
                  <a:cubicBezTo>
                    <a:pt x="4644" y="4322"/>
                    <a:pt x="4609" y="2298"/>
                    <a:pt x="4775" y="84"/>
                  </a:cubicBezTo>
                  <a:cubicBezTo>
                    <a:pt x="4775" y="36"/>
                    <a:pt x="4751" y="0"/>
                    <a:pt x="470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 flipH="1">
              <a:off x="9176848" y="4113954"/>
              <a:ext cx="420621" cy="455891"/>
            </a:xfrm>
            <a:custGeom>
              <a:avLst/>
              <a:gdLst/>
              <a:ahLst/>
              <a:cxnLst/>
              <a:rect l="l" t="t" r="r" b="b"/>
              <a:pathLst>
                <a:path w="7537" h="8169" extrusionOk="0">
                  <a:moveTo>
                    <a:pt x="7477" y="1"/>
                  </a:moveTo>
                  <a:cubicBezTo>
                    <a:pt x="7442" y="1"/>
                    <a:pt x="7394" y="25"/>
                    <a:pt x="7382" y="61"/>
                  </a:cubicBezTo>
                  <a:cubicBezTo>
                    <a:pt x="6870" y="2358"/>
                    <a:pt x="6632" y="4942"/>
                    <a:pt x="6668" y="7931"/>
                  </a:cubicBezTo>
                  <a:cubicBezTo>
                    <a:pt x="5084" y="6704"/>
                    <a:pt x="2989" y="5645"/>
                    <a:pt x="107" y="4609"/>
                  </a:cubicBezTo>
                  <a:cubicBezTo>
                    <a:pt x="101" y="4607"/>
                    <a:pt x="94" y="4606"/>
                    <a:pt x="87" y="4606"/>
                  </a:cubicBezTo>
                  <a:cubicBezTo>
                    <a:pt x="56" y="4606"/>
                    <a:pt x="22" y="4627"/>
                    <a:pt x="12" y="4656"/>
                  </a:cubicBezTo>
                  <a:cubicBezTo>
                    <a:pt x="0" y="4692"/>
                    <a:pt x="12" y="4740"/>
                    <a:pt x="60" y="4752"/>
                  </a:cubicBezTo>
                  <a:cubicBezTo>
                    <a:pt x="3001" y="5799"/>
                    <a:pt x="5108" y="6883"/>
                    <a:pt x="6691" y="8145"/>
                  </a:cubicBezTo>
                  <a:cubicBezTo>
                    <a:pt x="6703" y="8157"/>
                    <a:pt x="6727" y="8169"/>
                    <a:pt x="6739" y="8169"/>
                  </a:cubicBezTo>
                  <a:cubicBezTo>
                    <a:pt x="6751" y="8169"/>
                    <a:pt x="6763" y="8157"/>
                    <a:pt x="6775" y="8157"/>
                  </a:cubicBezTo>
                  <a:cubicBezTo>
                    <a:pt x="6799" y="8145"/>
                    <a:pt x="6811" y="8121"/>
                    <a:pt x="6811" y="8085"/>
                  </a:cubicBezTo>
                  <a:cubicBezTo>
                    <a:pt x="6775" y="5037"/>
                    <a:pt x="7001" y="2418"/>
                    <a:pt x="7537" y="96"/>
                  </a:cubicBezTo>
                  <a:cubicBezTo>
                    <a:pt x="7537" y="49"/>
                    <a:pt x="7513" y="13"/>
                    <a:pt x="747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 flipH="1">
              <a:off x="8977502" y="4416159"/>
              <a:ext cx="439931" cy="463984"/>
            </a:xfrm>
            <a:custGeom>
              <a:avLst/>
              <a:gdLst/>
              <a:ahLst/>
              <a:cxnLst/>
              <a:rect l="l" t="t" r="r" b="b"/>
              <a:pathLst>
                <a:path w="7883" h="8314" extrusionOk="0">
                  <a:moveTo>
                    <a:pt x="7799" y="0"/>
                  </a:moveTo>
                  <a:cubicBezTo>
                    <a:pt x="7764" y="0"/>
                    <a:pt x="7738" y="22"/>
                    <a:pt x="7728" y="51"/>
                  </a:cubicBezTo>
                  <a:cubicBezTo>
                    <a:pt x="6978" y="2635"/>
                    <a:pt x="6585" y="5349"/>
                    <a:pt x="6573" y="8100"/>
                  </a:cubicBezTo>
                  <a:cubicBezTo>
                    <a:pt x="5013" y="7111"/>
                    <a:pt x="2525" y="6254"/>
                    <a:pt x="108" y="5444"/>
                  </a:cubicBezTo>
                  <a:cubicBezTo>
                    <a:pt x="102" y="5442"/>
                    <a:pt x="95" y="5441"/>
                    <a:pt x="88" y="5441"/>
                  </a:cubicBezTo>
                  <a:cubicBezTo>
                    <a:pt x="56" y="5441"/>
                    <a:pt x="22" y="5463"/>
                    <a:pt x="13" y="5492"/>
                  </a:cubicBezTo>
                  <a:cubicBezTo>
                    <a:pt x="1" y="5528"/>
                    <a:pt x="25" y="5575"/>
                    <a:pt x="60" y="5587"/>
                  </a:cubicBezTo>
                  <a:cubicBezTo>
                    <a:pt x="2537" y="6409"/>
                    <a:pt x="5073" y="7290"/>
                    <a:pt x="6609" y="8302"/>
                  </a:cubicBezTo>
                  <a:cubicBezTo>
                    <a:pt x="6621" y="8314"/>
                    <a:pt x="6633" y="8314"/>
                    <a:pt x="6644" y="8314"/>
                  </a:cubicBezTo>
                  <a:cubicBezTo>
                    <a:pt x="6656" y="8314"/>
                    <a:pt x="6668" y="8314"/>
                    <a:pt x="6680" y="8302"/>
                  </a:cubicBezTo>
                  <a:cubicBezTo>
                    <a:pt x="6704" y="8290"/>
                    <a:pt x="6716" y="8266"/>
                    <a:pt x="6716" y="8242"/>
                  </a:cubicBezTo>
                  <a:cubicBezTo>
                    <a:pt x="6728" y="5456"/>
                    <a:pt x="7109" y="2706"/>
                    <a:pt x="7871" y="99"/>
                  </a:cubicBezTo>
                  <a:cubicBezTo>
                    <a:pt x="7883" y="51"/>
                    <a:pt x="7859" y="15"/>
                    <a:pt x="7823" y="3"/>
                  </a:cubicBezTo>
                  <a:cubicBezTo>
                    <a:pt x="7815" y="1"/>
                    <a:pt x="7807" y="0"/>
                    <a:pt x="779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 flipH="1">
              <a:off x="8513688" y="3407635"/>
              <a:ext cx="1146286" cy="2025980"/>
            </a:xfrm>
            <a:custGeom>
              <a:avLst/>
              <a:gdLst/>
              <a:ahLst/>
              <a:cxnLst/>
              <a:rect l="l" t="t" r="r" b="b"/>
              <a:pathLst>
                <a:path w="20540" h="36303" extrusionOk="0">
                  <a:moveTo>
                    <a:pt x="4335" y="1"/>
                  </a:moveTo>
                  <a:lnTo>
                    <a:pt x="4335" y="1"/>
                  </a:lnTo>
                  <a:cubicBezTo>
                    <a:pt x="1" y="8859"/>
                    <a:pt x="3882" y="20920"/>
                    <a:pt x="14824" y="36303"/>
                  </a:cubicBezTo>
                  <a:lnTo>
                    <a:pt x="20539" y="36303"/>
                  </a:lnTo>
                  <a:cubicBezTo>
                    <a:pt x="16229" y="21122"/>
                    <a:pt x="10907" y="8799"/>
                    <a:pt x="433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 flipH="1">
              <a:off x="8509726" y="3403673"/>
              <a:ext cx="1147570" cy="2033960"/>
            </a:xfrm>
            <a:custGeom>
              <a:avLst/>
              <a:gdLst/>
              <a:ahLst/>
              <a:cxnLst/>
              <a:rect l="l" t="t" r="r" b="b"/>
              <a:pathLst>
                <a:path w="20563" h="36446" extrusionOk="0">
                  <a:moveTo>
                    <a:pt x="4299" y="215"/>
                  </a:moveTo>
                  <a:cubicBezTo>
                    <a:pt x="10561" y="8644"/>
                    <a:pt x="15979" y="20777"/>
                    <a:pt x="20384" y="36302"/>
                  </a:cubicBezTo>
                  <a:lnTo>
                    <a:pt x="14824" y="36302"/>
                  </a:lnTo>
                  <a:cubicBezTo>
                    <a:pt x="3644" y="20574"/>
                    <a:pt x="191" y="8763"/>
                    <a:pt x="4299" y="215"/>
                  </a:cubicBezTo>
                  <a:close/>
                  <a:moveTo>
                    <a:pt x="4275" y="0"/>
                  </a:moveTo>
                  <a:cubicBezTo>
                    <a:pt x="4251" y="0"/>
                    <a:pt x="4227" y="24"/>
                    <a:pt x="4215" y="48"/>
                  </a:cubicBezTo>
                  <a:cubicBezTo>
                    <a:pt x="1" y="8656"/>
                    <a:pt x="3441" y="20562"/>
                    <a:pt x="14717" y="36421"/>
                  </a:cubicBezTo>
                  <a:cubicBezTo>
                    <a:pt x="14741" y="36433"/>
                    <a:pt x="14752" y="36445"/>
                    <a:pt x="14776" y="36445"/>
                  </a:cubicBezTo>
                  <a:lnTo>
                    <a:pt x="20491" y="36445"/>
                  </a:lnTo>
                  <a:cubicBezTo>
                    <a:pt x="20515" y="36445"/>
                    <a:pt x="20527" y="36445"/>
                    <a:pt x="20551" y="36421"/>
                  </a:cubicBezTo>
                  <a:cubicBezTo>
                    <a:pt x="20563" y="36398"/>
                    <a:pt x="20563" y="36374"/>
                    <a:pt x="20563" y="36350"/>
                  </a:cubicBezTo>
                  <a:cubicBezTo>
                    <a:pt x="16122" y="20717"/>
                    <a:pt x="10657" y="8489"/>
                    <a:pt x="4346" y="36"/>
                  </a:cubicBezTo>
                  <a:cubicBezTo>
                    <a:pt x="4323" y="12"/>
                    <a:pt x="4299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 flipH="1">
              <a:off x="8691098" y="3403505"/>
              <a:ext cx="731636" cy="2034128"/>
            </a:xfrm>
            <a:custGeom>
              <a:avLst/>
              <a:gdLst/>
              <a:ahLst/>
              <a:cxnLst/>
              <a:rect l="l" t="t" r="r" b="b"/>
              <a:pathLst>
                <a:path w="13110" h="36449" extrusionOk="0">
                  <a:moveTo>
                    <a:pt x="83" y="0"/>
                  </a:moveTo>
                  <a:cubicBezTo>
                    <a:pt x="76" y="0"/>
                    <a:pt x="68" y="1"/>
                    <a:pt x="60" y="3"/>
                  </a:cubicBezTo>
                  <a:cubicBezTo>
                    <a:pt x="24" y="15"/>
                    <a:pt x="0" y="51"/>
                    <a:pt x="12" y="98"/>
                  </a:cubicBezTo>
                  <a:cubicBezTo>
                    <a:pt x="2394" y="10802"/>
                    <a:pt x="6632" y="22673"/>
                    <a:pt x="12954" y="36412"/>
                  </a:cubicBezTo>
                  <a:cubicBezTo>
                    <a:pt x="12966" y="36436"/>
                    <a:pt x="12990" y="36448"/>
                    <a:pt x="13026" y="36448"/>
                  </a:cubicBezTo>
                  <a:lnTo>
                    <a:pt x="13062" y="36448"/>
                  </a:lnTo>
                  <a:cubicBezTo>
                    <a:pt x="13097" y="36424"/>
                    <a:pt x="13109" y="36389"/>
                    <a:pt x="13097" y="36353"/>
                  </a:cubicBezTo>
                  <a:cubicBezTo>
                    <a:pt x="6775" y="22625"/>
                    <a:pt x="2548" y="10755"/>
                    <a:pt x="155" y="63"/>
                  </a:cubicBezTo>
                  <a:cubicBezTo>
                    <a:pt x="145" y="23"/>
                    <a:pt x="119" y="0"/>
                    <a:pt x="8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 flipH="1">
              <a:off x="9281821" y="3593032"/>
              <a:ext cx="211343" cy="162846"/>
            </a:xfrm>
            <a:custGeom>
              <a:avLst/>
              <a:gdLst/>
              <a:ahLst/>
              <a:cxnLst/>
              <a:rect l="l" t="t" r="r" b="b"/>
              <a:pathLst>
                <a:path w="3787" h="2918" extrusionOk="0">
                  <a:moveTo>
                    <a:pt x="3699" y="0"/>
                  </a:moveTo>
                  <a:cubicBezTo>
                    <a:pt x="3674" y="0"/>
                    <a:pt x="3651" y="13"/>
                    <a:pt x="3644" y="36"/>
                  </a:cubicBezTo>
                  <a:cubicBezTo>
                    <a:pt x="3144" y="941"/>
                    <a:pt x="2882" y="1798"/>
                    <a:pt x="2822" y="2656"/>
                  </a:cubicBezTo>
                  <a:cubicBezTo>
                    <a:pt x="2036" y="1703"/>
                    <a:pt x="1132" y="870"/>
                    <a:pt x="131" y="155"/>
                  </a:cubicBezTo>
                  <a:cubicBezTo>
                    <a:pt x="118" y="146"/>
                    <a:pt x="102" y="142"/>
                    <a:pt x="87" y="142"/>
                  </a:cubicBezTo>
                  <a:cubicBezTo>
                    <a:pt x="63" y="142"/>
                    <a:pt x="39" y="152"/>
                    <a:pt x="24" y="167"/>
                  </a:cubicBezTo>
                  <a:cubicBezTo>
                    <a:pt x="0" y="203"/>
                    <a:pt x="12" y="251"/>
                    <a:pt x="48" y="274"/>
                  </a:cubicBezTo>
                  <a:cubicBezTo>
                    <a:pt x="1084" y="1013"/>
                    <a:pt x="2024" y="1894"/>
                    <a:pt x="2834" y="2894"/>
                  </a:cubicBezTo>
                  <a:cubicBezTo>
                    <a:pt x="2846" y="2918"/>
                    <a:pt x="2870" y="2918"/>
                    <a:pt x="2894" y="2918"/>
                  </a:cubicBezTo>
                  <a:lnTo>
                    <a:pt x="2917" y="2918"/>
                  </a:lnTo>
                  <a:cubicBezTo>
                    <a:pt x="2941" y="2906"/>
                    <a:pt x="2965" y="2882"/>
                    <a:pt x="2965" y="2846"/>
                  </a:cubicBezTo>
                  <a:cubicBezTo>
                    <a:pt x="2989" y="1965"/>
                    <a:pt x="3251" y="1060"/>
                    <a:pt x="3775" y="108"/>
                  </a:cubicBezTo>
                  <a:cubicBezTo>
                    <a:pt x="3787" y="72"/>
                    <a:pt x="3775" y="24"/>
                    <a:pt x="3739" y="12"/>
                  </a:cubicBezTo>
                  <a:cubicBezTo>
                    <a:pt x="3726" y="4"/>
                    <a:pt x="3712" y="0"/>
                    <a:pt x="369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 flipH="1">
              <a:off x="9167528" y="3779044"/>
              <a:ext cx="352201" cy="198786"/>
            </a:xfrm>
            <a:custGeom>
              <a:avLst/>
              <a:gdLst/>
              <a:ahLst/>
              <a:cxnLst/>
              <a:rect l="l" t="t" r="r" b="b"/>
              <a:pathLst>
                <a:path w="6311" h="3562" extrusionOk="0">
                  <a:moveTo>
                    <a:pt x="6231" y="1"/>
                  </a:moveTo>
                  <a:cubicBezTo>
                    <a:pt x="6208" y="1"/>
                    <a:pt x="6183" y="14"/>
                    <a:pt x="6168" y="37"/>
                  </a:cubicBezTo>
                  <a:cubicBezTo>
                    <a:pt x="5275" y="1180"/>
                    <a:pt x="4596" y="2156"/>
                    <a:pt x="4465" y="3311"/>
                  </a:cubicBezTo>
                  <a:cubicBezTo>
                    <a:pt x="3393" y="2311"/>
                    <a:pt x="1738" y="1668"/>
                    <a:pt x="107" y="1097"/>
                  </a:cubicBezTo>
                  <a:cubicBezTo>
                    <a:pt x="99" y="1094"/>
                    <a:pt x="90" y="1092"/>
                    <a:pt x="82" y="1092"/>
                  </a:cubicBezTo>
                  <a:cubicBezTo>
                    <a:pt x="55" y="1092"/>
                    <a:pt x="30" y="1108"/>
                    <a:pt x="12" y="1144"/>
                  </a:cubicBezTo>
                  <a:cubicBezTo>
                    <a:pt x="0" y="1180"/>
                    <a:pt x="24" y="1228"/>
                    <a:pt x="60" y="1240"/>
                  </a:cubicBezTo>
                  <a:cubicBezTo>
                    <a:pt x="1727" y="1823"/>
                    <a:pt x="3441" y="2490"/>
                    <a:pt x="4477" y="3537"/>
                  </a:cubicBezTo>
                  <a:cubicBezTo>
                    <a:pt x="4489" y="3549"/>
                    <a:pt x="4513" y="3561"/>
                    <a:pt x="4525" y="3561"/>
                  </a:cubicBezTo>
                  <a:cubicBezTo>
                    <a:pt x="4536" y="3561"/>
                    <a:pt x="4548" y="3549"/>
                    <a:pt x="4560" y="3549"/>
                  </a:cubicBezTo>
                  <a:cubicBezTo>
                    <a:pt x="4584" y="3537"/>
                    <a:pt x="4608" y="3514"/>
                    <a:pt x="4608" y="3478"/>
                  </a:cubicBezTo>
                  <a:cubicBezTo>
                    <a:pt x="4679" y="2299"/>
                    <a:pt x="5370" y="1299"/>
                    <a:pt x="6275" y="120"/>
                  </a:cubicBezTo>
                  <a:cubicBezTo>
                    <a:pt x="6310" y="85"/>
                    <a:pt x="6299" y="49"/>
                    <a:pt x="6263" y="13"/>
                  </a:cubicBezTo>
                  <a:cubicBezTo>
                    <a:pt x="6254" y="5"/>
                    <a:pt x="6243" y="1"/>
                    <a:pt x="6231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 flipH="1">
              <a:off x="9029348" y="4037942"/>
              <a:ext cx="455836" cy="272787"/>
            </a:xfrm>
            <a:custGeom>
              <a:avLst/>
              <a:gdLst/>
              <a:ahLst/>
              <a:cxnLst/>
              <a:rect l="l" t="t" r="r" b="b"/>
              <a:pathLst>
                <a:path w="8168" h="4888" extrusionOk="0">
                  <a:moveTo>
                    <a:pt x="8080" y="1"/>
                  </a:moveTo>
                  <a:cubicBezTo>
                    <a:pt x="8059" y="1"/>
                    <a:pt x="8038" y="10"/>
                    <a:pt x="8025" y="29"/>
                  </a:cubicBezTo>
                  <a:cubicBezTo>
                    <a:pt x="6965" y="1351"/>
                    <a:pt x="6227" y="2923"/>
                    <a:pt x="5834" y="4673"/>
                  </a:cubicBezTo>
                  <a:cubicBezTo>
                    <a:pt x="4584" y="3625"/>
                    <a:pt x="2763" y="2744"/>
                    <a:pt x="107" y="1887"/>
                  </a:cubicBezTo>
                  <a:cubicBezTo>
                    <a:pt x="101" y="1885"/>
                    <a:pt x="94" y="1884"/>
                    <a:pt x="88" y="1884"/>
                  </a:cubicBezTo>
                  <a:cubicBezTo>
                    <a:pt x="56" y="1884"/>
                    <a:pt x="22" y="1905"/>
                    <a:pt x="12" y="1934"/>
                  </a:cubicBezTo>
                  <a:cubicBezTo>
                    <a:pt x="0" y="1970"/>
                    <a:pt x="24" y="2018"/>
                    <a:pt x="60" y="2030"/>
                  </a:cubicBezTo>
                  <a:cubicBezTo>
                    <a:pt x="2763" y="2899"/>
                    <a:pt x="4596" y="3804"/>
                    <a:pt x="5834" y="4875"/>
                  </a:cubicBezTo>
                  <a:cubicBezTo>
                    <a:pt x="5846" y="4887"/>
                    <a:pt x="5858" y="4887"/>
                    <a:pt x="5882" y="4887"/>
                  </a:cubicBezTo>
                  <a:lnTo>
                    <a:pt x="5906" y="4887"/>
                  </a:lnTo>
                  <a:cubicBezTo>
                    <a:pt x="5930" y="4875"/>
                    <a:pt x="5942" y="4852"/>
                    <a:pt x="5953" y="4828"/>
                  </a:cubicBezTo>
                  <a:cubicBezTo>
                    <a:pt x="6334" y="3042"/>
                    <a:pt x="7073" y="1458"/>
                    <a:pt x="8144" y="113"/>
                  </a:cubicBezTo>
                  <a:cubicBezTo>
                    <a:pt x="8168" y="89"/>
                    <a:pt x="8168" y="41"/>
                    <a:pt x="8132" y="18"/>
                  </a:cubicBezTo>
                  <a:cubicBezTo>
                    <a:pt x="8116" y="7"/>
                    <a:pt x="8098" y="1"/>
                    <a:pt x="808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 flipH="1">
              <a:off x="8911035" y="4289752"/>
              <a:ext cx="487758" cy="270164"/>
            </a:xfrm>
            <a:custGeom>
              <a:avLst/>
              <a:gdLst/>
              <a:ahLst/>
              <a:cxnLst/>
              <a:rect l="l" t="t" r="r" b="b"/>
              <a:pathLst>
                <a:path w="8740" h="4841" extrusionOk="0">
                  <a:moveTo>
                    <a:pt x="8654" y="0"/>
                  </a:moveTo>
                  <a:cubicBezTo>
                    <a:pt x="8635" y="0"/>
                    <a:pt x="8614" y="6"/>
                    <a:pt x="8596" y="18"/>
                  </a:cubicBezTo>
                  <a:cubicBezTo>
                    <a:pt x="7358" y="1352"/>
                    <a:pt x="6227" y="3316"/>
                    <a:pt x="5906" y="4638"/>
                  </a:cubicBezTo>
                  <a:cubicBezTo>
                    <a:pt x="4382" y="3542"/>
                    <a:pt x="2215" y="2971"/>
                    <a:pt x="95" y="2518"/>
                  </a:cubicBezTo>
                  <a:cubicBezTo>
                    <a:pt x="89" y="2516"/>
                    <a:pt x="83" y="2515"/>
                    <a:pt x="76" y="2515"/>
                  </a:cubicBezTo>
                  <a:cubicBezTo>
                    <a:pt x="45" y="2515"/>
                    <a:pt x="12" y="2538"/>
                    <a:pt x="12" y="2578"/>
                  </a:cubicBezTo>
                  <a:cubicBezTo>
                    <a:pt x="0" y="2614"/>
                    <a:pt x="24" y="2661"/>
                    <a:pt x="60" y="2661"/>
                  </a:cubicBezTo>
                  <a:cubicBezTo>
                    <a:pt x="2215" y="3126"/>
                    <a:pt x="4405" y="3697"/>
                    <a:pt x="5918" y="4828"/>
                  </a:cubicBezTo>
                  <a:cubicBezTo>
                    <a:pt x="5929" y="4828"/>
                    <a:pt x="5941" y="4840"/>
                    <a:pt x="5965" y="4840"/>
                  </a:cubicBezTo>
                  <a:cubicBezTo>
                    <a:pt x="5965" y="4840"/>
                    <a:pt x="5977" y="4840"/>
                    <a:pt x="5989" y="4828"/>
                  </a:cubicBezTo>
                  <a:cubicBezTo>
                    <a:pt x="6013" y="4828"/>
                    <a:pt x="6025" y="4804"/>
                    <a:pt x="6037" y="4781"/>
                  </a:cubicBezTo>
                  <a:cubicBezTo>
                    <a:pt x="6299" y="3483"/>
                    <a:pt x="7453" y="1483"/>
                    <a:pt x="8704" y="125"/>
                  </a:cubicBezTo>
                  <a:cubicBezTo>
                    <a:pt x="8739" y="89"/>
                    <a:pt x="8739" y="42"/>
                    <a:pt x="8704" y="18"/>
                  </a:cubicBezTo>
                  <a:cubicBezTo>
                    <a:pt x="8692" y="6"/>
                    <a:pt x="8674" y="0"/>
                    <a:pt x="865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 flipH="1">
              <a:off x="8394756" y="3193663"/>
              <a:ext cx="512369" cy="2239946"/>
            </a:xfrm>
            <a:custGeom>
              <a:avLst/>
              <a:gdLst/>
              <a:ahLst/>
              <a:cxnLst/>
              <a:rect l="l" t="t" r="r" b="b"/>
              <a:pathLst>
                <a:path w="9181" h="40137" extrusionOk="0">
                  <a:moveTo>
                    <a:pt x="3073" y="1"/>
                  </a:moveTo>
                  <a:cubicBezTo>
                    <a:pt x="453" y="10895"/>
                    <a:pt x="1" y="25909"/>
                    <a:pt x="4966" y="40137"/>
                  </a:cubicBezTo>
                  <a:lnTo>
                    <a:pt x="9180" y="40137"/>
                  </a:lnTo>
                  <a:cubicBezTo>
                    <a:pt x="8788" y="24075"/>
                    <a:pt x="8502" y="8692"/>
                    <a:pt x="307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 flipH="1">
              <a:off x="8390794" y="3189701"/>
              <a:ext cx="575431" cy="2247926"/>
            </a:xfrm>
            <a:custGeom>
              <a:avLst/>
              <a:gdLst/>
              <a:ahLst/>
              <a:cxnLst/>
              <a:rect l="l" t="t" r="r" b="b"/>
              <a:pathLst>
                <a:path w="10311" h="40280" extrusionOk="0">
                  <a:moveTo>
                    <a:pt x="4167" y="262"/>
                  </a:moveTo>
                  <a:lnTo>
                    <a:pt x="4167" y="262"/>
                  </a:lnTo>
                  <a:cubicBezTo>
                    <a:pt x="9418" y="8847"/>
                    <a:pt x="9763" y="23753"/>
                    <a:pt x="10144" y="39529"/>
                  </a:cubicBezTo>
                  <a:lnTo>
                    <a:pt x="10156" y="40136"/>
                  </a:lnTo>
                  <a:lnTo>
                    <a:pt x="6084" y="40136"/>
                  </a:lnTo>
                  <a:cubicBezTo>
                    <a:pt x="0" y="22670"/>
                    <a:pt x="2667" y="6561"/>
                    <a:pt x="4167" y="262"/>
                  </a:cubicBezTo>
                  <a:close/>
                  <a:moveTo>
                    <a:pt x="4120" y="0"/>
                  </a:moveTo>
                  <a:cubicBezTo>
                    <a:pt x="4096" y="12"/>
                    <a:pt x="4072" y="24"/>
                    <a:pt x="4060" y="60"/>
                  </a:cubicBezTo>
                  <a:cubicBezTo>
                    <a:pt x="2655" y="5930"/>
                    <a:pt x="1988" y="12442"/>
                    <a:pt x="2167" y="18896"/>
                  </a:cubicBezTo>
                  <a:cubicBezTo>
                    <a:pt x="2358" y="26397"/>
                    <a:pt x="3631" y="33588"/>
                    <a:pt x="5953" y="40232"/>
                  </a:cubicBezTo>
                  <a:cubicBezTo>
                    <a:pt x="5965" y="40267"/>
                    <a:pt x="6001" y="40279"/>
                    <a:pt x="6025" y="40279"/>
                  </a:cubicBezTo>
                  <a:lnTo>
                    <a:pt x="10239" y="40279"/>
                  </a:lnTo>
                  <a:cubicBezTo>
                    <a:pt x="10251" y="40279"/>
                    <a:pt x="10275" y="40279"/>
                    <a:pt x="10287" y="40267"/>
                  </a:cubicBezTo>
                  <a:cubicBezTo>
                    <a:pt x="10299" y="40243"/>
                    <a:pt x="10311" y="40232"/>
                    <a:pt x="10311" y="40208"/>
                  </a:cubicBezTo>
                  <a:lnTo>
                    <a:pt x="10299" y="39517"/>
                  </a:lnTo>
                  <a:cubicBezTo>
                    <a:pt x="9918" y="23634"/>
                    <a:pt x="9561" y="8621"/>
                    <a:pt x="4191" y="36"/>
                  </a:cubicBezTo>
                  <a:cubicBezTo>
                    <a:pt x="4179" y="12"/>
                    <a:pt x="4155" y="0"/>
                    <a:pt x="412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 flipH="1">
              <a:off x="8509719" y="3189701"/>
              <a:ext cx="230597" cy="2247926"/>
            </a:xfrm>
            <a:custGeom>
              <a:avLst/>
              <a:gdLst/>
              <a:ahLst/>
              <a:cxnLst/>
              <a:rect l="l" t="t" r="r" b="b"/>
              <a:pathLst>
                <a:path w="4132" h="40280" extrusionOk="0">
                  <a:moveTo>
                    <a:pt x="72" y="0"/>
                  </a:moveTo>
                  <a:cubicBezTo>
                    <a:pt x="36" y="0"/>
                    <a:pt x="0" y="36"/>
                    <a:pt x="12" y="84"/>
                  </a:cubicBezTo>
                  <a:cubicBezTo>
                    <a:pt x="1262" y="16788"/>
                    <a:pt x="3096" y="32612"/>
                    <a:pt x="3977" y="40220"/>
                  </a:cubicBezTo>
                  <a:cubicBezTo>
                    <a:pt x="3989" y="40255"/>
                    <a:pt x="4025" y="40279"/>
                    <a:pt x="4060" y="40279"/>
                  </a:cubicBezTo>
                  <a:cubicBezTo>
                    <a:pt x="4108" y="40279"/>
                    <a:pt x="4132" y="40243"/>
                    <a:pt x="4132" y="40196"/>
                  </a:cubicBezTo>
                  <a:cubicBezTo>
                    <a:pt x="3251" y="32588"/>
                    <a:pt x="1417" y="16764"/>
                    <a:pt x="155" y="72"/>
                  </a:cubicBezTo>
                  <a:cubicBezTo>
                    <a:pt x="155" y="24"/>
                    <a:pt x="119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 flipH="1">
              <a:off x="8665198" y="3309411"/>
              <a:ext cx="106369" cy="122888"/>
            </a:xfrm>
            <a:custGeom>
              <a:avLst/>
              <a:gdLst/>
              <a:ahLst/>
              <a:cxnLst/>
              <a:rect l="l" t="t" r="r" b="b"/>
              <a:pathLst>
                <a:path w="1906" h="2202" extrusionOk="0">
                  <a:moveTo>
                    <a:pt x="1826" y="1"/>
                  </a:moveTo>
                  <a:cubicBezTo>
                    <a:pt x="1798" y="1"/>
                    <a:pt x="1768" y="20"/>
                    <a:pt x="1751" y="46"/>
                  </a:cubicBezTo>
                  <a:cubicBezTo>
                    <a:pt x="1394" y="701"/>
                    <a:pt x="1132" y="1308"/>
                    <a:pt x="965" y="1892"/>
                  </a:cubicBezTo>
                  <a:cubicBezTo>
                    <a:pt x="739" y="1308"/>
                    <a:pt x="453" y="832"/>
                    <a:pt x="132" y="451"/>
                  </a:cubicBezTo>
                  <a:cubicBezTo>
                    <a:pt x="120" y="439"/>
                    <a:pt x="102" y="433"/>
                    <a:pt x="84" y="433"/>
                  </a:cubicBezTo>
                  <a:cubicBezTo>
                    <a:pt x="66" y="433"/>
                    <a:pt x="48" y="439"/>
                    <a:pt x="36" y="451"/>
                  </a:cubicBezTo>
                  <a:cubicBezTo>
                    <a:pt x="1" y="475"/>
                    <a:pt x="1" y="522"/>
                    <a:pt x="24" y="558"/>
                  </a:cubicBezTo>
                  <a:cubicBezTo>
                    <a:pt x="370" y="963"/>
                    <a:pt x="667" y="1499"/>
                    <a:pt x="905" y="2154"/>
                  </a:cubicBezTo>
                  <a:cubicBezTo>
                    <a:pt x="917" y="2177"/>
                    <a:pt x="941" y="2201"/>
                    <a:pt x="977" y="2201"/>
                  </a:cubicBezTo>
                  <a:cubicBezTo>
                    <a:pt x="1013" y="2201"/>
                    <a:pt x="1036" y="2177"/>
                    <a:pt x="1048" y="2142"/>
                  </a:cubicBezTo>
                  <a:cubicBezTo>
                    <a:pt x="1215" y="1511"/>
                    <a:pt x="1489" y="844"/>
                    <a:pt x="1882" y="118"/>
                  </a:cubicBezTo>
                  <a:cubicBezTo>
                    <a:pt x="1906" y="82"/>
                    <a:pt x="1894" y="34"/>
                    <a:pt x="1858" y="10"/>
                  </a:cubicBezTo>
                  <a:cubicBezTo>
                    <a:pt x="1848" y="4"/>
                    <a:pt x="1837" y="1"/>
                    <a:pt x="1826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 flipH="1">
              <a:off x="8599402" y="3468355"/>
              <a:ext cx="204032" cy="203809"/>
            </a:xfrm>
            <a:custGeom>
              <a:avLst/>
              <a:gdLst/>
              <a:ahLst/>
              <a:cxnLst/>
              <a:rect l="l" t="t" r="r" b="b"/>
              <a:pathLst>
                <a:path w="3656" h="3652" extrusionOk="0">
                  <a:moveTo>
                    <a:pt x="3565" y="1"/>
                  </a:moveTo>
                  <a:cubicBezTo>
                    <a:pt x="3540" y="1"/>
                    <a:pt x="3516" y="9"/>
                    <a:pt x="3501" y="32"/>
                  </a:cubicBezTo>
                  <a:cubicBezTo>
                    <a:pt x="2977" y="865"/>
                    <a:pt x="2441" y="1973"/>
                    <a:pt x="1893" y="3413"/>
                  </a:cubicBezTo>
                  <a:cubicBezTo>
                    <a:pt x="1393" y="2556"/>
                    <a:pt x="810" y="1746"/>
                    <a:pt x="131" y="949"/>
                  </a:cubicBezTo>
                  <a:cubicBezTo>
                    <a:pt x="118" y="929"/>
                    <a:pt x="98" y="920"/>
                    <a:pt x="78" y="920"/>
                  </a:cubicBezTo>
                  <a:cubicBezTo>
                    <a:pt x="62" y="920"/>
                    <a:pt x="47" y="926"/>
                    <a:pt x="36" y="937"/>
                  </a:cubicBezTo>
                  <a:cubicBezTo>
                    <a:pt x="0" y="961"/>
                    <a:pt x="0" y="1008"/>
                    <a:pt x="24" y="1044"/>
                  </a:cubicBezTo>
                  <a:cubicBezTo>
                    <a:pt x="726" y="1877"/>
                    <a:pt x="1322" y="2723"/>
                    <a:pt x="1846" y="3616"/>
                  </a:cubicBezTo>
                  <a:cubicBezTo>
                    <a:pt x="1857" y="3639"/>
                    <a:pt x="1881" y="3651"/>
                    <a:pt x="1905" y="3651"/>
                  </a:cubicBezTo>
                  <a:lnTo>
                    <a:pt x="1917" y="3651"/>
                  </a:lnTo>
                  <a:cubicBezTo>
                    <a:pt x="1941" y="3651"/>
                    <a:pt x="1965" y="3639"/>
                    <a:pt x="1977" y="3604"/>
                  </a:cubicBezTo>
                  <a:cubicBezTo>
                    <a:pt x="2548" y="2115"/>
                    <a:pt x="3084" y="972"/>
                    <a:pt x="3632" y="115"/>
                  </a:cubicBezTo>
                  <a:cubicBezTo>
                    <a:pt x="3655" y="79"/>
                    <a:pt x="3643" y="32"/>
                    <a:pt x="3608" y="8"/>
                  </a:cubicBezTo>
                  <a:cubicBezTo>
                    <a:pt x="3595" y="4"/>
                    <a:pt x="3580" y="1"/>
                    <a:pt x="356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 flipH="1">
              <a:off x="8536953" y="3681155"/>
              <a:ext cx="291092" cy="236177"/>
            </a:xfrm>
            <a:custGeom>
              <a:avLst/>
              <a:gdLst/>
              <a:ahLst/>
              <a:cxnLst/>
              <a:rect l="l" t="t" r="r" b="b"/>
              <a:pathLst>
                <a:path w="5216" h="4232" extrusionOk="0">
                  <a:moveTo>
                    <a:pt x="5138" y="0"/>
                  </a:moveTo>
                  <a:cubicBezTo>
                    <a:pt x="5118" y="0"/>
                    <a:pt x="5098" y="9"/>
                    <a:pt x="5085" y="29"/>
                  </a:cubicBezTo>
                  <a:cubicBezTo>
                    <a:pt x="4287" y="981"/>
                    <a:pt x="3525" y="2267"/>
                    <a:pt x="2739" y="3970"/>
                  </a:cubicBezTo>
                  <a:cubicBezTo>
                    <a:pt x="2215" y="2791"/>
                    <a:pt x="1132" y="1672"/>
                    <a:pt x="132" y="731"/>
                  </a:cubicBezTo>
                  <a:cubicBezTo>
                    <a:pt x="120" y="719"/>
                    <a:pt x="102" y="713"/>
                    <a:pt x="82" y="713"/>
                  </a:cubicBezTo>
                  <a:cubicBezTo>
                    <a:pt x="63" y="713"/>
                    <a:pt x="42" y="719"/>
                    <a:pt x="24" y="731"/>
                  </a:cubicBezTo>
                  <a:cubicBezTo>
                    <a:pt x="1" y="767"/>
                    <a:pt x="1" y="815"/>
                    <a:pt x="36" y="838"/>
                  </a:cubicBezTo>
                  <a:cubicBezTo>
                    <a:pt x="1060" y="1815"/>
                    <a:pt x="2179" y="2970"/>
                    <a:pt x="2668" y="4184"/>
                  </a:cubicBezTo>
                  <a:cubicBezTo>
                    <a:pt x="2679" y="4208"/>
                    <a:pt x="2715" y="4232"/>
                    <a:pt x="2739" y="4232"/>
                  </a:cubicBezTo>
                  <a:cubicBezTo>
                    <a:pt x="2775" y="4232"/>
                    <a:pt x="2799" y="4220"/>
                    <a:pt x="2810" y="4184"/>
                  </a:cubicBezTo>
                  <a:cubicBezTo>
                    <a:pt x="3608" y="2422"/>
                    <a:pt x="4382" y="1089"/>
                    <a:pt x="5192" y="124"/>
                  </a:cubicBezTo>
                  <a:cubicBezTo>
                    <a:pt x="5216" y="88"/>
                    <a:pt x="5216" y="41"/>
                    <a:pt x="5180" y="17"/>
                  </a:cubicBezTo>
                  <a:cubicBezTo>
                    <a:pt x="5169" y="6"/>
                    <a:pt x="5154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 flipH="1">
              <a:off x="8483155" y="3949038"/>
              <a:ext cx="361521" cy="214803"/>
            </a:xfrm>
            <a:custGeom>
              <a:avLst/>
              <a:gdLst/>
              <a:ahLst/>
              <a:cxnLst/>
              <a:rect l="l" t="t" r="r" b="b"/>
              <a:pathLst>
                <a:path w="6478" h="3849" extrusionOk="0">
                  <a:moveTo>
                    <a:pt x="6393" y="0"/>
                  </a:moveTo>
                  <a:cubicBezTo>
                    <a:pt x="6374" y="0"/>
                    <a:pt x="6353" y="9"/>
                    <a:pt x="6335" y="27"/>
                  </a:cubicBezTo>
                  <a:cubicBezTo>
                    <a:pt x="5097" y="1349"/>
                    <a:pt x="4180" y="2504"/>
                    <a:pt x="3454" y="3647"/>
                  </a:cubicBezTo>
                  <a:cubicBezTo>
                    <a:pt x="2561" y="2480"/>
                    <a:pt x="1215" y="1361"/>
                    <a:pt x="132" y="503"/>
                  </a:cubicBezTo>
                  <a:cubicBezTo>
                    <a:pt x="116" y="493"/>
                    <a:pt x="97" y="487"/>
                    <a:pt x="80" y="487"/>
                  </a:cubicBezTo>
                  <a:cubicBezTo>
                    <a:pt x="58" y="487"/>
                    <a:pt x="38" y="496"/>
                    <a:pt x="25" y="515"/>
                  </a:cubicBezTo>
                  <a:cubicBezTo>
                    <a:pt x="1" y="551"/>
                    <a:pt x="1" y="587"/>
                    <a:pt x="37" y="622"/>
                  </a:cubicBezTo>
                  <a:cubicBezTo>
                    <a:pt x="1144" y="1492"/>
                    <a:pt x="2525" y="2635"/>
                    <a:pt x="3394" y="3825"/>
                  </a:cubicBezTo>
                  <a:cubicBezTo>
                    <a:pt x="3418" y="3837"/>
                    <a:pt x="3430" y="3849"/>
                    <a:pt x="3454" y="3849"/>
                  </a:cubicBezTo>
                  <a:lnTo>
                    <a:pt x="3466" y="3849"/>
                  </a:lnTo>
                  <a:cubicBezTo>
                    <a:pt x="3489" y="3849"/>
                    <a:pt x="3513" y="3837"/>
                    <a:pt x="3525" y="3813"/>
                  </a:cubicBezTo>
                  <a:cubicBezTo>
                    <a:pt x="4251" y="2646"/>
                    <a:pt x="5180" y="1480"/>
                    <a:pt x="6454" y="122"/>
                  </a:cubicBezTo>
                  <a:cubicBezTo>
                    <a:pt x="6478" y="99"/>
                    <a:pt x="6478" y="51"/>
                    <a:pt x="6442" y="27"/>
                  </a:cubicBezTo>
                  <a:cubicBezTo>
                    <a:pt x="6430" y="9"/>
                    <a:pt x="6412" y="0"/>
                    <a:pt x="639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 flipH="1">
              <a:off x="8445262" y="4247951"/>
              <a:ext cx="400698" cy="191699"/>
            </a:xfrm>
            <a:custGeom>
              <a:avLst/>
              <a:gdLst/>
              <a:ahLst/>
              <a:cxnLst/>
              <a:rect l="l" t="t" r="r" b="b"/>
              <a:pathLst>
                <a:path w="7180" h="3435" extrusionOk="0">
                  <a:moveTo>
                    <a:pt x="77" y="0"/>
                  </a:moveTo>
                  <a:cubicBezTo>
                    <a:pt x="57" y="0"/>
                    <a:pt x="37" y="9"/>
                    <a:pt x="24" y="29"/>
                  </a:cubicBezTo>
                  <a:cubicBezTo>
                    <a:pt x="0" y="65"/>
                    <a:pt x="12" y="112"/>
                    <a:pt x="48" y="136"/>
                  </a:cubicBezTo>
                  <a:cubicBezTo>
                    <a:pt x="1667" y="1219"/>
                    <a:pt x="3191" y="2279"/>
                    <a:pt x="3905" y="3398"/>
                  </a:cubicBezTo>
                  <a:cubicBezTo>
                    <a:pt x="3917" y="3410"/>
                    <a:pt x="3941" y="3434"/>
                    <a:pt x="3965" y="3434"/>
                  </a:cubicBezTo>
                  <a:cubicBezTo>
                    <a:pt x="3989" y="3434"/>
                    <a:pt x="4013" y="3422"/>
                    <a:pt x="4024" y="3398"/>
                  </a:cubicBezTo>
                  <a:cubicBezTo>
                    <a:pt x="4632" y="2493"/>
                    <a:pt x="5846" y="1339"/>
                    <a:pt x="7144" y="124"/>
                  </a:cubicBezTo>
                  <a:cubicBezTo>
                    <a:pt x="7180" y="100"/>
                    <a:pt x="7180" y="53"/>
                    <a:pt x="7156" y="29"/>
                  </a:cubicBezTo>
                  <a:cubicBezTo>
                    <a:pt x="7136" y="9"/>
                    <a:pt x="7113" y="0"/>
                    <a:pt x="7092" y="0"/>
                  </a:cubicBezTo>
                  <a:cubicBezTo>
                    <a:pt x="7075" y="0"/>
                    <a:pt x="7059" y="6"/>
                    <a:pt x="7049" y="17"/>
                  </a:cubicBezTo>
                  <a:cubicBezTo>
                    <a:pt x="5787" y="1196"/>
                    <a:pt x="4596" y="2327"/>
                    <a:pt x="3965" y="3220"/>
                  </a:cubicBezTo>
                  <a:cubicBezTo>
                    <a:pt x="3215" y="2112"/>
                    <a:pt x="1715" y="1077"/>
                    <a:pt x="119" y="17"/>
                  </a:cubicBezTo>
                  <a:cubicBezTo>
                    <a:pt x="108" y="6"/>
                    <a:pt x="93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 flipH="1">
              <a:off x="7911015" y="3537223"/>
              <a:ext cx="729627" cy="1896395"/>
            </a:xfrm>
            <a:custGeom>
              <a:avLst/>
              <a:gdLst/>
              <a:ahLst/>
              <a:cxnLst/>
              <a:rect l="l" t="t" r="r" b="b"/>
              <a:pathLst>
                <a:path w="13074" h="33981" extrusionOk="0">
                  <a:moveTo>
                    <a:pt x="11252" y="0"/>
                  </a:moveTo>
                  <a:lnTo>
                    <a:pt x="11252" y="0"/>
                  </a:lnTo>
                  <a:cubicBezTo>
                    <a:pt x="4227" y="7597"/>
                    <a:pt x="786" y="19288"/>
                    <a:pt x="0" y="33981"/>
                  </a:cubicBezTo>
                  <a:lnTo>
                    <a:pt x="5477" y="33981"/>
                  </a:lnTo>
                  <a:cubicBezTo>
                    <a:pt x="12930" y="19265"/>
                    <a:pt x="13073" y="8513"/>
                    <a:pt x="1125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 flipH="1">
              <a:off x="7879149" y="3532982"/>
              <a:ext cx="765511" cy="1904654"/>
            </a:xfrm>
            <a:custGeom>
              <a:avLst/>
              <a:gdLst/>
              <a:ahLst/>
              <a:cxnLst/>
              <a:rect l="l" t="t" r="r" b="b"/>
              <a:pathLst>
                <a:path w="13717" h="34129" extrusionOk="0">
                  <a:moveTo>
                    <a:pt x="11288" y="231"/>
                  </a:moveTo>
                  <a:lnTo>
                    <a:pt x="11288" y="231"/>
                  </a:lnTo>
                  <a:cubicBezTo>
                    <a:pt x="13550" y="10982"/>
                    <a:pt x="11705" y="21710"/>
                    <a:pt x="5501" y="33985"/>
                  </a:cubicBezTo>
                  <a:lnTo>
                    <a:pt x="155" y="33985"/>
                  </a:lnTo>
                  <a:cubicBezTo>
                    <a:pt x="989" y="18531"/>
                    <a:pt x="4632" y="7482"/>
                    <a:pt x="11288" y="231"/>
                  </a:cubicBezTo>
                  <a:close/>
                  <a:moveTo>
                    <a:pt x="11324" y="0"/>
                  </a:moveTo>
                  <a:cubicBezTo>
                    <a:pt x="11305" y="0"/>
                    <a:pt x="11284" y="8"/>
                    <a:pt x="11276" y="17"/>
                  </a:cubicBezTo>
                  <a:cubicBezTo>
                    <a:pt x="7847" y="3720"/>
                    <a:pt x="5156" y="8554"/>
                    <a:pt x="3287" y="14388"/>
                  </a:cubicBezTo>
                  <a:cubicBezTo>
                    <a:pt x="1513" y="19912"/>
                    <a:pt x="406" y="26532"/>
                    <a:pt x="1" y="34057"/>
                  </a:cubicBezTo>
                  <a:cubicBezTo>
                    <a:pt x="1" y="34069"/>
                    <a:pt x="1" y="34092"/>
                    <a:pt x="25" y="34104"/>
                  </a:cubicBezTo>
                  <a:cubicBezTo>
                    <a:pt x="36" y="34128"/>
                    <a:pt x="48" y="34128"/>
                    <a:pt x="72" y="34128"/>
                  </a:cubicBezTo>
                  <a:lnTo>
                    <a:pt x="5549" y="34128"/>
                  </a:lnTo>
                  <a:cubicBezTo>
                    <a:pt x="5573" y="34128"/>
                    <a:pt x="5597" y="34116"/>
                    <a:pt x="5609" y="34092"/>
                  </a:cubicBezTo>
                  <a:cubicBezTo>
                    <a:pt x="11883" y="21710"/>
                    <a:pt x="13717" y="10899"/>
                    <a:pt x="11395" y="53"/>
                  </a:cubicBezTo>
                  <a:cubicBezTo>
                    <a:pt x="11395" y="29"/>
                    <a:pt x="11371" y="5"/>
                    <a:pt x="11347" y="5"/>
                  </a:cubicBezTo>
                  <a:cubicBezTo>
                    <a:pt x="11340" y="1"/>
                    <a:pt x="11332" y="0"/>
                    <a:pt x="1132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 flipH="1">
              <a:off x="8008063" y="3533038"/>
              <a:ext cx="497691" cy="1904598"/>
            </a:xfrm>
            <a:custGeom>
              <a:avLst/>
              <a:gdLst/>
              <a:ahLst/>
              <a:cxnLst/>
              <a:rect l="l" t="t" r="r" b="b"/>
              <a:pathLst>
                <a:path w="8918" h="34128" extrusionOk="0">
                  <a:moveTo>
                    <a:pt x="8839" y="1"/>
                  </a:moveTo>
                  <a:cubicBezTo>
                    <a:pt x="8807" y="1"/>
                    <a:pt x="8773" y="22"/>
                    <a:pt x="8763" y="52"/>
                  </a:cubicBezTo>
                  <a:cubicBezTo>
                    <a:pt x="5120" y="10755"/>
                    <a:pt x="2179" y="22185"/>
                    <a:pt x="12" y="34044"/>
                  </a:cubicBezTo>
                  <a:cubicBezTo>
                    <a:pt x="0" y="34080"/>
                    <a:pt x="36" y="34127"/>
                    <a:pt x="72" y="34127"/>
                  </a:cubicBezTo>
                  <a:lnTo>
                    <a:pt x="83" y="34127"/>
                  </a:lnTo>
                  <a:cubicBezTo>
                    <a:pt x="119" y="34127"/>
                    <a:pt x="155" y="34103"/>
                    <a:pt x="155" y="34068"/>
                  </a:cubicBezTo>
                  <a:cubicBezTo>
                    <a:pt x="2322" y="22221"/>
                    <a:pt x="5263" y="10791"/>
                    <a:pt x="8906" y="99"/>
                  </a:cubicBezTo>
                  <a:cubicBezTo>
                    <a:pt x="8918" y="63"/>
                    <a:pt x="8894" y="16"/>
                    <a:pt x="8858" y="4"/>
                  </a:cubicBezTo>
                  <a:cubicBezTo>
                    <a:pt x="8852" y="2"/>
                    <a:pt x="8845" y="1"/>
                    <a:pt x="883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 flipH="1">
              <a:off x="7967489" y="3734341"/>
              <a:ext cx="209390" cy="179030"/>
            </a:xfrm>
            <a:custGeom>
              <a:avLst/>
              <a:gdLst/>
              <a:ahLst/>
              <a:cxnLst/>
              <a:rect l="l" t="t" r="r" b="b"/>
              <a:pathLst>
                <a:path w="3752" h="3208" extrusionOk="0">
                  <a:moveTo>
                    <a:pt x="82" y="0"/>
                  </a:moveTo>
                  <a:cubicBezTo>
                    <a:pt x="71" y="0"/>
                    <a:pt x="60" y="2"/>
                    <a:pt x="48" y="5"/>
                  </a:cubicBezTo>
                  <a:cubicBezTo>
                    <a:pt x="13" y="16"/>
                    <a:pt x="1" y="52"/>
                    <a:pt x="13" y="100"/>
                  </a:cubicBezTo>
                  <a:cubicBezTo>
                    <a:pt x="417" y="1231"/>
                    <a:pt x="656" y="2219"/>
                    <a:pt x="715" y="3136"/>
                  </a:cubicBezTo>
                  <a:cubicBezTo>
                    <a:pt x="715" y="3172"/>
                    <a:pt x="739" y="3195"/>
                    <a:pt x="763" y="3207"/>
                  </a:cubicBezTo>
                  <a:lnTo>
                    <a:pt x="787" y="3207"/>
                  </a:lnTo>
                  <a:cubicBezTo>
                    <a:pt x="810" y="3207"/>
                    <a:pt x="822" y="3207"/>
                    <a:pt x="846" y="3195"/>
                  </a:cubicBezTo>
                  <a:cubicBezTo>
                    <a:pt x="1751" y="2338"/>
                    <a:pt x="2692" y="1624"/>
                    <a:pt x="3704" y="1005"/>
                  </a:cubicBezTo>
                  <a:cubicBezTo>
                    <a:pt x="3739" y="981"/>
                    <a:pt x="3751" y="933"/>
                    <a:pt x="3727" y="898"/>
                  </a:cubicBezTo>
                  <a:cubicBezTo>
                    <a:pt x="3720" y="874"/>
                    <a:pt x="3697" y="861"/>
                    <a:pt x="3672" y="861"/>
                  </a:cubicBezTo>
                  <a:cubicBezTo>
                    <a:pt x="3659" y="861"/>
                    <a:pt x="3645" y="865"/>
                    <a:pt x="3632" y="874"/>
                  </a:cubicBezTo>
                  <a:cubicBezTo>
                    <a:pt x="2644" y="1469"/>
                    <a:pt x="1739" y="2160"/>
                    <a:pt x="858" y="2981"/>
                  </a:cubicBezTo>
                  <a:cubicBezTo>
                    <a:pt x="775" y="2088"/>
                    <a:pt x="536" y="1124"/>
                    <a:pt x="144" y="40"/>
                  </a:cubicBezTo>
                  <a:cubicBezTo>
                    <a:pt x="135" y="13"/>
                    <a:pt x="112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 flipH="1">
              <a:off x="7954207" y="3898140"/>
              <a:ext cx="323684" cy="285009"/>
            </a:xfrm>
            <a:custGeom>
              <a:avLst/>
              <a:gdLst/>
              <a:ahLst/>
              <a:cxnLst/>
              <a:rect l="l" t="t" r="r" b="b"/>
              <a:pathLst>
                <a:path w="5800" h="5107" extrusionOk="0">
                  <a:moveTo>
                    <a:pt x="92" y="1"/>
                  </a:moveTo>
                  <a:cubicBezTo>
                    <a:pt x="81" y="1"/>
                    <a:pt x="70" y="4"/>
                    <a:pt x="60" y="10"/>
                  </a:cubicBezTo>
                  <a:cubicBezTo>
                    <a:pt x="25" y="22"/>
                    <a:pt x="1" y="58"/>
                    <a:pt x="13" y="106"/>
                  </a:cubicBezTo>
                  <a:cubicBezTo>
                    <a:pt x="632" y="1689"/>
                    <a:pt x="989" y="3344"/>
                    <a:pt x="1108" y="5035"/>
                  </a:cubicBezTo>
                  <a:cubicBezTo>
                    <a:pt x="1108" y="5071"/>
                    <a:pt x="1120" y="5094"/>
                    <a:pt x="1156" y="5106"/>
                  </a:cubicBezTo>
                  <a:lnTo>
                    <a:pt x="1180" y="5106"/>
                  </a:lnTo>
                  <a:cubicBezTo>
                    <a:pt x="1203" y="5106"/>
                    <a:pt x="1215" y="5106"/>
                    <a:pt x="1227" y="5082"/>
                  </a:cubicBezTo>
                  <a:cubicBezTo>
                    <a:pt x="2335" y="4094"/>
                    <a:pt x="3775" y="3046"/>
                    <a:pt x="5752" y="1784"/>
                  </a:cubicBezTo>
                  <a:cubicBezTo>
                    <a:pt x="5787" y="1772"/>
                    <a:pt x="5799" y="1725"/>
                    <a:pt x="5775" y="1689"/>
                  </a:cubicBezTo>
                  <a:cubicBezTo>
                    <a:pt x="5760" y="1666"/>
                    <a:pt x="5735" y="1653"/>
                    <a:pt x="5709" y="1653"/>
                  </a:cubicBezTo>
                  <a:cubicBezTo>
                    <a:pt x="5695" y="1653"/>
                    <a:pt x="5681" y="1657"/>
                    <a:pt x="5668" y="1665"/>
                  </a:cubicBezTo>
                  <a:cubicBezTo>
                    <a:pt x="3763" y="2892"/>
                    <a:pt x="2346" y="3916"/>
                    <a:pt x="1239" y="4880"/>
                  </a:cubicBezTo>
                  <a:cubicBezTo>
                    <a:pt x="1120" y="3225"/>
                    <a:pt x="751" y="1606"/>
                    <a:pt x="156" y="46"/>
                  </a:cubicBezTo>
                  <a:cubicBezTo>
                    <a:pt x="147" y="20"/>
                    <a:pt x="120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 flipH="1">
              <a:off x="7962188" y="4127013"/>
              <a:ext cx="424639" cy="293324"/>
            </a:xfrm>
            <a:custGeom>
              <a:avLst/>
              <a:gdLst/>
              <a:ahLst/>
              <a:cxnLst/>
              <a:rect l="l" t="t" r="r" b="b"/>
              <a:pathLst>
                <a:path w="7609" h="5256" extrusionOk="0">
                  <a:moveTo>
                    <a:pt x="88" y="1"/>
                  </a:moveTo>
                  <a:cubicBezTo>
                    <a:pt x="78" y="1"/>
                    <a:pt x="69" y="2"/>
                    <a:pt x="60" y="5"/>
                  </a:cubicBezTo>
                  <a:cubicBezTo>
                    <a:pt x="24" y="17"/>
                    <a:pt x="0" y="65"/>
                    <a:pt x="12" y="100"/>
                  </a:cubicBezTo>
                  <a:cubicBezTo>
                    <a:pt x="810" y="1958"/>
                    <a:pt x="1620" y="3898"/>
                    <a:pt x="1905" y="5196"/>
                  </a:cubicBezTo>
                  <a:cubicBezTo>
                    <a:pt x="1917" y="5220"/>
                    <a:pt x="1929" y="5244"/>
                    <a:pt x="1953" y="5256"/>
                  </a:cubicBezTo>
                  <a:lnTo>
                    <a:pt x="1977" y="5256"/>
                  </a:lnTo>
                  <a:cubicBezTo>
                    <a:pt x="2001" y="5256"/>
                    <a:pt x="2012" y="5256"/>
                    <a:pt x="2024" y="5244"/>
                  </a:cubicBezTo>
                  <a:cubicBezTo>
                    <a:pt x="3739" y="3958"/>
                    <a:pt x="5596" y="2863"/>
                    <a:pt x="7561" y="2005"/>
                  </a:cubicBezTo>
                  <a:cubicBezTo>
                    <a:pt x="7597" y="1993"/>
                    <a:pt x="7608" y="1946"/>
                    <a:pt x="7597" y="1910"/>
                  </a:cubicBezTo>
                  <a:cubicBezTo>
                    <a:pt x="7588" y="1884"/>
                    <a:pt x="7561" y="1865"/>
                    <a:pt x="7533" y="1865"/>
                  </a:cubicBezTo>
                  <a:cubicBezTo>
                    <a:pt x="7522" y="1865"/>
                    <a:pt x="7511" y="1868"/>
                    <a:pt x="7501" y="1874"/>
                  </a:cubicBezTo>
                  <a:cubicBezTo>
                    <a:pt x="5572" y="2720"/>
                    <a:pt x="3727" y="3791"/>
                    <a:pt x="2024" y="5053"/>
                  </a:cubicBezTo>
                  <a:cubicBezTo>
                    <a:pt x="1715" y="3744"/>
                    <a:pt x="929" y="1862"/>
                    <a:pt x="155" y="41"/>
                  </a:cubicBezTo>
                  <a:cubicBezTo>
                    <a:pt x="146" y="14"/>
                    <a:pt x="117" y="1"/>
                    <a:pt x="8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 flipH="1">
              <a:off x="8013365" y="4423749"/>
              <a:ext cx="476484" cy="318214"/>
            </a:xfrm>
            <a:custGeom>
              <a:avLst/>
              <a:gdLst/>
              <a:ahLst/>
              <a:cxnLst/>
              <a:rect l="l" t="t" r="r" b="b"/>
              <a:pathLst>
                <a:path w="8538" h="5702" extrusionOk="0">
                  <a:moveTo>
                    <a:pt x="92" y="1"/>
                  </a:moveTo>
                  <a:cubicBezTo>
                    <a:pt x="81" y="1"/>
                    <a:pt x="70" y="4"/>
                    <a:pt x="60" y="10"/>
                  </a:cubicBezTo>
                  <a:cubicBezTo>
                    <a:pt x="25" y="22"/>
                    <a:pt x="1" y="70"/>
                    <a:pt x="25" y="105"/>
                  </a:cubicBezTo>
                  <a:cubicBezTo>
                    <a:pt x="930" y="1891"/>
                    <a:pt x="1918" y="3939"/>
                    <a:pt x="2323" y="5642"/>
                  </a:cubicBezTo>
                  <a:cubicBezTo>
                    <a:pt x="2334" y="5666"/>
                    <a:pt x="2346" y="5689"/>
                    <a:pt x="2370" y="5689"/>
                  </a:cubicBezTo>
                  <a:cubicBezTo>
                    <a:pt x="2382" y="5701"/>
                    <a:pt x="2394" y="5701"/>
                    <a:pt x="2394" y="5701"/>
                  </a:cubicBezTo>
                  <a:cubicBezTo>
                    <a:pt x="2418" y="5701"/>
                    <a:pt x="2430" y="5689"/>
                    <a:pt x="2442" y="5678"/>
                  </a:cubicBezTo>
                  <a:cubicBezTo>
                    <a:pt x="4109" y="4380"/>
                    <a:pt x="6537" y="3451"/>
                    <a:pt x="8478" y="2784"/>
                  </a:cubicBezTo>
                  <a:cubicBezTo>
                    <a:pt x="8514" y="2772"/>
                    <a:pt x="8538" y="2737"/>
                    <a:pt x="8514" y="2689"/>
                  </a:cubicBezTo>
                  <a:cubicBezTo>
                    <a:pt x="8504" y="2660"/>
                    <a:pt x="8478" y="2638"/>
                    <a:pt x="8449" y="2638"/>
                  </a:cubicBezTo>
                  <a:cubicBezTo>
                    <a:pt x="8443" y="2638"/>
                    <a:pt x="8437" y="2639"/>
                    <a:pt x="8430" y="2641"/>
                  </a:cubicBezTo>
                  <a:cubicBezTo>
                    <a:pt x="6514" y="3296"/>
                    <a:pt x="4120" y="4213"/>
                    <a:pt x="2442" y="5499"/>
                  </a:cubicBezTo>
                  <a:cubicBezTo>
                    <a:pt x="2013" y="3808"/>
                    <a:pt x="1049" y="1796"/>
                    <a:pt x="156" y="46"/>
                  </a:cubicBezTo>
                  <a:cubicBezTo>
                    <a:pt x="147" y="20"/>
                    <a:pt x="120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Google Shape;82;p2"/>
          <p:cNvSpPr/>
          <p:nvPr/>
        </p:nvSpPr>
        <p:spPr>
          <a:xfrm>
            <a:off x="2822648" y="1410591"/>
            <a:ext cx="10916" cy="6717"/>
          </a:xfrm>
          <a:custGeom>
            <a:avLst/>
            <a:gdLst/>
            <a:ahLst/>
            <a:cxnLst/>
            <a:rect l="l" t="t" r="r" b="b"/>
            <a:pathLst>
              <a:path w="273" h="168" extrusionOk="0">
                <a:moveTo>
                  <a:pt x="213" y="0"/>
                </a:moveTo>
                <a:cubicBezTo>
                  <a:pt x="203" y="0"/>
                  <a:pt x="194" y="3"/>
                  <a:pt x="185" y="8"/>
                </a:cubicBezTo>
                <a:cubicBezTo>
                  <a:pt x="166" y="20"/>
                  <a:pt x="177" y="46"/>
                  <a:pt x="194" y="46"/>
                </a:cubicBezTo>
                <a:cubicBezTo>
                  <a:pt x="197" y="46"/>
                  <a:pt x="201" y="45"/>
                  <a:pt x="205" y="43"/>
                </a:cubicBezTo>
                <a:lnTo>
                  <a:pt x="205" y="43"/>
                </a:lnTo>
                <a:cubicBezTo>
                  <a:pt x="168" y="65"/>
                  <a:pt x="175" y="78"/>
                  <a:pt x="133" y="87"/>
                </a:cubicBezTo>
                <a:cubicBezTo>
                  <a:pt x="129" y="88"/>
                  <a:pt x="125" y="88"/>
                  <a:pt x="122" y="88"/>
                </a:cubicBezTo>
                <a:cubicBezTo>
                  <a:pt x="110" y="88"/>
                  <a:pt x="98" y="85"/>
                  <a:pt x="86" y="85"/>
                </a:cubicBezTo>
                <a:cubicBezTo>
                  <a:pt x="81" y="85"/>
                  <a:pt x="76" y="85"/>
                  <a:pt x="70" y="87"/>
                </a:cubicBezTo>
                <a:cubicBezTo>
                  <a:pt x="47" y="93"/>
                  <a:pt x="27" y="104"/>
                  <a:pt x="13" y="121"/>
                </a:cubicBezTo>
                <a:cubicBezTo>
                  <a:pt x="1" y="135"/>
                  <a:pt x="13" y="152"/>
                  <a:pt x="27" y="152"/>
                </a:cubicBezTo>
                <a:cubicBezTo>
                  <a:pt x="31" y="152"/>
                  <a:pt x="35" y="151"/>
                  <a:pt x="39" y="147"/>
                </a:cubicBezTo>
                <a:cubicBezTo>
                  <a:pt x="88" y="100"/>
                  <a:pt x="261" y="167"/>
                  <a:pt x="270" y="62"/>
                </a:cubicBezTo>
                <a:cubicBezTo>
                  <a:pt x="273" y="27"/>
                  <a:pt x="244" y="0"/>
                  <a:pt x="213" y="0"/>
                </a:cubicBezTo>
                <a:close/>
              </a:path>
            </a:pathLst>
          </a:custGeom>
          <a:solidFill>
            <a:srgbClr val="F8BA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"/>
          <p:cNvSpPr/>
          <p:nvPr/>
        </p:nvSpPr>
        <p:spPr>
          <a:xfrm>
            <a:off x="1836429" y="3587752"/>
            <a:ext cx="8077" cy="12115"/>
          </a:xfrm>
          <a:custGeom>
            <a:avLst/>
            <a:gdLst/>
            <a:ahLst/>
            <a:cxnLst/>
            <a:rect l="l" t="t" r="r" b="b"/>
            <a:pathLst>
              <a:path w="202" h="303" extrusionOk="0">
                <a:moveTo>
                  <a:pt x="2" y="1"/>
                </a:moveTo>
                <a:cubicBezTo>
                  <a:pt x="1" y="1"/>
                  <a:pt x="1" y="1"/>
                  <a:pt x="1" y="2"/>
                </a:cubicBezTo>
                <a:cubicBezTo>
                  <a:pt x="62" y="94"/>
                  <a:pt x="121" y="188"/>
                  <a:pt x="181" y="282"/>
                </a:cubicBezTo>
                <a:cubicBezTo>
                  <a:pt x="187" y="289"/>
                  <a:pt x="194" y="296"/>
                  <a:pt x="201" y="303"/>
                </a:cubicBezTo>
                <a:cubicBezTo>
                  <a:pt x="67" y="81"/>
                  <a:pt x="10" y="1"/>
                  <a:pt x="2" y="1"/>
                </a:cubicBezTo>
                <a:close/>
              </a:path>
            </a:pathLst>
          </a:custGeom>
          <a:solidFill>
            <a:srgbClr val="F8BA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2"/>
          <p:cNvSpPr/>
          <p:nvPr/>
        </p:nvSpPr>
        <p:spPr>
          <a:xfrm>
            <a:off x="3489951" y="2822527"/>
            <a:ext cx="5398" cy="15714"/>
          </a:xfrm>
          <a:custGeom>
            <a:avLst/>
            <a:gdLst/>
            <a:ahLst/>
            <a:cxnLst/>
            <a:rect l="l" t="t" r="r" b="b"/>
            <a:pathLst>
              <a:path w="135" h="393" extrusionOk="0">
                <a:moveTo>
                  <a:pt x="3" y="1"/>
                </a:moveTo>
                <a:cubicBezTo>
                  <a:pt x="1" y="1"/>
                  <a:pt x="3" y="17"/>
                  <a:pt x="10" y="43"/>
                </a:cubicBezTo>
                <a:cubicBezTo>
                  <a:pt x="53" y="157"/>
                  <a:pt x="95" y="270"/>
                  <a:pt x="132" y="386"/>
                </a:cubicBezTo>
                <a:cubicBezTo>
                  <a:pt x="132" y="388"/>
                  <a:pt x="133" y="389"/>
                  <a:pt x="135" y="392"/>
                </a:cubicBezTo>
                <a:cubicBezTo>
                  <a:pt x="45" y="100"/>
                  <a:pt x="8" y="1"/>
                  <a:pt x="3" y="1"/>
                </a:cubicBezTo>
                <a:close/>
              </a:path>
            </a:pathLst>
          </a:custGeom>
          <a:solidFill>
            <a:srgbClr val="F8BA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2"/>
          <p:cNvSpPr/>
          <p:nvPr/>
        </p:nvSpPr>
        <p:spPr>
          <a:xfrm>
            <a:off x="5904698" y="-181955"/>
            <a:ext cx="9037" cy="9996"/>
          </a:xfrm>
          <a:custGeom>
            <a:avLst/>
            <a:gdLst/>
            <a:ahLst/>
            <a:cxnLst/>
            <a:rect l="l" t="t" r="r" b="b"/>
            <a:pathLst>
              <a:path w="226" h="250" extrusionOk="0">
                <a:moveTo>
                  <a:pt x="6" y="0"/>
                </a:moveTo>
                <a:cubicBezTo>
                  <a:pt x="0" y="0"/>
                  <a:pt x="54" y="66"/>
                  <a:pt x="225" y="249"/>
                </a:cubicBezTo>
                <a:lnTo>
                  <a:pt x="212" y="232"/>
                </a:lnTo>
                <a:cubicBezTo>
                  <a:pt x="145" y="156"/>
                  <a:pt x="77" y="80"/>
                  <a:pt x="12" y="4"/>
                </a:cubicBezTo>
                <a:cubicBezTo>
                  <a:pt x="9" y="2"/>
                  <a:pt x="7" y="0"/>
                  <a:pt x="6" y="0"/>
                </a:cubicBezTo>
                <a:close/>
              </a:path>
            </a:pathLst>
          </a:custGeom>
          <a:solidFill>
            <a:srgbClr val="F8BA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"/>
          <p:cNvSpPr txBox="1">
            <a:spLocks noGrp="1"/>
          </p:cNvSpPr>
          <p:nvPr>
            <p:ph type="ctrTitle"/>
          </p:nvPr>
        </p:nvSpPr>
        <p:spPr>
          <a:xfrm>
            <a:off x="2155050" y="1546808"/>
            <a:ext cx="4836000" cy="173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Font typeface="Concert One"/>
              <a:buNone/>
              <a:defRPr sz="6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87" name="Google Shape;87;p2"/>
          <p:cNvSpPr txBox="1">
            <a:spLocks noGrp="1"/>
          </p:cNvSpPr>
          <p:nvPr>
            <p:ph type="subTitle" idx="1"/>
          </p:nvPr>
        </p:nvSpPr>
        <p:spPr>
          <a:xfrm>
            <a:off x="2391600" y="3321323"/>
            <a:ext cx="4360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2"/>
          <p:cNvSpPr/>
          <p:nvPr/>
        </p:nvSpPr>
        <p:spPr>
          <a:xfrm>
            <a:off x="7169342" y="1095366"/>
            <a:ext cx="398352" cy="427012"/>
          </a:xfrm>
          <a:custGeom>
            <a:avLst/>
            <a:gdLst/>
            <a:ahLst/>
            <a:cxnLst/>
            <a:rect l="l" t="t" r="r" b="b"/>
            <a:pathLst>
              <a:path w="2977" h="3191" extrusionOk="0">
                <a:moveTo>
                  <a:pt x="1488" y="0"/>
                </a:moveTo>
                <a:lnTo>
                  <a:pt x="1262" y="667"/>
                </a:lnTo>
                <a:cubicBezTo>
                  <a:pt x="1155" y="988"/>
                  <a:pt x="917" y="1238"/>
                  <a:pt x="595" y="1357"/>
                </a:cubicBezTo>
                <a:lnTo>
                  <a:pt x="0" y="1595"/>
                </a:lnTo>
                <a:lnTo>
                  <a:pt x="595" y="1822"/>
                </a:lnTo>
                <a:cubicBezTo>
                  <a:pt x="917" y="1941"/>
                  <a:pt x="1155" y="2203"/>
                  <a:pt x="1262" y="2524"/>
                </a:cubicBezTo>
                <a:lnTo>
                  <a:pt x="1488" y="3191"/>
                </a:lnTo>
                <a:lnTo>
                  <a:pt x="1715" y="2524"/>
                </a:lnTo>
                <a:cubicBezTo>
                  <a:pt x="1822" y="2203"/>
                  <a:pt x="2072" y="1941"/>
                  <a:pt x="2381" y="1822"/>
                </a:cubicBezTo>
                <a:lnTo>
                  <a:pt x="2977" y="1595"/>
                </a:lnTo>
                <a:lnTo>
                  <a:pt x="2381" y="1357"/>
                </a:lnTo>
                <a:cubicBezTo>
                  <a:pt x="2072" y="1238"/>
                  <a:pt x="1822" y="988"/>
                  <a:pt x="1715" y="667"/>
                </a:cubicBezTo>
                <a:lnTo>
                  <a:pt x="1488" y="0"/>
                </a:lnTo>
                <a:close/>
              </a:path>
            </a:pathLst>
          </a:custGeom>
          <a:solidFill>
            <a:schemeClr val="accent4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"/>
          <p:cNvSpPr/>
          <p:nvPr/>
        </p:nvSpPr>
        <p:spPr>
          <a:xfrm>
            <a:off x="2155044" y="1214020"/>
            <a:ext cx="285888" cy="308360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l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"/>
          <p:cNvSpPr/>
          <p:nvPr/>
        </p:nvSpPr>
        <p:spPr>
          <a:xfrm>
            <a:off x="1338102" y="2357862"/>
            <a:ext cx="198305" cy="213893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"/>
          <p:cNvSpPr/>
          <p:nvPr/>
        </p:nvSpPr>
        <p:spPr>
          <a:xfrm>
            <a:off x="2206519" y="2012920"/>
            <a:ext cx="285888" cy="308360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4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"/>
          <p:cNvSpPr/>
          <p:nvPr/>
        </p:nvSpPr>
        <p:spPr>
          <a:xfrm>
            <a:off x="1658244" y="2930770"/>
            <a:ext cx="285888" cy="308360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l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"/>
          <p:cNvSpPr/>
          <p:nvPr/>
        </p:nvSpPr>
        <p:spPr>
          <a:xfrm>
            <a:off x="6752399" y="1920823"/>
            <a:ext cx="553882" cy="597420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5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"/>
          <p:cNvSpPr/>
          <p:nvPr/>
        </p:nvSpPr>
        <p:spPr>
          <a:xfrm>
            <a:off x="1404152" y="1349987"/>
            <a:ext cx="198305" cy="213893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"/>
          <p:cNvSpPr/>
          <p:nvPr/>
        </p:nvSpPr>
        <p:spPr>
          <a:xfrm>
            <a:off x="7420014" y="2930768"/>
            <a:ext cx="147682" cy="158298"/>
          </a:xfrm>
          <a:custGeom>
            <a:avLst/>
            <a:gdLst/>
            <a:ahLst/>
            <a:cxnLst/>
            <a:rect l="l" t="t" r="r" b="b"/>
            <a:pathLst>
              <a:path w="2977" h="3191" extrusionOk="0">
                <a:moveTo>
                  <a:pt x="1488" y="0"/>
                </a:moveTo>
                <a:lnTo>
                  <a:pt x="1262" y="667"/>
                </a:lnTo>
                <a:cubicBezTo>
                  <a:pt x="1155" y="988"/>
                  <a:pt x="917" y="1238"/>
                  <a:pt x="595" y="1357"/>
                </a:cubicBezTo>
                <a:lnTo>
                  <a:pt x="0" y="1595"/>
                </a:lnTo>
                <a:lnTo>
                  <a:pt x="595" y="1822"/>
                </a:lnTo>
                <a:cubicBezTo>
                  <a:pt x="917" y="1941"/>
                  <a:pt x="1155" y="2203"/>
                  <a:pt x="1262" y="2524"/>
                </a:cubicBezTo>
                <a:lnTo>
                  <a:pt x="1488" y="3191"/>
                </a:lnTo>
                <a:lnTo>
                  <a:pt x="1715" y="2524"/>
                </a:lnTo>
                <a:cubicBezTo>
                  <a:pt x="1822" y="2203"/>
                  <a:pt x="2072" y="1941"/>
                  <a:pt x="2381" y="1822"/>
                </a:cubicBezTo>
                <a:lnTo>
                  <a:pt x="2977" y="1595"/>
                </a:lnTo>
                <a:lnTo>
                  <a:pt x="2381" y="1357"/>
                </a:lnTo>
                <a:cubicBezTo>
                  <a:pt x="2072" y="1238"/>
                  <a:pt x="1822" y="988"/>
                  <a:pt x="1715" y="667"/>
                </a:cubicBezTo>
                <a:lnTo>
                  <a:pt x="1488" y="0"/>
                </a:ln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"/>
          <p:cNvSpPr/>
          <p:nvPr/>
        </p:nvSpPr>
        <p:spPr>
          <a:xfrm>
            <a:off x="2968719" y="157870"/>
            <a:ext cx="285888" cy="308360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"/>
          <p:cNvSpPr/>
          <p:nvPr/>
        </p:nvSpPr>
        <p:spPr>
          <a:xfrm>
            <a:off x="6166095" y="224979"/>
            <a:ext cx="489927" cy="528422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l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"/>
          <p:cNvSpPr/>
          <p:nvPr/>
        </p:nvSpPr>
        <p:spPr>
          <a:xfrm>
            <a:off x="1801920" y="47841"/>
            <a:ext cx="489927" cy="528422"/>
          </a:xfrm>
          <a:custGeom>
            <a:avLst/>
            <a:gdLst/>
            <a:ahLst/>
            <a:cxnLst/>
            <a:rect l="l" t="t" r="r" b="b"/>
            <a:pathLst>
              <a:path w="5763" h="6216" extrusionOk="0">
                <a:moveTo>
                  <a:pt x="2882" y="1"/>
                </a:moveTo>
                <a:lnTo>
                  <a:pt x="2441" y="1299"/>
                </a:lnTo>
                <a:cubicBezTo>
                  <a:pt x="2239" y="1918"/>
                  <a:pt x="1762" y="2418"/>
                  <a:pt x="1143" y="2656"/>
                </a:cubicBezTo>
                <a:lnTo>
                  <a:pt x="0" y="3108"/>
                </a:lnTo>
                <a:lnTo>
                  <a:pt x="1143" y="3561"/>
                </a:lnTo>
                <a:cubicBezTo>
                  <a:pt x="1762" y="3799"/>
                  <a:pt x="2239" y="4287"/>
                  <a:pt x="2441" y="4918"/>
                </a:cubicBezTo>
                <a:lnTo>
                  <a:pt x="2882" y="6216"/>
                </a:lnTo>
                <a:lnTo>
                  <a:pt x="3310" y="4918"/>
                </a:lnTo>
                <a:cubicBezTo>
                  <a:pt x="3524" y="4287"/>
                  <a:pt x="4001" y="3799"/>
                  <a:pt x="4608" y="3561"/>
                </a:cubicBezTo>
                <a:lnTo>
                  <a:pt x="5763" y="3108"/>
                </a:lnTo>
                <a:lnTo>
                  <a:pt x="4608" y="2656"/>
                </a:lnTo>
                <a:cubicBezTo>
                  <a:pt x="4001" y="2418"/>
                  <a:pt x="3524" y="1918"/>
                  <a:pt x="3310" y="1299"/>
                </a:cubicBezTo>
                <a:lnTo>
                  <a:pt x="2882" y="1"/>
                </a:lnTo>
                <a:close/>
              </a:path>
            </a:pathLst>
          </a:custGeom>
          <a:solidFill>
            <a:schemeClr val="l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p5"/>
          <p:cNvGrpSpPr/>
          <p:nvPr/>
        </p:nvGrpSpPr>
        <p:grpSpPr>
          <a:xfrm>
            <a:off x="353167" y="163310"/>
            <a:ext cx="8452699" cy="4831682"/>
            <a:chOff x="345766" y="155909"/>
            <a:chExt cx="8452699" cy="4831682"/>
          </a:xfrm>
        </p:grpSpPr>
        <p:grpSp>
          <p:nvGrpSpPr>
            <p:cNvPr id="176" name="Google Shape;176;p5"/>
            <p:cNvGrpSpPr/>
            <p:nvPr/>
          </p:nvGrpSpPr>
          <p:grpSpPr>
            <a:xfrm>
              <a:off x="345766" y="155909"/>
              <a:ext cx="8452699" cy="4831682"/>
              <a:chOff x="271175" y="79714"/>
              <a:chExt cx="8452699" cy="4831682"/>
            </a:xfrm>
          </p:grpSpPr>
          <p:sp>
            <p:nvSpPr>
              <p:cNvPr id="177" name="Google Shape;177;p5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5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5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5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1" name="Google Shape;181;p5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184;p5"/>
          <p:cNvGrpSpPr/>
          <p:nvPr/>
        </p:nvGrpSpPr>
        <p:grpSpPr>
          <a:xfrm>
            <a:off x="4806174" y="1380150"/>
            <a:ext cx="3615093" cy="3356090"/>
            <a:chOff x="956924" y="1380150"/>
            <a:chExt cx="3615093" cy="3356090"/>
          </a:xfrm>
        </p:grpSpPr>
        <p:sp>
          <p:nvSpPr>
            <p:cNvPr id="185" name="Google Shape;185;p5"/>
            <p:cNvSpPr/>
            <p:nvPr/>
          </p:nvSpPr>
          <p:spPr>
            <a:xfrm>
              <a:off x="3600390" y="1452584"/>
              <a:ext cx="200379" cy="171306"/>
            </a:xfrm>
            <a:custGeom>
              <a:avLst/>
              <a:gdLst/>
              <a:ahLst/>
              <a:cxnLst/>
              <a:rect l="l" t="t" r="r" b="b"/>
              <a:pathLst>
                <a:path w="1537" h="1314" extrusionOk="0">
                  <a:moveTo>
                    <a:pt x="79" y="1"/>
                  </a:moveTo>
                  <a:cubicBezTo>
                    <a:pt x="73" y="1"/>
                    <a:pt x="67" y="2"/>
                    <a:pt x="60" y="4"/>
                  </a:cubicBezTo>
                  <a:cubicBezTo>
                    <a:pt x="13" y="16"/>
                    <a:pt x="1" y="63"/>
                    <a:pt x="13" y="99"/>
                  </a:cubicBezTo>
                  <a:cubicBezTo>
                    <a:pt x="251" y="802"/>
                    <a:pt x="739" y="1206"/>
                    <a:pt x="1453" y="1314"/>
                  </a:cubicBezTo>
                  <a:lnTo>
                    <a:pt x="1465" y="1314"/>
                  </a:lnTo>
                  <a:cubicBezTo>
                    <a:pt x="1501" y="1314"/>
                    <a:pt x="1525" y="1290"/>
                    <a:pt x="1537" y="1254"/>
                  </a:cubicBezTo>
                  <a:cubicBezTo>
                    <a:pt x="1537" y="1206"/>
                    <a:pt x="1513" y="1171"/>
                    <a:pt x="1477" y="1171"/>
                  </a:cubicBezTo>
                  <a:cubicBezTo>
                    <a:pt x="810" y="1063"/>
                    <a:pt x="382" y="706"/>
                    <a:pt x="156" y="51"/>
                  </a:cubicBezTo>
                  <a:cubicBezTo>
                    <a:pt x="136" y="22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6" name="Google Shape;186;p5"/>
            <p:cNvGrpSpPr/>
            <p:nvPr/>
          </p:nvGrpSpPr>
          <p:grpSpPr>
            <a:xfrm>
              <a:off x="1777395" y="1474934"/>
              <a:ext cx="2018496" cy="2013992"/>
              <a:chOff x="1097725" y="238125"/>
              <a:chExt cx="5248300" cy="5237950"/>
            </a:xfrm>
          </p:grpSpPr>
          <p:sp>
            <p:nvSpPr>
              <p:cNvPr id="187" name="Google Shape;187;p5"/>
              <p:cNvSpPr/>
              <p:nvPr/>
            </p:nvSpPr>
            <p:spPr>
              <a:xfrm>
                <a:off x="1097725" y="238125"/>
                <a:ext cx="5248300" cy="5237950"/>
              </a:xfrm>
              <a:custGeom>
                <a:avLst/>
                <a:gdLst/>
                <a:ahLst/>
                <a:cxnLst/>
                <a:rect l="l" t="t" r="r" b="b"/>
                <a:pathLst>
                  <a:path w="209932" h="209518" extrusionOk="0">
                    <a:moveTo>
                      <a:pt x="65541" y="0"/>
                    </a:moveTo>
                    <a:cubicBezTo>
                      <a:pt x="55423" y="0"/>
                      <a:pt x="45718" y="2728"/>
                      <a:pt x="36134" y="9203"/>
                    </a:cubicBezTo>
                    <a:cubicBezTo>
                      <a:pt x="12586" y="25110"/>
                      <a:pt x="1" y="54754"/>
                      <a:pt x="11842" y="105441"/>
                    </a:cubicBezTo>
                    <a:cubicBezTo>
                      <a:pt x="23683" y="156129"/>
                      <a:pt x="36089" y="200108"/>
                      <a:pt x="58757" y="207564"/>
                    </a:cubicBezTo>
                    <a:cubicBezTo>
                      <a:pt x="62781" y="208888"/>
                      <a:pt x="66999" y="209518"/>
                      <a:pt x="71406" y="209518"/>
                    </a:cubicBezTo>
                    <a:cubicBezTo>
                      <a:pt x="92252" y="209518"/>
                      <a:pt x="117322" y="195421"/>
                      <a:pt x="145959" y="173937"/>
                    </a:cubicBezTo>
                    <a:cubicBezTo>
                      <a:pt x="180649" y="147909"/>
                      <a:pt x="209932" y="125747"/>
                      <a:pt x="209622" y="97815"/>
                    </a:cubicBezTo>
                    <a:cubicBezTo>
                      <a:pt x="209324" y="71150"/>
                      <a:pt x="183909" y="51283"/>
                      <a:pt x="141267" y="28684"/>
                    </a:cubicBezTo>
                    <a:cubicBezTo>
                      <a:pt x="111969" y="13156"/>
                      <a:pt x="87759" y="0"/>
                      <a:pt x="65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5"/>
              <p:cNvSpPr/>
              <p:nvPr/>
            </p:nvSpPr>
            <p:spPr>
              <a:xfrm>
                <a:off x="2714911" y="1955625"/>
                <a:ext cx="665725" cy="914275"/>
              </a:xfrm>
              <a:custGeom>
                <a:avLst/>
                <a:gdLst/>
                <a:ahLst/>
                <a:cxnLst/>
                <a:rect l="l" t="t" r="r" b="b"/>
                <a:pathLst>
                  <a:path w="26629" h="36571" extrusionOk="0">
                    <a:moveTo>
                      <a:pt x="1" y="1"/>
                    </a:moveTo>
                    <a:lnTo>
                      <a:pt x="1" y="36571"/>
                    </a:lnTo>
                    <a:lnTo>
                      <a:pt x="26628" y="36571"/>
                    </a:lnTo>
                    <a:lnTo>
                      <a:pt x="26628" y="27814"/>
                    </a:lnTo>
                    <a:lnTo>
                      <a:pt x="10044" y="27814"/>
                    </a:lnTo>
                    <a:lnTo>
                      <a:pt x="100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5"/>
              <p:cNvSpPr/>
              <p:nvPr/>
            </p:nvSpPr>
            <p:spPr>
              <a:xfrm>
                <a:off x="3754036" y="1950475"/>
                <a:ext cx="928425" cy="927150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6" extrusionOk="0">
                    <a:moveTo>
                      <a:pt x="18542" y="8910"/>
                    </a:moveTo>
                    <a:cubicBezTo>
                      <a:pt x="19949" y="8910"/>
                      <a:pt x="21177" y="9176"/>
                      <a:pt x="22224" y="9709"/>
                    </a:cubicBezTo>
                    <a:cubicBezTo>
                      <a:pt x="23271" y="10241"/>
                      <a:pt x="24148" y="10945"/>
                      <a:pt x="24851" y="11820"/>
                    </a:cubicBezTo>
                    <a:cubicBezTo>
                      <a:pt x="25556" y="12695"/>
                      <a:pt x="26080" y="13708"/>
                      <a:pt x="26423" y="14860"/>
                    </a:cubicBezTo>
                    <a:cubicBezTo>
                      <a:pt x="26766" y="16011"/>
                      <a:pt x="26937" y="17204"/>
                      <a:pt x="26937" y="18439"/>
                    </a:cubicBezTo>
                    <a:cubicBezTo>
                      <a:pt x="26937" y="19642"/>
                      <a:pt x="26773" y="20837"/>
                      <a:pt x="26448" y="21993"/>
                    </a:cubicBezTo>
                    <a:cubicBezTo>
                      <a:pt x="26122" y="23161"/>
                      <a:pt x="25624" y="24200"/>
                      <a:pt x="24955" y="25110"/>
                    </a:cubicBezTo>
                    <a:cubicBezTo>
                      <a:pt x="24285" y="26019"/>
                      <a:pt x="23417" y="26757"/>
                      <a:pt x="22353" y="27324"/>
                    </a:cubicBezTo>
                    <a:cubicBezTo>
                      <a:pt x="21289" y="27891"/>
                      <a:pt x="20036" y="28174"/>
                      <a:pt x="18594" y="28174"/>
                    </a:cubicBezTo>
                    <a:cubicBezTo>
                      <a:pt x="17151" y="28174"/>
                      <a:pt x="15907" y="27899"/>
                      <a:pt x="14860" y="27350"/>
                    </a:cubicBezTo>
                    <a:cubicBezTo>
                      <a:pt x="13813" y="26801"/>
                      <a:pt x="12946" y="26080"/>
                      <a:pt x="12258" y="25187"/>
                    </a:cubicBezTo>
                    <a:cubicBezTo>
                      <a:pt x="11571" y="24296"/>
                      <a:pt x="11056" y="23274"/>
                      <a:pt x="10713" y="22123"/>
                    </a:cubicBezTo>
                    <a:cubicBezTo>
                      <a:pt x="10370" y="20972"/>
                      <a:pt x="10199" y="19779"/>
                      <a:pt x="10199" y="18543"/>
                    </a:cubicBezTo>
                    <a:cubicBezTo>
                      <a:pt x="10197" y="17349"/>
                      <a:pt x="10362" y="16161"/>
                      <a:pt x="10687" y="15014"/>
                    </a:cubicBezTo>
                    <a:cubicBezTo>
                      <a:pt x="11013" y="13863"/>
                      <a:pt x="11519" y="12834"/>
                      <a:pt x="12207" y="11924"/>
                    </a:cubicBezTo>
                    <a:cubicBezTo>
                      <a:pt x="12894" y="11014"/>
                      <a:pt x="13761" y="10284"/>
                      <a:pt x="14808" y="9735"/>
                    </a:cubicBezTo>
                    <a:cubicBezTo>
                      <a:pt x="15855" y="9186"/>
                      <a:pt x="17099" y="8910"/>
                      <a:pt x="18542" y="8910"/>
                    </a:cubicBezTo>
                    <a:close/>
                    <a:moveTo>
                      <a:pt x="18697" y="1"/>
                    </a:moveTo>
                    <a:cubicBezTo>
                      <a:pt x="15984" y="1"/>
                      <a:pt x="13487" y="508"/>
                      <a:pt x="11203" y="1521"/>
                    </a:cubicBezTo>
                    <a:cubicBezTo>
                      <a:pt x="8920" y="2535"/>
                      <a:pt x="6946" y="3891"/>
                      <a:pt x="5279" y="5590"/>
                    </a:cubicBezTo>
                    <a:cubicBezTo>
                      <a:pt x="3615" y="7289"/>
                      <a:pt x="2319" y="9256"/>
                      <a:pt x="1391" y="11487"/>
                    </a:cubicBezTo>
                    <a:cubicBezTo>
                      <a:pt x="464" y="13720"/>
                      <a:pt x="0" y="16037"/>
                      <a:pt x="0" y="18440"/>
                    </a:cubicBezTo>
                    <a:cubicBezTo>
                      <a:pt x="1" y="20809"/>
                      <a:pt x="447" y="23110"/>
                      <a:pt x="1339" y="25343"/>
                    </a:cubicBezTo>
                    <a:cubicBezTo>
                      <a:pt x="2232" y="27574"/>
                      <a:pt x="3485" y="29558"/>
                      <a:pt x="5099" y="31291"/>
                    </a:cubicBezTo>
                    <a:cubicBezTo>
                      <a:pt x="6713" y="33025"/>
                      <a:pt x="8654" y="34424"/>
                      <a:pt x="10920" y="35489"/>
                    </a:cubicBezTo>
                    <a:cubicBezTo>
                      <a:pt x="13187" y="36553"/>
                      <a:pt x="15710" y="37086"/>
                      <a:pt x="18492" y="37086"/>
                    </a:cubicBezTo>
                    <a:cubicBezTo>
                      <a:pt x="21204" y="37085"/>
                      <a:pt x="23702" y="36570"/>
                      <a:pt x="25986" y="35541"/>
                    </a:cubicBezTo>
                    <a:cubicBezTo>
                      <a:pt x="28270" y="34510"/>
                      <a:pt x="30235" y="33145"/>
                      <a:pt x="31882" y="31446"/>
                    </a:cubicBezTo>
                    <a:cubicBezTo>
                      <a:pt x="33532" y="29745"/>
                      <a:pt x="34819" y="27788"/>
                      <a:pt x="35746" y="25574"/>
                    </a:cubicBezTo>
                    <a:cubicBezTo>
                      <a:pt x="36672" y="23359"/>
                      <a:pt x="37136" y="21050"/>
                      <a:pt x="37136" y="18646"/>
                    </a:cubicBezTo>
                    <a:cubicBezTo>
                      <a:pt x="37135" y="16312"/>
                      <a:pt x="36698" y="14029"/>
                      <a:pt x="35823" y="11796"/>
                    </a:cubicBezTo>
                    <a:cubicBezTo>
                      <a:pt x="34948" y="9564"/>
                      <a:pt x="33702" y="7572"/>
                      <a:pt x="32089" y="5821"/>
                    </a:cubicBezTo>
                    <a:cubicBezTo>
                      <a:pt x="30476" y="4070"/>
                      <a:pt x="28536" y="2662"/>
                      <a:pt x="26269" y="1597"/>
                    </a:cubicBezTo>
                    <a:cubicBezTo>
                      <a:pt x="24003" y="533"/>
                      <a:pt x="21478" y="1"/>
                      <a:pt x="186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5"/>
              <p:cNvSpPr/>
              <p:nvPr/>
            </p:nvSpPr>
            <p:spPr>
              <a:xfrm>
                <a:off x="2561011" y="3482125"/>
                <a:ext cx="876900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5076" h="37085" extrusionOk="0">
                    <a:moveTo>
                      <a:pt x="18749" y="0"/>
                    </a:moveTo>
                    <a:cubicBezTo>
                      <a:pt x="16104" y="0"/>
                      <a:pt x="13641" y="472"/>
                      <a:pt x="11357" y="1416"/>
                    </a:cubicBezTo>
                    <a:cubicBezTo>
                      <a:pt x="9074" y="2362"/>
                      <a:pt x="7090" y="3649"/>
                      <a:pt x="5409" y="5279"/>
                    </a:cubicBezTo>
                    <a:cubicBezTo>
                      <a:pt x="3726" y="6911"/>
                      <a:pt x="2404" y="8834"/>
                      <a:pt x="1442" y="11048"/>
                    </a:cubicBezTo>
                    <a:cubicBezTo>
                      <a:pt x="481" y="13263"/>
                      <a:pt x="0" y="15658"/>
                      <a:pt x="0" y="18234"/>
                    </a:cubicBezTo>
                    <a:cubicBezTo>
                      <a:pt x="0" y="21220"/>
                      <a:pt x="480" y="23882"/>
                      <a:pt x="1442" y="26217"/>
                    </a:cubicBezTo>
                    <a:cubicBezTo>
                      <a:pt x="2404" y="28553"/>
                      <a:pt x="3691" y="30527"/>
                      <a:pt x="5306" y="32140"/>
                    </a:cubicBezTo>
                    <a:cubicBezTo>
                      <a:pt x="6918" y="33755"/>
                      <a:pt x="8807" y="34982"/>
                      <a:pt x="10971" y="35823"/>
                    </a:cubicBezTo>
                    <a:cubicBezTo>
                      <a:pt x="13136" y="36664"/>
                      <a:pt x="15401" y="37084"/>
                      <a:pt x="17769" y="37084"/>
                    </a:cubicBezTo>
                    <a:cubicBezTo>
                      <a:pt x="17771" y="37084"/>
                      <a:pt x="17773" y="37084"/>
                      <a:pt x="17775" y="37084"/>
                    </a:cubicBezTo>
                    <a:cubicBezTo>
                      <a:pt x="21171" y="37084"/>
                      <a:pt x="24174" y="35985"/>
                      <a:pt x="26784" y="33789"/>
                    </a:cubicBezTo>
                    <a:lnTo>
                      <a:pt x="26784" y="33789"/>
                    </a:lnTo>
                    <a:lnTo>
                      <a:pt x="26783" y="36827"/>
                    </a:lnTo>
                    <a:lnTo>
                      <a:pt x="35076" y="36827"/>
                    </a:lnTo>
                    <a:lnTo>
                      <a:pt x="35076" y="17357"/>
                    </a:lnTo>
                    <a:lnTo>
                      <a:pt x="20036" y="17357"/>
                    </a:lnTo>
                    <a:lnTo>
                      <a:pt x="20036" y="24569"/>
                    </a:lnTo>
                    <a:lnTo>
                      <a:pt x="26372" y="24569"/>
                    </a:lnTo>
                    <a:cubicBezTo>
                      <a:pt x="24140" y="26972"/>
                      <a:pt x="21564" y="28173"/>
                      <a:pt x="18646" y="28173"/>
                    </a:cubicBezTo>
                    <a:cubicBezTo>
                      <a:pt x="17376" y="28173"/>
                      <a:pt x="16225" y="27941"/>
                      <a:pt x="15195" y="27478"/>
                    </a:cubicBezTo>
                    <a:cubicBezTo>
                      <a:pt x="14165" y="27015"/>
                      <a:pt x="13281" y="26363"/>
                      <a:pt x="12543" y="25522"/>
                    </a:cubicBezTo>
                    <a:cubicBezTo>
                      <a:pt x="11805" y="24680"/>
                      <a:pt x="11229" y="23676"/>
                      <a:pt x="10817" y="22508"/>
                    </a:cubicBezTo>
                    <a:cubicBezTo>
                      <a:pt x="10405" y="21341"/>
                      <a:pt x="10199" y="20036"/>
                      <a:pt x="10199" y="18594"/>
                    </a:cubicBezTo>
                    <a:cubicBezTo>
                      <a:pt x="10199" y="17185"/>
                      <a:pt x="10405" y="15889"/>
                      <a:pt x="10817" y="14705"/>
                    </a:cubicBezTo>
                    <a:cubicBezTo>
                      <a:pt x="11229" y="13520"/>
                      <a:pt x="11797" y="12497"/>
                      <a:pt x="12517" y="11640"/>
                    </a:cubicBezTo>
                    <a:cubicBezTo>
                      <a:pt x="13237" y="10782"/>
                      <a:pt x="14095" y="10113"/>
                      <a:pt x="15092" y="9632"/>
                    </a:cubicBezTo>
                    <a:cubicBezTo>
                      <a:pt x="16087" y="9151"/>
                      <a:pt x="17185" y="8911"/>
                      <a:pt x="18388" y="8911"/>
                    </a:cubicBezTo>
                    <a:cubicBezTo>
                      <a:pt x="20002" y="8911"/>
                      <a:pt x="21530" y="9349"/>
                      <a:pt x="22973" y="10224"/>
                    </a:cubicBezTo>
                    <a:cubicBezTo>
                      <a:pt x="24415" y="11099"/>
                      <a:pt x="25496" y="12259"/>
                      <a:pt x="26217" y="13701"/>
                    </a:cubicBezTo>
                    <a:lnTo>
                      <a:pt x="33687" y="7984"/>
                    </a:lnTo>
                    <a:cubicBezTo>
                      <a:pt x="33033" y="6748"/>
                      <a:pt x="32192" y="5640"/>
                      <a:pt x="31162" y="4662"/>
                    </a:cubicBezTo>
                    <a:cubicBezTo>
                      <a:pt x="30132" y="3683"/>
                      <a:pt x="28974" y="2842"/>
                      <a:pt x="27687" y="2138"/>
                    </a:cubicBezTo>
                    <a:cubicBezTo>
                      <a:pt x="26398" y="1433"/>
                      <a:pt x="24998" y="901"/>
                      <a:pt x="23487" y="540"/>
                    </a:cubicBezTo>
                    <a:cubicBezTo>
                      <a:pt x="21975" y="180"/>
                      <a:pt x="20396" y="0"/>
                      <a:pt x="187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5"/>
              <p:cNvSpPr/>
              <p:nvPr/>
            </p:nvSpPr>
            <p:spPr>
              <a:xfrm>
                <a:off x="3858961" y="3483425"/>
                <a:ext cx="928425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5" extrusionOk="0">
                    <a:moveTo>
                      <a:pt x="18542" y="8909"/>
                    </a:moveTo>
                    <a:cubicBezTo>
                      <a:pt x="19949" y="8909"/>
                      <a:pt x="21178" y="9175"/>
                      <a:pt x="22225" y="9708"/>
                    </a:cubicBezTo>
                    <a:cubicBezTo>
                      <a:pt x="23272" y="10240"/>
                      <a:pt x="24148" y="10943"/>
                      <a:pt x="24851" y="11819"/>
                    </a:cubicBezTo>
                    <a:cubicBezTo>
                      <a:pt x="25557" y="12694"/>
                      <a:pt x="26081" y="13708"/>
                      <a:pt x="26424" y="14858"/>
                    </a:cubicBezTo>
                    <a:cubicBezTo>
                      <a:pt x="26767" y="16009"/>
                      <a:pt x="26938" y="17202"/>
                      <a:pt x="26938" y="18439"/>
                    </a:cubicBezTo>
                    <a:cubicBezTo>
                      <a:pt x="26938" y="19640"/>
                      <a:pt x="26774" y="20835"/>
                      <a:pt x="26449" y="21992"/>
                    </a:cubicBezTo>
                    <a:cubicBezTo>
                      <a:pt x="26123" y="23161"/>
                      <a:pt x="25625" y="24199"/>
                      <a:pt x="24956" y="25109"/>
                    </a:cubicBezTo>
                    <a:cubicBezTo>
                      <a:pt x="24285" y="26018"/>
                      <a:pt x="23418" y="26756"/>
                      <a:pt x="22354" y="27323"/>
                    </a:cubicBezTo>
                    <a:cubicBezTo>
                      <a:pt x="21290" y="27889"/>
                      <a:pt x="20037" y="28174"/>
                      <a:pt x="18594" y="28174"/>
                    </a:cubicBezTo>
                    <a:cubicBezTo>
                      <a:pt x="17152" y="28172"/>
                      <a:pt x="15908" y="27897"/>
                      <a:pt x="14861" y="27349"/>
                    </a:cubicBezTo>
                    <a:cubicBezTo>
                      <a:pt x="13814" y="26800"/>
                      <a:pt x="12946" y="26079"/>
                      <a:pt x="12259" y="25186"/>
                    </a:cubicBezTo>
                    <a:cubicBezTo>
                      <a:pt x="11571" y="24294"/>
                      <a:pt x="11056" y="23273"/>
                      <a:pt x="10714" y="22123"/>
                    </a:cubicBezTo>
                    <a:cubicBezTo>
                      <a:pt x="10371" y="20971"/>
                      <a:pt x="10199" y="19778"/>
                      <a:pt x="10199" y="18542"/>
                    </a:cubicBezTo>
                    <a:lnTo>
                      <a:pt x="10200" y="18542"/>
                    </a:lnTo>
                    <a:cubicBezTo>
                      <a:pt x="10198" y="17348"/>
                      <a:pt x="10362" y="16161"/>
                      <a:pt x="10688" y="15013"/>
                    </a:cubicBezTo>
                    <a:cubicBezTo>
                      <a:pt x="11014" y="13863"/>
                      <a:pt x="11520" y="12833"/>
                      <a:pt x="12208" y="11922"/>
                    </a:cubicBezTo>
                    <a:cubicBezTo>
                      <a:pt x="12894" y="11012"/>
                      <a:pt x="13761" y="10283"/>
                      <a:pt x="14809" y="9734"/>
                    </a:cubicBezTo>
                    <a:cubicBezTo>
                      <a:pt x="15856" y="9184"/>
                      <a:pt x="17100" y="8909"/>
                      <a:pt x="18542" y="8909"/>
                    </a:cubicBezTo>
                    <a:close/>
                    <a:moveTo>
                      <a:pt x="18688" y="0"/>
                    </a:moveTo>
                    <a:cubicBezTo>
                      <a:pt x="15979" y="0"/>
                      <a:pt x="13485" y="506"/>
                      <a:pt x="11204" y="1520"/>
                    </a:cubicBezTo>
                    <a:cubicBezTo>
                      <a:pt x="8921" y="2533"/>
                      <a:pt x="6946" y="3889"/>
                      <a:pt x="5280" y="5588"/>
                    </a:cubicBezTo>
                    <a:cubicBezTo>
                      <a:pt x="3616" y="7288"/>
                      <a:pt x="2319" y="9254"/>
                      <a:pt x="1392" y="11485"/>
                    </a:cubicBezTo>
                    <a:cubicBezTo>
                      <a:pt x="464" y="13718"/>
                      <a:pt x="1" y="16035"/>
                      <a:pt x="1" y="18439"/>
                    </a:cubicBezTo>
                    <a:cubicBezTo>
                      <a:pt x="1" y="20807"/>
                      <a:pt x="447" y="23107"/>
                      <a:pt x="1340" y="25341"/>
                    </a:cubicBezTo>
                    <a:cubicBezTo>
                      <a:pt x="2232" y="27574"/>
                      <a:pt x="3486" y="29557"/>
                      <a:pt x="5100" y="31290"/>
                    </a:cubicBezTo>
                    <a:cubicBezTo>
                      <a:pt x="6714" y="33025"/>
                      <a:pt x="8655" y="34424"/>
                      <a:pt x="10921" y="35488"/>
                    </a:cubicBezTo>
                    <a:cubicBezTo>
                      <a:pt x="13186" y="36552"/>
                      <a:pt x="15710" y="37084"/>
                      <a:pt x="18491" y="37084"/>
                    </a:cubicBezTo>
                    <a:cubicBezTo>
                      <a:pt x="21204" y="37084"/>
                      <a:pt x="23702" y="36569"/>
                      <a:pt x="25987" y="35539"/>
                    </a:cubicBezTo>
                    <a:cubicBezTo>
                      <a:pt x="28270" y="34509"/>
                      <a:pt x="30236" y="33145"/>
                      <a:pt x="31883" y="31444"/>
                    </a:cubicBezTo>
                    <a:cubicBezTo>
                      <a:pt x="33532" y="29745"/>
                      <a:pt x="34819" y="27787"/>
                      <a:pt x="35747" y="25572"/>
                    </a:cubicBezTo>
                    <a:cubicBezTo>
                      <a:pt x="36673" y="23358"/>
                      <a:pt x="37137" y="21048"/>
                      <a:pt x="37137" y="18645"/>
                    </a:cubicBezTo>
                    <a:cubicBezTo>
                      <a:pt x="37136" y="16310"/>
                      <a:pt x="36699" y="14027"/>
                      <a:pt x="35824" y="11796"/>
                    </a:cubicBezTo>
                    <a:cubicBezTo>
                      <a:pt x="34949" y="9563"/>
                      <a:pt x="33703" y="7571"/>
                      <a:pt x="32090" y="5820"/>
                    </a:cubicBezTo>
                    <a:cubicBezTo>
                      <a:pt x="30476" y="4069"/>
                      <a:pt x="28536" y="2661"/>
                      <a:pt x="26269" y="1597"/>
                    </a:cubicBezTo>
                    <a:cubicBezTo>
                      <a:pt x="24002" y="532"/>
                      <a:pt x="21478" y="0"/>
                      <a:pt x="18697" y="0"/>
                    </a:cubicBezTo>
                    <a:cubicBezTo>
                      <a:pt x="18694" y="0"/>
                      <a:pt x="18691" y="0"/>
                      <a:pt x="18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5"/>
              <p:cNvSpPr/>
              <p:nvPr/>
            </p:nvSpPr>
            <p:spPr>
              <a:xfrm>
                <a:off x="2688125" y="1159000"/>
                <a:ext cx="229325" cy="239450"/>
              </a:xfrm>
              <a:custGeom>
                <a:avLst/>
                <a:gdLst/>
                <a:ahLst/>
                <a:cxnLst/>
                <a:rect l="l" t="t" r="r" b="b"/>
                <a:pathLst>
                  <a:path w="9173" h="9578" extrusionOk="0">
                    <a:moveTo>
                      <a:pt x="0" y="1"/>
                    </a:moveTo>
                    <a:lnTo>
                      <a:pt x="3249" y="6381"/>
                    </a:lnTo>
                    <a:lnTo>
                      <a:pt x="3249" y="9577"/>
                    </a:lnTo>
                    <a:lnTo>
                      <a:pt x="5867" y="9577"/>
                    </a:lnTo>
                    <a:lnTo>
                      <a:pt x="5867" y="6407"/>
                    </a:lnTo>
                    <a:lnTo>
                      <a:pt x="9172" y="1"/>
                    </a:lnTo>
                    <a:lnTo>
                      <a:pt x="6312" y="1"/>
                    </a:lnTo>
                    <a:lnTo>
                      <a:pt x="4558" y="4141"/>
                    </a:lnTo>
                    <a:lnTo>
                      <a:pt x="28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5"/>
              <p:cNvSpPr/>
              <p:nvPr/>
            </p:nvSpPr>
            <p:spPr>
              <a:xfrm>
                <a:off x="3200025" y="1157650"/>
                <a:ext cx="243200" cy="242825"/>
              </a:xfrm>
              <a:custGeom>
                <a:avLst/>
                <a:gdLst/>
                <a:ahLst/>
                <a:cxnLst/>
                <a:rect l="l" t="t" r="r" b="b"/>
                <a:pathLst>
                  <a:path w="9728" h="9713" extrusionOk="0">
                    <a:moveTo>
                      <a:pt x="4857" y="2334"/>
                    </a:moveTo>
                    <a:cubicBezTo>
                      <a:pt x="5226" y="2335"/>
                      <a:pt x="5547" y="2404"/>
                      <a:pt x="5823" y="2543"/>
                    </a:cubicBezTo>
                    <a:cubicBezTo>
                      <a:pt x="6089" y="2677"/>
                      <a:pt x="6323" y="2865"/>
                      <a:pt x="6510" y="3096"/>
                    </a:cubicBezTo>
                    <a:cubicBezTo>
                      <a:pt x="6698" y="3332"/>
                      <a:pt x="6837" y="3602"/>
                      <a:pt x="6922" y="3892"/>
                    </a:cubicBezTo>
                    <a:cubicBezTo>
                      <a:pt x="7011" y="4196"/>
                      <a:pt x="7057" y="4512"/>
                      <a:pt x="7057" y="4830"/>
                    </a:cubicBezTo>
                    <a:cubicBezTo>
                      <a:pt x="7057" y="5145"/>
                      <a:pt x="7012" y="5457"/>
                      <a:pt x="6927" y="5761"/>
                    </a:cubicBezTo>
                    <a:cubicBezTo>
                      <a:pt x="6843" y="6068"/>
                      <a:pt x="6712" y="6338"/>
                      <a:pt x="6537" y="6577"/>
                    </a:cubicBezTo>
                    <a:cubicBezTo>
                      <a:pt x="6361" y="6815"/>
                      <a:pt x="6135" y="7008"/>
                      <a:pt x="5855" y="7157"/>
                    </a:cubicBezTo>
                    <a:cubicBezTo>
                      <a:pt x="5576" y="7305"/>
                      <a:pt x="5250" y="7380"/>
                      <a:pt x="4872" y="7380"/>
                    </a:cubicBezTo>
                    <a:cubicBezTo>
                      <a:pt x="4492" y="7380"/>
                      <a:pt x="4167" y="7307"/>
                      <a:pt x="3892" y="7163"/>
                    </a:cubicBezTo>
                    <a:cubicBezTo>
                      <a:pt x="3617" y="7020"/>
                      <a:pt x="3391" y="6831"/>
                      <a:pt x="3212" y="6596"/>
                    </a:cubicBezTo>
                    <a:cubicBezTo>
                      <a:pt x="3027" y="6356"/>
                      <a:pt x="2890" y="6084"/>
                      <a:pt x="2807" y="5794"/>
                    </a:cubicBezTo>
                    <a:cubicBezTo>
                      <a:pt x="2716" y="5490"/>
                      <a:pt x="2671" y="5174"/>
                      <a:pt x="2672" y="4856"/>
                    </a:cubicBezTo>
                    <a:cubicBezTo>
                      <a:pt x="2672" y="4544"/>
                      <a:pt x="2715" y="4234"/>
                      <a:pt x="2800" y="3932"/>
                    </a:cubicBezTo>
                    <a:cubicBezTo>
                      <a:pt x="2881" y="3640"/>
                      <a:pt x="3016" y="3366"/>
                      <a:pt x="3197" y="3123"/>
                    </a:cubicBezTo>
                    <a:cubicBezTo>
                      <a:pt x="3380" y="2884"/>
                      <a:pt x="3612" y="2687"/>
                      <a:pt x="3879" y="2550"/>
                    </a:cubicBezTo>
                    <a:cubicBezTo>
                      <a:pt x="4154" y="2406"/>
                      <a:pt x="4479" y="2334"/>
                      <a:pt x="4857" y="2334"/>
                    </a:cubicBezTo>
                    <a:close/>
                    <a:moveTo>
                      <a:pt x="4897" y="1"/>
                    </a:moveTo>
                    <a:cubicBezTo>
                      <a:pt x="4186" y="1"/>
                      <a:pt x="3531" y="133"/>
                      <a:pt x="2935" y="398"/>
                    </a:cubicBezTo>
                    <a:cubicBezTo>
                      <a:pt x="2337" y="664"/>
                      <a:pt x="1819" y="1020"/>
                      <a:pt x="1384" y="1464"/>
                    </a:cubicBezTo>
                    <a:cubicBezTo>
                      <a:pt x="948" y="1909"/>
                      <a:pt x="601" y="2433"/>
                      <a:pt x="365" y="3009"/>
                    </a:cubicBezTo>
                    <a:cubicBezTo>
                      <a:pt x="124" y="3586"/>
                      <a:pt x="0" y="4205"/>
                      <a:pt x="1" y="4830"/>
                    </a:cubicBezTo>
                    <a:cubicBezTo>
                      <a:pt x="0" y="5449"/>
                      <a:pt x="119" y="6063"/>
                      <a:pt x="352" y="6637"/>
                    </a:cubicBezTo>
                    <a:cubicBezTo>
                      <a:pt x="580" y="7213"/>
                      <a:pt x="914" y="7742"/>
                      <a:pt x="1336" y="8196"/>
                    </a:cubicBezTo>
                    <a:cubicBezTo>
                      <a:pt x="1758" y="8650"/>
                      <a:pt x="2267" y="9017"/>
                      <a:pt x="2860" y="9295"/>
                    </a:cubicBezTo>
                    <a:cubicBezTo>
                      <a:pt x="3454" y="9574"/>
                      <a:pt x="4115" y="9713"/>
                      <a:pt x="4844" y="9713"/>
                    </a:cubicBezTo>
                    <a:cubicBezTo>
                      <a:pt x="5553" y="9713"/>
                      <a:pt x="6207" y="9577"/>
                      <a:pt x="6805" y="9308"/>
                    </a:cubicBezTo>
                    <a:cubicBezTo>
                      <a:pt x="7404" y="9038"/>
                      <a:pt x="7919" y="8682"/>
                      <a:pt x="8351" y="8235"/>
                    </a:cubicBezTo>
                    <a:cubicBezTo>
                      <a:pt x="8782" y="7792"/>
                      <a:pt x="9125" y="7270"/>
                      <a:pt x="9361" y="6698"/>
                    </a:cubicBezTo>
                    <a:cubicBezTo>
                      <a:pt x="9603" y="6124"/>
                      <a:pt x="9727" y="5507"/>
                      <a:pt x="9726" y="4883"/>
                    </a:cubicBezTo>
                    <a:cubicBezTo>
                      <a:pt x="9725" y="4270"/>
                      <a:pt x="9608" y="3661"/>
                      <a:pt x="9382" y="3089"/>
                    </a:cubicBezTo>
                    <a:cubicBezTo>
                      <a:pt x="9157" y="2512"/>
                      <a:pt x="8826" y="1981"/>
                      <a:pt x="8405" y="1524"/>
                    </a:cubicBezTo>
                    <a:cubicBezTo>
                      <a:pt x="7981" y="1066"/>
                      <a:pt x="7473" y="697"/>
                      <a:pt x="6880" y="418"/>
                    </a:cubicBezTo>
                    <a:cubicBezTo>
                      <a:pt x="6288" y="140"/>
                      <a:pt x="5627" y="1"/>
                      <a:pt x="4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5"/>
              <p:cNvSpPr/>
              <p:nvPr/>
            </p:nvSpPr>
            <p:spPr>
              <a:xfrm>
                <a:off x="3761200" y="1159000"/>
                <a:ext cx="216200" cy="241500"/>
              </a:xfrm>
              <a:custGeom>
                <a:avLst/>
                <a:gdLst/>
                <a:ahLst/>
                <a:cxnLst/>
                <a:rect l="l" t="t" r="r" b="b"/>
                <a:pathLst>
                  <a:path w="8648" h="9660" extrusionOk="0">
                    <a:moveTo>
                      <a:pt x="0" y="1"/>
                    </a:moveTo>
                    <a:lnTo>
                      <a:pt x="0" y="4926"/>
                    </a:lnTo>
                    <a:cubicBezTo>
                      <a:pt x="0" y="5564"/>
                      <a:pt x="82" y="6169"/>
                      <a:pt x="244" y="6739"/>
                    </a:cubicBezTo>
                    <a:cubicBezTo>
                      <a:pt x="406" y="7310"/>
                      <a:pt x="663" y="7811"/>
                      <a:pt x="1012" y="8243"/>
                    </a:cubicBezTo>
                    <a:cubicBezTo>
                      <a:pt x="1363" y="8675"/>
                      <a:pt x="1810" y="9019"/>
                      <a:pt x="2355" y="9275"/>
                    </a:cubicBezTo>
                    <a:cubicBezTo>
                      <a:pt x="2900" y="9532"/>
                      <a:pt x="3554" y="9660"/>
                      <a:pt x="4318" y="9660"/>
                    </a:cubicBezTo>
                    <a:cubicBezTo>
                      <a:pt x="5055" y="9660"/>
                      <a:pt x="5696" y="9539"/>
                      <a:pt x="6239" y="9295"/>
                    </a:cubicBezTo>
                    <a:cubicBezTo>
                      <a:pt x="6784" y="9052"/>
                      <a:pt x="7235" y="8720"/>
                      <a:pt x="7595" y="8297"/>
                    </a:cubicBezTo>
                    <a:cubicBezTo>
                      <a:pt x="7955" y="7875"/>
                      <a:pt x="8220" y="7373"/>
                      <a:pt x="8391" y="6794"/>
                    </a:cubicBezTo>
                    <a:cubicBezTo>
                      <a:pt x="8562" y="6213"/>
                      <a:pt x="8647" y="5590"/>
                      <a:pt x="8647" y="4926"/>
                    </a:cubicBezTo>
                    <a:lnTo>
                      <a:pt x="8647" y="1"/>
                    </a:lnTo>
                    <a:lnTo>
                      <a:pt x="6017" y="1"/>
                    </a:lnTo>
                    <a:lnTo>
                      <a:pt x="6017" y="4924"/>
                    </a:lnTo>
                    <a:cubicBezTo>
                      <a:pt x="6018" y="5228"/>
                      <a:pt x="5987" y="5531"/>
                      <a:pt x="5923" y="5828"/>
                    </a:cubicBezTo>
                    <a:cubicBezTo>
                      <a:pt x="5860" y="6115"/>
                      <a:pt x="5760" y="6370"/>
                      <a:pt x="5626" y="6590"/>
                    </a:cubicBezTo>
                    <a:cubicBezTo>
                      <a:pt x="5494" y="6807"/>
                      <a:pt x="5314" y="6989"/>
                      <a:pt x="5099" y="7123"/>
                    </a:cubicBezTo>
                    <a:cubicBezTo>
                      <a:pt x="4883" y="7258"/>
                      <a:pt x="4623" y="7326"/>
                      <a:pt x="4317" y="7326"/>
                    </a:cubicBezTo>
                    <a:cubicBezTo>
                      <a:pt x="4010" y="7326"/>
                      <a:pt x="3752" y="7260"/>
                      <a:pt x="3543" y="7130"/>
                    </a:cubicBezTo>
                    <a:cubicBezTo>
                      <a:pt x="3330" y="6998"/>
                      <a:pt x="3152" y="6818"/>
                      <a:pt x="3023" y="6604"/>
                    </a:cubicBezTo>
                    <a:cubicBezTo>
                      <a:pt x="2888" y="6384"/>
                      <a:pt x="2787" y="6128"/>
                      <a:pt x="2726" y="5836"/>
                    </a:cubicBezTo>
                    <a:cubicBezTo>
                      <a:pt x="2662" y="5536"/>
                      <a:pt x="2630" y="5231"/>
                      <a:pt x="2630" y="4926"/>
                    </a:cubicBezTo>
                    <a:lnTo>
                      <a:pt x="2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5"/>
              <p:cNvSpPr/>
              <p:nvPr/>
            </p:nvSpPr>
            <p:spPr>
              <a:xfrm>
                <a:off x="4308525" y="1159000"/>
                <a:ext cx="206775" cy="239475"/>
              </a:xfrm>
              <a:custGeom>
                <a:avLst/>
                <a:gdLst/>
                <a:ahLst/>
                <a:cxnLst/>
                <a:rect l="l" t="t" r="r" b="b"/>
                <a:pathLst>
                  <a:path w="8271" h="9579" extrusionOk="0">
                    <a:moveTo>
                      <a:pt x="4223" y="2295"/>
                    </a:moveTo>
                    <a:cubicBezTo>
                      <a:pt x="4384" y="2295"/>
                      <a:pt x="4546" y="2382"/>
                      <a:pt x="4708" y="2557"/>
                    </a:cubicBezTo>
                    <a:cubicBezTo>
                      <a:pt x="4871" y="2733"/>
                      <a:pt x="4953" y="2987"/>
                      <a:pt x="4953" y="3319"/>
                    </a:cubicBezTo>
                    <a:cubicBezTo>
                      <a:pt x="4951" y="3643"/>
                      <a:pt x="4881" y="3894"/>
                      <a:pt x="4742" y="4074"/>
                    </a:cubicBezTo>
                    <a:cubicBezTo>
                      <a:pt x="4603" y="4254"/>
                      <a:pt x="4452" y="4345"/>
                      <a:pt x="4290" y="4345"/>
                    </a:cubicBezTo>
                    <a:lnTo>
                      <a:pt x="2631" y="4345"/>
                    </a:lnTo>
                    <a:lnTo>
                      <a:pt x="2631" y="2295"/>
                    </a:lnTo>
                    <a:close/>
                    <a:moveTo>
                      <a:pt x="1" y="1"/>
                    </a:moveTo>
                    <a:lnTo>
                      <a:pt x="1" y="9578"/>
                    </a:lnTo>
                    <a:lnTo>
                      <a:pt x="2631" y="9578"/>
                    </a:lnTo>
                    <a:lnTo>
                      <a:pt x="2631" y="6637"/>
                    </a:lnTo>
                    <a:lnTo>
                      <a:pt x="3617" y="6637"/>
                    </a:lnTo>
                    <a:lnTo>
                      <a:pt x="5302" y="9578"/>
                    </a:lnTo>
                    <a:lnTo>
                      <a:pt x="8271" y="9578"/>
                    </a:lnTo>
                    <a:lnTo>
                      <a:pt x="6246" y="6058"/>
                    </a:lnTo>
                    <a:cubicBezTo>
                      <a:pt x="6679" y="5751"/>
                      <a:pt x="7016" y="5358"/>
                      <a:pt x="7259" y="4877"/>
                    </a:cubicBezTo>
                    <a:cubicBezTo>
                      <a:pt x="7501" y="4396"/>
                      <a:pt x="7622" y="3877"/>
                      <a:pt x="7622" y="3319"/>
                    </a:cubicBezTo>
                    <a:cubicBezTo>
                      <a:pt x="7622" y="2914"/>
                      <a:pt x="7542" y="2512"/>
                      <a:pt x="7380" y="2111"/>
                    </a:cubicBezTo>
                    <a:cubicBezTo>
                      <a:pt x="7222" y="1719"/>
                      <a:pt x="6996" y="1358"/>
                      <a:pt x="6712" y="1046"/>
                    </a:cubicBezTo>
                    <a:cubicBezTo>
                      <a:pt x="6429" y="736"/>
                      <a:pt x="6089" y="483"/>
                      <a:pt x="5693" y="291"/>
                    </a:cubicBezTo>
                    <a:cubicBezTo>
                      <a:pt x="5297" y="97"/>
                      <a:pt x="4865" y="1"/>
                      <a:pt x="4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5"/>
              <p:cNvSpPr/>
              <p:nvPr/>
            </p:nvSpPr>
            <p:spPr>
              <a:xfrm>
                <a:off x="5268025" y="2778925"/>
                <a:ext cx="61375" cy="1937650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77506" extrusionOk="0">
                    <a:moveTo>
                      <a:pt x="1" y="0"/>
                    </a:moveTo>
                    <a:lnTo>
                      <a:pt x="1" y="77506"/>
                    </a:lnTo>
                    <a:lnTo>
                      <a:pt x="2454" y="77506"/>
                    </a:lnTo>
                    <a:lnTo>
                      <a:pt x="245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5"/>
              <p:cNvSpPr/>
              <p:nvPr/>
            </p:nvSpPr>
            <p:spPr>
              <a:xfrm>
                <a:off x="1982525" y="1430775"/>
                <a:ext cx="61350" cy="15730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2922" extrusionOk="0">
                    <a:moveTo>
                      <a:pt x="0" y="0"/>
                    </a:moveTo>
                    <a:lnTo>
                      <a:pt x="0" y="62922"/>
                    </a:lnTo>
                    <a:lnTo>
                      <a:pt x="2453" y="62922"/>
                    </a:lnTo>
                    <a:lnTo>
                      <a:pt x="245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5"/>
              <p:cNvSpPr/>
              <p:nvPr/>
            </p:nvSpPr>
            <p:spPr>
              <a:xfrm>
                <a:off x="1882200" y="3263125"/>
                <a:ext cx="236575" cy="23652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1" extrusionOk="0">
                    <a:moveTo>
                      <a:pt x="4732" y="2452"/>
                    </a:moveTo>
                    <a:cubicBezTo>
                      <a:pt x="5987" y="2452"/>
                      <a:pt x="7010" y="3475"/>
                      <a:pt x="7010" y="4730"/>
                    </a:cubicBezTo>
                    <a:cubicBezTo>
                      <a:pt x="7010" y="5987"/>
                      <a:pt x="5989" y="7009"/>
                      <a:pt x="4732" y="7009"/>
                    </a:cubicBezTo>
                    <a:cubicBezTo>
                      <a:pt x="3475" y="7009"/>
                      <a:pt x="2453" y="5988"/>
                      <a:pt x="2453" y="4730"/>
                    </a:cubicBezTo>
                    <a:cubicBezTo>
                      <a:pt x="2453" y="3473"/>
                      <a:pt x="3475" y="2452"/>
                      <a:pt x="4732" y="2452"/>
                    </a:cubicBezTo>
                    <a:close/>
                    <a:moveTo>
                      <a:pt x="4732" y="0"/>
                    </a:moveTo>
                    <a:cubicBezTo>
                      <a:pt x="2124" y="0"/>
                      <a:pt x="1" y="2122"/>
                      <a:pt x="1" y="4730"/>
                    </a:cubicBezTo>
                    <a:cubicBezTo>
                      <a:pt x="1" y="7338"/>
                      <a:pt x="2124" y="9461"/>
                      <a:pt x="4732" y="9461"/>
                    </a:cubicBezTo>
                    <a:cubicBezTo>
                      <a:pt x="7341" y="9461"/>
                      <a:pt x="9463" y="7338"/>
                      <a:pt x="9463" y="4730"/>
                    </a:cubicBezTo>
                    <a:cubicBezTo>
                      <a:pt x="9463" y="2123"/>
                      <a:pt x="7339" y="0"/>
                      <a:pt x="47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5"/>
              <p:cNvSpPr/>
              <p:nvPr/>
            </p:nvSpPr>
            <p:spPr>
              <a:xfrm>
                <a:off x="5180450" y="2322125"/>
                <a:ext cx="236575" cy="23657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3" extrusionOk="0">
                    <a:moveTo>
                      <a:pt x="4731" y="2452"/>
                    </a:moveTo>
                    <a:cubicBezTo>
                      <a:pt x="5987" y="2452"/>
                      <a:pt x="7009" y="3475"/>
                      <a:pt x="7009" y="4731"/>
                    </a:cubicBezTo>
                    <a:cubicBezTo>
                      <a:pt x="7009" y="5988"/>
                      <a:pt x="5988" y="7010"/>
                      <a:pt x="4731" y="7010"/>
                    </a:cubicBezTo>
                    <a:cubicBezTo>
                      <a:pt x="3474" y="7010"/>
                      <a:pt x="2452" y="5988"/>
                      <a:pt x="2452" y="4731"/>
                    </a:cubicBezTo>
                    <a:cubicBezTo>
                      <a:pt x="2452" y="3475"/>
                      <a:pt x="3474" y="2454"/>
                      <a:pt x="4731" y="2454"/>
                    </a:cubicBezTo>
                    <a:lnTo>
                      <a:pt x="4731" y="2452"/>
                    </a:lnTo>
                    <a:close/>
                    <a:moveTo>
                      <a:pt x="4731" y="0"/>
                    </a:moveTo>
                    <a:cubicBezTo>
                      <a:pt x="2123" y="0"/>
                      <a:pt x="0" y="2123"/>
                      <a:pt x="0" y="4731"/>
                    </a:cubicBezTo>
                    <a:cubicBezTo>
                      <a:pt x="0" y="7340"/>
                      <a:pt x="2123" y="9462"/>
                      <a:pt x="4731" y="9462"/>
                    </a:cubicBezTo>
                    <a:cubicBezTo>
                      <a:pt x="7340" y="9462"/>
                      <a:pt x="9462" y="7339"/>
                      <a:pt x="9462" y="4731"/>
                    </a:cubicBezTo>
                    <a:cubicBezTo>
                      <a:pt x="9462" y="2123"/>
                      <a:pt x="7338" y="0"/>
                      <a:pt x="47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0" name="Google Shape;200;p5"/>
            <p:cNvSpPr/>
            <p:nvPr/>
          </p:nvSpPr>
          <p:spPr>
            <a:xfrm>
              <a:off x="956925" y="1380150"/>
              <a:ext cx="3615092" cy="3356090"/>
            </a:xfrm>
            <a:custGeom>
              <a:avLst/>
              <a:gdLst/>
              <a:ahLst/>
              <a:cxnLst/>
              <a:rect l="l" t="t" r="r" b="b"/>
              <a:pathLst>
                <a:path w="36553" h="27968" extrusionOk="0">
                  <a:moveTo>
                    <a:pt x="0" y="0"/>
                  </a:moveTo>
                  <a:lnTo>
                    <a:pt x="0" y="27968"/>
                  </a:lnTo>
                  <a:lnTo>
                    <a:pt x="36553" y="27968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5"/>
            <p:cNvSpPr/>
            <p:nvPr/>
          </p:nvSpPr>
          <p:spPr>
            <a:xfrm>
              <a:off x="956924" y="1381176"/>
              <a:ext cx="3615092" cy="183518"/>
            </a:xfrm>
            <a:custGeom>
              <a:avLst/>
              <a:gdLst/>
              <a:ahLst/>
              <a:cxnLst/>
              <a:rect l="l" t="t" r="r" b="b"/>
              <a:pathLst>
                <a:path w="36553" h="2620" extrusionOk="0">
                  <a:moveTo>
                    <a:pt x="0" y="0"/>
                  </a:moveTo>
                  <a:lnTo>
                    <a:pt x="0" y="2619"/>
                  </a:lnTo>
                  <a:lnTo>
                    <a:pt x="36553" y="2619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5"/>
            <p:cNvSpPr/>
            <p:nvPr/>
          </p:nvSpPr>
          <p:spPr>
            <a:xfrm>
              <a:off x="2544424" y="1423060"/>
              <a:ext cx="541005" cy="14061"/>
            </a:xfrm>
            <a:custGeom>
              <a:avLst/>
              <a:gdLst/>
              <a:ahLst/>
              <a:cxnLst/>
              <a:rect l="l" t="t" r="r" b="b"/>
              <a:pathLst>
                <a:path w="6002" h="156" extrusionOk="0">
                  <a:moveTo>
                    <a:pt x="72" y="0"/>
                  </a:moveTo>
                  <a:cubicBezTo>
                    <a:pt x="36" y="0"/>
                    <a:pt x="1" y="36"/>
                    <a:pt x="1" y="72"/>
                  </a:cubicBezTo>
                  <a:cubicBezTo>
                    <a:pt x="1" y="119"/>
                    <a:pt x="36" y="155"/>
                    <a:pt x="72" y="155"/>
                  </a:cubicBezTo>
                  <a:lnTo>
                    <a:pt x="5930" y="155"/>
                  </a:lnTo>
                  <a:cubicBezTo>
                    <a:pt x="5978" y="155"/>
                    <a:pt x="6001" y="119"/>
                    <a:pt x="6001" y="72"/>
                  </a:cubicBezTo>
                  <a:cubicBezTo>
                    <a:pt x="6001" y="36"/>
                    <a:pt x="5978" y="0"/>
                    <a:pt x="5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5"/>
            <p:cNvSpPr/>
            <p:nvPr/>
          </p:nvSpPr>
          <p:spPr>
            <a:xfrm>
              <a:off x="1140305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5"/>
            <p:cNvSpPr/>
            <p:nvPr/>
          </p:nvSpPr>
          <p:spPr>
            <a:xfrm>
              <a:off x="1271591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5"/>
            <p:cNvSpPr/>
            <p:nvPr/>
          </p:nvSpPr>
          <p:spPr>
            <a:xfrm>
              <a:off x="1009019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" name="Google Shape;206;p5"/>
          <p:cNvGrpSpPr/>
          <p:nvPr/>
        </p:nvGrpSpPr>
        <p:grpSpPr>
          <a:xfrm>
            <a:off x="713224" y="1380150"/>
            <a:ext cx="3615093" cy="3356090"/>
            <a:chOff x="956924" y="1380150"/>
            <a:chExt cx="3615093" cy="3356090"/>
          </a:xfrm>
        </p:grpSpPr>
        <p:sp>
          <p:nvSpPr>
            <p:cNvPr id="207" name="Google Shape;207;p5"/>
            <p:cNvSpPr/>
            <p:nvPr/>
          </p:nvSpPr>
          <p:spPr>
            <a:xfrm>
              <a:off x="3600390" y="1452584"/>
              <a:ext cx="200379" cy="171306"/>
            </a:xfrm>
            <a:custGeom>
              <a:avLst/>
              <a:gdLst/>
              <a:ahLst/>
              <a:cxnLst/>
              <a:rect l="l" t="t" r="r" b="b"/>
              <a:pathLst>
                <a:path w="1537" h="1314" extrusionOk="0">
                  <a:moveTo>
                    <a:pt x="79" y="1"/>
                  </a:moveTo>
                  <a:cubicBezTo>
                    <a:pt x="73" y="1"/>
                    <a:pt x="67" y="2"/>
                    <a:pt x="60" y="4"/>
                  </a:cubicBezTo>
                  <a:cubicBezTo>
                    <a:pt x="13" y="16"/>
                    <a:pt x="1" y="63"/>
                    <a:pt x="13" y="99"/>
                  </a:cubicBezTo>
                  <a:cubicBezTo>
                    <a:pt x="251" y="802"/>
                    <a:pt x="739" y="1206"/>
                    <a:pt x="1453" y="1314"/>
                  </a:cubicBezTo>
                  <a:lnTo>
                    <a:pt x="1465" y="1314"/>
                  </a:lnTo>
                  <a:cubicBezTo>
                    <a:pt x="1501" y="1314"/>
                    <a:pt x="1525" y="1290"/>
                    <a:pt x="1537" y="1254"/>
                  </a:cubicBezTo>
                  <a:cubicBezTo>
                    <a:pt x="1537" y="1206"/>
                    <a:pt x="1513" y="1171"/>
                    <a:pt x="1477" y="1171"/>
                  </a:cubicBezTo>
                  <a:cubicBezTo>
                    <a:pt x="810" y="1063"/>
                    <a:pt x="382" y="706"/>
                    <a:pt x="156" y="51"/>
                  </a:cubicBezTo>
                  <a:cubicBezTo>
                    <a:pt x="136" y="22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8" name="Google Shape;208;p5"/>
            <p:cNvGrpSpPr/>
            <p:nvPr/>
          </p:nvGrpSpPr>
          <p:grpSpPr>
            <a:xfrm>
              <a:off x="1777395" y="1474934"/>
              <a:ext cx="2018496" cy="2013992"/>
              <a:chOff x="1097725" y="238125"/>
              <a:chExt cx="5248300" cy="5237950"/>
            </a:xfrm>
          </p:grpSpPr>
          <p:sp>
            <p:nvSpPr>
              <p:cNvPr id="209" name="Google Shape;209;p5"/>
              <p:cNvSpPr/>
              <p:nvPr/>
            </p:nvSpPr>
            <p:spPr>
              <a:xfrm>
                <a:off x="1097725" y="238125"/>
                <a:ext cx="5248300" cy="5237950"/>
              </a:xfrm>
              <a:custGeom>
                <a:avLst/>
                <a:gdLst/>
                <a:ahLst/>
                <a:cxnLst/>
                <a:rect l="l" t="t" r="r" b="b"/>
                <a:pathLst>
                  <a:path w="209932" h="209518" extrusionOk="0">
                    <a:moveTo>
                      <a:pt x="65541" y="0"/>
                    </a:moveTo>
                    <a:cubicBezTo>
                      <a:pt x="55423" y="0"/>
                      <a:pt x="45718" y="2728"/>
                      <a:pt x="36134" y="9203"/>
                    </a:cubicBezTo>
                    <a:cubicBezTo>
                      <a:pt x="12586" y="25110"/>
                      <a:pt x="1" y="54754"/>
                      <a:pt x="11842" y="105441"/>
                    </a:cubicBezTo>
                    <a:cubicBezTo>
                      <a:pt x="23683" y="156129"/>
                      <a:pt x="36089" y="200108"/>
                      <a:pt x="58757" y="207564"/>
                    </a:cubicBezTo>
                    <a:cubicBezTo>
                      <a:pt x="62781" y="208888"/>
                      <a:pt x="66999" y="209518"/>
                      <a:pt x="71406" y="209518"/>
                    </a:cubicBezTo>
                    <a:cubicBezTo>
                      <a:pt x="92252" y="209518"/>
                      <a:pt x="117322" y="195421"/>
                      <a:pt x="145959" y="173937"/>
                    </a:cubicBezTo>
                    <a:cubicBezTo>
                      <a:pt x="180649" y="147909"/>
                      <a:pt x="209932" y="125747"/>
                      <a:pt x="209622" y="97815"/>
                    </a:cubicBezTo>
                    <a:cubicBezTo>
                      <a:pt x="209324" y="71150"/>
                      <a:pt x="183909" y="51283"/>
                      <a:pt x="141267" y="28684"/>
                    </a:cubicBezTo>
                    <a:cubicBezTo>
                      <a:pt x="111969" y="13156"/>
                      <a:pt x="87759" y="0"/>
                      <a:pt x="65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5"/>
              <p:cNvSpPr/>
              <p:nvPr/>
            </p:nvSpPr>
            <p:spPr>
              <a:xfrm>
                <a:off x="2714911" y="1955625"/>
                <a:ext cx="665725" cy="914275"/>
              </a:xfrm>
              <a:custGeom>
                <a:avLst/>
                <a:gdLst/>
                <a:ahLst/>
                <a:cxnLst/>
                <a:rect l="l" t="t" r="r" b="b"/>
                <a:pathLst>
                  <a:path w="26629" h="36571" extrusionOk="0">
                    <a:moveTo>
                      <a:pt x="1" y="1"/>
                    </a:moveTo>
                    <a:lnTo>
                      <a:pt x="1" y="36571"/>
                    </a:lnTo>
                    <a:lnTo>
                      <a:pt x="26628" y="36571"/>
                    </a:lnTo>
                    <a:lnTo>
                      <a:pt x="26628" y="27814"/>
                    </a:lnTo>
                    <a:lnTo>
                      <a:pt x="10044" y="27814"/>
                    </a:lnTo>
                    <a:lnTo>
                      <a:pt x="100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5"/>
              <p:cNvSpPr/>
              <p:nvPr/>
            </p:nvSpPr>
            <p:spPr>
              <a:xfrm>
                <a:off x="3754036" y="1950475"/>
                <a:ext cx="928425" cy="927150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6" extrusionOk="0">
                    <a:moveTo>
                      <a:pt x="18542" y="8910"/>
                    </a:moveTo>
                    <a:cubicBezTo>
                      <a:pt x="19949" y="8910"/>
                      <a:pt x="21177" y="9176"/>
                      <a:pt x="22224" y="9709"/>
                    </a:cubicBezTo>
                    <a:cubicBezTo>
                      <a:pt x="23271" y="10241"/>
                      <a:pt x="24148" y="10945"/>
                      <a:pt x="24851" y="11820"/>
                    </a:cubicBezTo>
                    <a:cubicBezTo>
                      <a:pt x="25556" y="12695"/>
                      <a:pt x="26080" y="13708"/>
                      <a:pt x="26423" y="14860"/>
                    </a:cubicBezTo>
                    <a:cubicBezTo>
                      <a:pt x="26766" y="16011"/>
                      <a:pt x="26937" y="17204"/>
                      <a:pt x="26937" y="18439"/>
                    </a:cubicBezTo>
                    <a:cubicBezTo>
                      <a:pt x="26937" y="19642"/>
                      <a:pt x="26773" y="20837"/>
                      <a:pt x="26448" y="21993"/>
                    </a:cubicBezTo>
                    <a:cubicBezTo>
                      <a:pt x="26122" y="23161"/>
                      <a:pt x="25624" y="24200"/>
                      <a:pt x="24955" y="25110"/>
                    </a:cubicBezTo>
                    <a:cubicBezTo>
                      <a:pt x="24285" y="26019"/>
                      <a:pt x="23417" y="26757"/>
                      <a:pt x="22353" y="27324"/>
                    </a:cubicBezTo>
                    <a:cubicBezTo>
                      <a:pt x="21289" y="27891"/>
                      <a:pt x="20036" y="28174"/>
                      <a:pt x="18594" y="28174"/>
                    </a:cubicBezTo>
                    <a:cubicBezTo>
                      <a:pt x="17151" y="28174"/>
                      <a:pt x="15907" y="27899"/>
                      <a:pt x="14860" y="27350"/>
                    </a:cubicBezTo>
                    <a:cubicBezTo>
                      <a:pt x="13813" y="26801"/>
                      <a:pt x="12946" y="26080"/>
                      <a:pt x="12258" y="25187"/>
                    </a:cubicBezTo>
                    <a:cubicBezTo>
                      <a:pt x="11571" y="24296"/>
                      <a:pt x="11056" y="23274"/>
                      <a:pt x="10713" y="22123"/>
                    </a:cubicBezTo>
                    <a:cubicBezTo>
                      <a:pt x="10370" y="20972"/>
                      <a:pt x="10199" y="19779"/>
                      <a:pt x="10199" y="18543"/>
                    </a:cubicBezTo>
                    <a:cubicBezTo>
                      <a:pt x="10197" y="17349"/>
                      <a:pt x="10362" y="16161"/>
                      <a:pt x="10687" y="15014"/>
                    </a:cubicBezTo>
                    <a:cubicBezTo>
                      <a:pt x="11013" y="13863"/>
                      <a:pt x="11519" y="12834"/>
                      <a:pt x="12207" y="11924"/>
                    </a:cubicBezTo>
                    <a:cubicBezTo>
                      <a:pt x="12894" y="11014"/>
                      <a:pt x="13761" y="10284"/>
                      <a:pt x="14808" y="9735"/>
                    </a:cubicBezTo>
                    <a:cubicBezTo>
                      <a:pt x="15855" y="9186"/>
                      <a:pt x="17099" y="8910"/>
                      <a:pt x="18542" y="8910"/>
                    </a:cubicBezTo>
                    <a:close/>
                    <a:moveTo>
                      <a:pt x="18697" y="1"/>
                    </a:moveTo>
                    <a:cubicBezTo>
                      <a:pt x="15984" y="1"/>
                      <a:pt x="13487" y="508"/>
                      <a:pt x="11203" y="1521"/>
                    </a:cubicBezTo>
                    <a:cubicBezTo>
                      <a:pt x="8920" y="2535"/>
                      <a:pt x="6946" y="3891"/>
                      <a:pt x="5279" y="5590"/>
                    </a:cubicBezTo>
                    <a:cubicBezTo>
                      <a:pt x="3615" y="7289"/>
                      <a:pt x="2319" y="9256"/>
                      <a:pt x="1391" y="11487"/>
                    </a:cubicBezTo>
                    <a:cubicBezTo>
                      <a:pt x="464" y="13720"/>
                      <a:pt x="0" y="16037"/>
                      <a:pt x="0" y="18440"/>
                    </a:cubicBezTo>
                    <a:cubicBezTo>
                      <a:pt x="1" y="20809"/>
                      <a:pt x="447" y="23110"/>
                      <a:pt x="1339" y="25343"/>
                    </a:cubicBezTo>
                    <a:cubicBezTo>
                      <a:pt x="2232" y="27574"/>
                      <a:pt x="3485" y="29558"/>
                      <a:pt x="5099" y="31291"/>
                    </a:cubicBezTo>
                    <a:cubicBezTo>
                      <a:pt x="6713" y="33025"/>
                      <a:pt x="8654" y="34424"/>
                      <a:pt x="10920" y="35489"/>
                    </a:cubicBezTo>
                    <a:cubicBezTo>
                      <a:pt x="13187" y="36553"/>
                      <a:pt x="15710" y="37086"/>
                      <a:pt x="18492" y="37086"/>
                    </a:cubicBezTo>
                    <a:cubicBezTo>
                      <a:pt x="21204" y="37085"/>
                      <a:pt x="23702" y="36570"/>
                      <a:pt x="25986" y="35541"/>
                    </a:cubicBezTo>
                    <a:cubicBezTo>
                      <a:pt x="28270" y="34510"/>
                      <a:pt x="30235" y="33145"/>
                      <a:pt x="31882" y="31446"/>
                    </a:cubicBezTo>
                    <a:cubicBezTo>
                      <a:pt x="33532" y="29745"/>
                      <a:pt x="34819" y="27788"/>
                      <a:pt x="35746" y="25574"/>
                    </a:cubicBezTo>
                    <a:cubicBezTo>
                      <a:pt x="36672" y="23359"/>
                      <a:pt x="37136" y="21050"/>
                      <a:pt x="37136" y="18646"/>
                    </a:cubicBezTo>
                    <a:cubicBezTo>
                      <a:pt x="37135" y="16312"/>
                      <a:pt x="36698" y="14029"/>
                      <a:pt x="35823" y="11796"/>
                    </a:cubicBezTo>
                    <a:cubicBezTo>
                      <a:pt x="34948" y="9564"/>
                      <a:pt x="33702" y="7572"/>
                      <a:pt x="32089" y="5821"/>
                    </a:cubicBezTo>
                    <a:cubicBezTo>
                      <a:pt x="30476" y="4070"/>
                      <a:pt x="28536" y="2662"/>
                      <a:pt x="26269" y="1597"/>
                    </a:cubicBezTo>
                    <a:cubicBezTo>
                      <a:pt x="24003" y="533"/>
                      <a:pt x="21478" y="1"/>
                      <a:pt x="186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5"/>
              <p:cNvSpPr/>
              <p:nvPr/>
            </p:nvSpPr>
            <p:spPr>
              <a:xfrm>
                <a:off x="2561011" y="3482125"/>
                <a:ext cx="876900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5076" h="37085" extrusionOk="0">
                    <a:moveTo>
                      <a:pt x="18749" y="0"/>
                    </a:moveTo>
                    <a:cubicBezTo>
                      <a:pt x="16104" y="0"/>
                      <a:pt x="13641" y="472"/>
                      <a:pt x="11357" y="1416"/>
                    </a:cubicBezTo>
                    <a:cubicBezTo>
                      <a:pt x="9074" y="2362"/>
                      <a:pt x="7090" y="3649"/>
                      <a:pt x="5409" y="5279"/>
                    </a:cubicBezTo>
                    <a:cubicBezTo>
                      <a:pt x="3726" y="6911"/>
                      <a:pt x="2404" y="8834"/>
                      <a:pt x="1442" y="11048"/>
                    </a:cubicBezTo>
                    <a:cubicBezTo>
                      <a:pt x="481" y="13263"/>
                      <a:pt x="0" y="15658"/>
                      <a:pt x="0" y="18234"/>
                    </a:cubicBezTo>
                    <a:cubicBezTo>
                      <a:pt x="0" y="21220"/>
                      <a:pt x="480" y="23882"/>
                      <a:pt x="1442" y="26217"/>
                    </a:cubicBezTo>
                    <a:cubicBezTo>
                      <a:pt x="2404" y="28553"/>
                      <a:pt x="3691" y="30527"/>
                      <a:pt x="5306" y="32140"/>
                    </a:cubicBezTo>
                    <a:cubicBezTo>
                      <a:pt x="6918" y="33755"/>
                      <a:pt x="8807" y="34982"/>
                      <a:pt x="10971" y="35823"/>
                    </a:cubicBezTo>
                    <a:cubicBezTo>
                      <a:pt x="13136" y="36664"/>
                      <a:pt x="15401" y="37084"/>
                      <a:pt x="17769" y="37084"/>
                    </a:cubicBezTo>
                    <a:cubicBezTo>
                      <a:pt x="17771" y="37084"/>
                      <a:pt x="17773" y="37084"/>
                      <a:pt x="17775" y="37084"/>
                    </a:cubicBezTo>
                    <a:cubicBezTo>
                      <a:pt x="21171" y="37084"/>
                      <a:pt x="24174" y="35985"/>
                      <a:pt x="26784" y="33789"/>
                    </a:cubicBezTo>
                    <a:lnTo>
                      <a:pt x="26784" y="33789"/>
                    </a:lnTo>
                    <a:lnTo>
                      <a:pt x="26783" y="36827"/>
                    </a:lnTo>
                    <a:lnTo>
                      <a:pt x="35076" y="36827"/>
                    </a:lnTo>
                    <a:lnTo>
                      <a:pt x="35076" y="17357"/>
                    </a:lnTo>
                    <a:lnTo>
                      <a:pt x="20036" y="17357"/>
                    </a:lnTo>
                    <a:lnTo>
                      <a:pt x="20036" y="24569"/>
                    </a:lnTo>
                    <a:lnTo>
                      <a:pt x="26372" y="24569"/>
                    </a:lnTo>
                    <a:cubicBezTo>
                      <a:pt x="24140" y="26972"/>
                      <a:pt x="21564" y="28173"/>
                      <a:pt x="18646" y="28173"/>
                    </a:cubicBezTo>
                    <a:cubicBezTo>
                      <a:pt x="17376" y="28173"/>
                      <a:pt x="16225" y="27941"/>
                      <a:pt x="15195" y="27478"/>
                    </a:cubicBezTo>
                    <a:cubicBezTo>
                      <a:pt x="14165" y="27015"/>
                      <a:pt x="13281" y="26363"/>
                      <a:pt x="12543" y="25522"/>
                    </a:cubicBezTo>
                    <a:cubicBezTo>
                      <a:pt x="11805" y="24680"/>
                      <a:pt x="11229" y="23676"/>
                      <a:pt x="10817" y="22508"/>
                    </a:cubicBezTo>
                    <a:cubicBezTo>
                      <a:pt x="10405" y="21341"/>
                      <a:pt x="10199" y="20036"/>
                      <a:pt x="10199" y="18594"/>
                    </a:cubicBezTo>
                    <a:cubicBezTo>
                      <a:pt x="10199" y="17185"/>
                      <a:pt x="10405" y="15889"/>
                      <a:pt x="10817" y="14705"/>
                    </a:cubicBezTo>
                    <a:cubicBezTo>
                      <a:pt x="11229" y="13520"/>
                      <a:pt x="11797" y="12497"/>
                      <a:pt x="12517" y="11640"/>
                    </a:cubicBezTo>
                    <a:cubicBezTo>
                      <a:pt x="13237" y="10782"/>
                      <a:pt x="14095" y="10113"/>
                      <a:pt x="15092" y="9632"/>
                    </a:cubicBezTo>
                    <a:cubicBezTo>
                      <a:pt x="16087" y="9151"/>
                      <a:pt x="17185" y="8911"/>
                      <a:pt x="18388" y="8911"/>
                    </a:cubicBezTo>
                    <a:cubicBezTo>
                      <a:pt x="20002" y="8911"/>
                      <a:pt x="21530" y="9349"/>
                      <a:pt x="22973" y="10224"/>
                    </a:cubicBezTo>
                    <a:cubicBezTo>
                      <a:pt x="24415" y="11099"/>
                      <a:pt x="25496" y="12259"/>
                      <a:pt x="26217" y="13701"/>
                    </a:cubicBezTo>
                    <a:lnTo>
                      <a:pt x="33687" y="7984"/>
                    </a:lnTo>
                    <a:cubicBezTo>
                      <a:pt x="33033" y="6748"/>
                      <a:pt x="32192" y="5640"/>
                      <a:pt x="31162" y="4662"/>
                    </a:cubicBezTo>
                    <a:cubicBezTo>
                      <a:pt x="30132" y="3683"/>
                      <a:pt x="28974" y="2842"/>
                      <a:pt x="27687" y="2138"/>
                    </a:cubicBezTo>
                    <a:cubicBezTo>
                      <a:pt x="26398" y="1433"/>
                      <a:pt x="24998" y="901"/>
                      <a:pt x="23487" y="540"/>
                    </a:cubicBezTo>
                    <a:cubicBezTo>
                      <a:pt x="21975" y="180"/>
                      <a:pt x="20396" y="0"/>
                      <a:pt x="187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5"/>
              <p:cNvSpPr/>
              <p:nvPr/>
            </p:nvSpPr>
            <p:spPr>
              <a:xfrm>
                <a:off x="3858961" y="3483425"/>
                <a:ext cx="928425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5" extrusionOk="0">
                    <a:moveTo>
                      <a:pt x="18542" y="8909"/>
                    </a:moveTo>
                    <a:cubicBezTo>
                      <a:pt x="19949" y="8909"/>
                      <a:pt x="21178" y="9175"/>
                      <a:pt x="22225" y="9708"/>
                    </a:cubicBezTo>
                    <a:cubicBezTo>
                      <a:pt x="23272" y="10240"/>
                      <a:pt x="24148" y="10943"/>
                      <a:pt x="24851" y="11819"/>
                    </a:cubicBezTo>
                    <a:cubicBezTo>
                      <a:pt x="25557" y="12694"/>
                      <a:pt x="26081" y="13708"/>
                      <a:pt x="26424" y="14858"/>
                    </a:cubicBezTo>
                    <a:cubicBezTo>
                      <a:pt x="26767" y="16009"/>
                      <a:pt x="26938" y="17202"/>
                      <a:pt x="26938" y="18439"/>
                    </a:cubicBezTo>
                    <a:cubicBezTo>
                      <a:pt x="26938" y="19640"/>
                      <a:pt x="26774" y="20835"/>
                      <a:pt x="26449" y="21992"/>
                    </a:cubicBezTo>
                    <a:cubicBezTo>
                      <a:pt x="26123" y="23161"/>
                      <a:pt x="25625" y="24199"/>
                      <a:pt x="24956" y="25109"/>
                    </a:cubicBezTo>
                    <a:cubicBezTo>
                      <a:pt x="24285" y="26018"/>
                      <a:pt x="23418" y="26756"/>
                      <a:pt x="22354" y="27323"/>
                    </a:cubicBezTo>
                    <a:cubicBezTo>
                      <a:pt x="21290" y="27889"/>
                      <a:pt x="20037" y="28174"/>
                      <a:pt x="18594" y="28174"/>
                    </a:cubicBezTo>
                    <a:cubicBezTo>
                      <a:pt x="17152" y="28172"/>
                      <a:pt x="15908" y="27897"/>
                      <a:pt x="14861" y="27349"/>
                    </a:cubicBezTo>
                    <a:cubicBezTo>
                      <a:pt x="13814" y="26800"/>
                      <a:pt x="12946" y="26079"/>
                      <a:pt x="12259" y="25186"/>
                    </a:cubicBezTo>
                    <a:cubicBezTo>
                      <a:pt x="11571" y="24294"/>
                      <a:pt x="11056" y="23273"/>
                      <a:pt x="10714" y="22123"/>
                    </a:cubicBezTo>
                    <a:cubicBezTo>
                      <a:pt x="10371" y="20971"/>
                      <a:pt x="10199" y="19778"/>
                      <a:pt x="10199" y="18542"/>
                    </a:cubicBezTo>
                    <a:lnTo>
                      <a:pt x="10200" y="18542"/>
                    </a:lnTo>
                    <a:cubicBezTo>
                      <a:pt x="10198" y="17348"/>
                      <a:pt x="10362" y="16161"/>
                      <a:pt x="10688" y="15013"/>
                    </a:cubicBezTo>
                    <a:cubicBezTo>
                      <a:pt x="11014" y="13863"/>
                      <a:pt x="11520" y="12833"/>
                      <a:pt x="12208" y="11922"/>
                    </a:cubicBezTo>
                    <a:cubicBezTo>
                      <a:pt x="12894" y="11012"/>
                      <a:pt x="13761" y="10283"/>
                      <a:pt x="14809" y="9734"/>
                    </a:cubicBezTo>
                    <a:cubicBezTo>
                      <a:pt x="15856" y="9184"/>
                      <a:pt x="17100" y="8909"/>
                      <a:pt x="18542" y="8909"/>
                    </a:cubicBezTo>
                    <a:close/>
                    <a:moveTo>
                      <a:pt x="18688" y="0"/>
                    </a:moveTo>
                    <a:cubicBezTo>
                      <a:pt x="15979" y="0"/>
                      <a:pt x="13485" y="506"/>
                      <a:pt x="11204" y="1520"/>
                    </a:cubicBezTo>
                    <a:cubicBezTo>
                      <a:pt x="8921" y="2533"/>
                      <a:pt x="6946" y="3889"/>
                      <a:pt x="5280" y="5588"/>
                    </a:cubicBezTo>
                    <a:cubicBezTo>
                      <a:pt x="3616" y="7288"/>
                      <a:pt x="2319" y="9254"/>
                      <a:pt x="1392" y="11485"/>
                    </a:cubicBezTo>
                    <a:cubicBezTo>
                      <a:pt x="464" y="13718"/>
                      <a:pt x="1" y="16035"/>
                      <a:pt x="1" y="18439"/>
                    </a:cubicBezTo>
                    <a:cubicBezTo>
                      <a:pt x="1" y="20807"/>
                      <a:pt x="447" y="23107"/>
                      <a:pt x="1340" y="25341"/>
                    </a:cubicBezTo>
                    <a:cubicBezTo>
                      <a:pt x="2232" y="27574"/>
                      <a:pt x="3486" y="29557"/>
                      <a:pt x="5100" y="31290"/>
                    </a:cubicBezTo>
                    <a:cubicBezTo>
                      <a:pt x="6714" y="33025"/>
                      <a:pt x="8655" y="34424"/>
                      <a:pt x="10921" y="35488"/>
                    </a:cubicBezTo>
                    <a:cubicBezTo>
                      <a:pt x="13186" y="36552"/>
                      <a:pt x="15710" y="37084"/>
                      <a:pt x="18491" y="37084"/>
                    </a:cubicBezTo>
                    <a:cubicBezTo>
                      <a:pt x="21204" y="37084"/>
                      <a:pt x="23702" y="36569"/>
                      <a:pt x="25987" y="35539"/>
                    </a:cubicBezTo>
                    <a:cubicBezTo>
                      <a:pt x="28270" y="34509"/>
                      <a:pt x="30236" y="33145"/>
                      <a:pt x="31883" y="31444"/>
                    </a:cubicBezTo>
                    <a:cubicBezTo>
                      <a:pt x="33532" y="29745"/>
                      <a:pt x="34819" y="27787"/>
                      <a:pt x="35747" y="25572"/>
                    </a:cubicBezTo>
                    <a:cubicBezTo>
                      <a:pt x="36673" y="23358"/>
                      <a:pt x="37137" y="21048"/>
                      <a:pt x="37137" y="18645"/>
                    </a:cubicBezTo>
                    <a:cubicBezTo>
                      <a:pt x="37136" y="16310"/>
                      <a:pt x="36699" y="14027"/>
                      <a:pt x="35824" y="11796"/>
                    </a:cubicBezTo>
                    <a:cubicBezTo>
                      <a:pt x="34949" y="9563"/>
                      <a:pt x="33703" y="7571"/>
                      <a:pt x="32090" y="5820"/>
                    </a:cubicBezTo>
                    <a:cubicBezTo>
                      <a:pt x="30476" y="4069"/>
                      <a:pt x="28536" y="2661"/>
                      <a:pt x="26269" y="1597"/>
                    </a:cubicBezTo>
                    <a:cubicBezTo>
                      <a:pt x="24002" y="532"/>
                      <a:pt x="21478" y="0"/>
                      <a:pt x="18697" y="0"/>
                    </a:cubicBezTo>
                    <a:cubicBezTo>
                      <a:pt x="18694" y="0"/>
                      <a:pt x="18691" y="0"/>
                      <a:pt x="18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5"/>
              <p:cNvSpPr/>
              <p:nvPr/>
            </p:nvSpPr>
            <p:spPr>
              <a:xfrm>
                <a:off x="2688125" y="1159000"/>
                <a:ext cx="229325" cy="239450"/>
              </a:xfrm>
              <a:custGeom>
                <a:avLst/>
                <a:gdLst/>
                <a:ahLst/>
                <a:cxnLst/>
                <a:rect l="l" t="t" r="r" b="b"/>
                <a:pathLst>
                  <a:path w="9173" h="9578" extrusionOk="0">
                    <a:moveTo>
                      <a:pt x="0" y="1"/>
                    </a:moveTo>
                    <a:lnTo>
                      <a:pt x="3249" y="6381"/>
                    </a:lnTo>
                    <a:lnTo>
                      <a:pt x="3249" y="9577"/>
                    </a:lnTo>
                    <a:lnTo>
                      <a:pt x="5867" y="9577"/>
                    </a:lnTo>
                    <a:lnTo>
                      <a:pt x="5867" y="6407"/>
                    </a:lnTo>
                    <a:lnTo>
                      <a:pt x="9172" y="1"/>
                    </a:lnTo>
                    <a:lnTo>
                      <a:pt x="6312" y="1"/>
                    </a:lnTo>
                    <a:lnTo>
                      <a:pt x="4558" y="4141"/>
                    </a:lnTo>
                    <a:lnTo>
                      <a:pt x="28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5"/>
              <p:cNvSpPr/>
              <p:nvPr/>
            </p:nvSpPr>
            <p:spPr>
              <a:xfrm>
                <a:off x="3200025" y="1157650"/>
                <a:ext cx="243200" cy="242825"/>
              </a:xfrm>
              <a:custGeom>
                <a:avLst/>
                <a:gdLst/>
                <a:ahLst/>
                <a:cxnLst/>
                <a:rect l="l" t="t" r="r" b="b"/>
                <a:pathLst>
                  <a:path w="9728" h="9713" extrusionOk="0">
                    <a:moveTo>
                      <a:pt x="4857" y="2334"/>
                    </a:moveTo>
                    <a:cubicBezTo>
                      <a:pt x="5226" y="2335"/>
                      <a:pt x="5547" y="2404"/>
                      <a:pt x="5823" y="2543"/>
                    </a:cubicBezTo>
                    <a:cubicBezTo>
                      <a:pt x="6089" y="2677"/>
                      <a:pt x="6323" y="2865"/>
                      <a:pt x="6510" y="3096"/>
                    </a:cubicBezTo>
                    <a:cubicBezTo>
                      <a:pt x="6698" y="3332"/>
                      <a:pt x="6837" y="3602"/>
                      <a:pt x="6922" y="3892"/>
                    </a:cubicBezTo>
                    <a:cubicBezTo>
                      <a:pt x="7011" y="4196"/>
                      <a:pt x="7057" y="4512"/>
                      <a:pt x="7057" y="4830"/>
                    </a:cubicBezTo>
                    <a:cubicBezTo>
                      <a:pt x="7057" y="5145"/>
                      <a:pt x="7012" y="5457"/>
                      <a:pt x="6927" y="5761"/>
                    </a:cubicBezTo>
                    <a:cubicBezTo>
                      <a:pt x="6843" y="6068"/>
                      <a:pt x="6712" y="6338"/>
                      <a:pt x="6537" y="6577"/>
                    </a:cubicBezTo>
                    <a:cubicBezTo>
                      <a:pt x="6361" y="6815"/>
                      <a:pt x="6135" y="7008"/>
                      <a:pt x="5855" y="7157"/>
                    </a:cubicBezTo>
                    <a:cubicBezTo>
                      <a:pt x="5576" y="7305"/>
                      <a:pt x="5250" y="7380"/>
                      <a:pt x="4872" y="7380"/>
                    </a:cubicBezTo>
                    <a:cubicBezTo>
                      <a:pt x="4492" y="7380"/>
                      <a:pt x="4167" y="7307"/>
                      <a:pt x="3892" y="7163"/>
                    </a:cubicBezTo>
                    <a:cubicBezTo>
                      <a:pt x="3617" y="7020"/>
                      <a:pt x="3391" y="6831"/>
                      <a:pt x="3212" y="6596"/>
                    </a:cubicBezTo>
                    <a:cubicBezTo>
                      <a:pt x="3027" y="6356"/>
                      <a:pt x="2890" y="6084"/>
                      <a:pt x="2807" y="5794"/>
                    </a:cubicBezTo>
                    <a:cubicBezTo>
                      <a:pt x="2716" y="5490"/>
                      <a:pt x="2671" y="5174"/>
                      <a:pt x="2672" y="4856"/>
                    </a:cubicBezTo>
                    <a:cubicBezTo>
                      <a:pt x="2672" y="4544"/>
                      <a:pt x="2715" y="4234"/>
                      <a:pt x="2800" y="3932"/>
                    </a:cubicBezTo>
                    <a:cubicBezTo>
                      <a:pt x="2881" y="3640"/>
                      <a:pt x="3016" y="3366"/>
                      <a:pt x="3197" y="3123"/>
                    </a:cubicBezTo>
                    <a:cubicBezTo>
                      <a:pt x="3380" y="2884"/>
                      <a:pt x="3612" y="2687"/>
                      <a:pt x="3879" y="2550"/>
                    </a:cubicBezTo>
                    <a:cubicBezTo>
                      <a:pt x="4154" y="2406"/>
                      <a:pt x="4479" y="2334"/>
                      <a:pt x="4857" y="2334"/>
                    </a:cubicBezTo>
                    <a:close/>
                    <a:moveTo>
                      <a:pt x="4897" y="1"/>
                    </a:moveTo>
                    <a:cubicBezTo>
                      <a:pt x="4186" y="1"/>
                      <a:pt x="3531" y="133"/>
                      <a:pt x="2935" y="398"/>
                    </a:cubicBezTo>
                    <a:cubicBezTo>
                      <a:pt x="2337" y="664"/>
                      <a:pt x="1819" y="1020"/>
                      <a:pt x="1384" y="1464"/>
                    </a:cubicBezTo>
                    <a:cubicBezTo>
                      <a:pt x="948" y="1909"/>
                      <a:pt x="601" y="2433"/>
                      <a:pt x="365" y="3009"/>
                    </a:cubicBezTo>
                    <a:cubicBezTo>
                      <a:pt x="124" y="3586"/>
                      <a:pt x="0" y="4205"/>
                      <a:pt x="1" y="4830"/>
                    </a:cubicBezTo>
                    <a:cubicBezTo>
                      <a:pt x="0" y="5449"/>
                      <a:pt x="119" y="6063"/>
                      <a:pt x="352" y="6637"/>
                    </a:cubicBezTo>
                    <a:cubicBezTo>
                      <a:pt x="580" y="7213"/>
                      <a:pt x="914" y="7742"/>
                      <a:pt x="1336" y="8196"/>
                    </a:cubicBezTo>
                    <a:cubicBezTo>
                      <a:pt x="1758" y="8650"/>
                      <a:pt x="2267" y="9017"/>
                      <a:pt x="2860" y="9295"/>
                    </a:cubicBezTo>
                    <a:cubicBezTo>
                      <a:pt x="3454" y="9574"/>
                      <a:pt x="4115" y="9713"/>
                      <a:pt x="4844" y="9713"/>
                    </a:cubicBezTo>
                    <a:cubicBezTo>
                      <a:pt x="5553" y="9713"/>
                      <a:pt x="6207" y="9577"/>
                      <a:pt x="6805" y="9308"/>
                    </a:cubicBezTo>
                    <a:cubicBezTo>
                      <a:pt x="7404" y="9038"/>
                      <a:pt x="7919" y="8682"/>
                      <a:pt x="8351" y="8235"/>
                    </a:cubicBezTo>
                    <a:cubicBezTo>
                      <a:pt x="8782" y="7792"/>
                      <a:pt x="9125" y="7270"/>
                      <a:pt x="9361" y="6698"/>
                    </a:cubicBezTo>
                    <a:cubicBezTo>
                      <a:pt x="9603" y="6124"/>
                      <a:pt x="9727" y="5507"/>
                      <a:pt x="9726" y="4883"/>
                    </a:cubicBezTo>
                    <a:cubicBezTo>
                      <a:pt x="9725" y="4270"/>
                      <a:pt x="9608" y="3661"/>
                      <a:pt x="9382" y="3089"/>
                    </a:cubicBezTo>
                    <a:cubicBezTo>
                      <a:pt x="9157" y="2512"/>
                      <a:pt x="8826" y="1981"/>
                      <a:pt x="8405" y="1524"/>
                    </a:cubicBezTo>
                    <a:cubicBezTo>
                      <a:pt x="7981" y="1066"/>
                      <a:pt x="7473" y="697"/>
                      <a:pt x="6880" y="418"/>
                    </a:cubicBezTo>
                    <a:cubicBezTo>
                      <a:pt x="6288" y="140"/>
                      <a:pt x="5627" y="1"/>
                      <a:pt x="4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5"/>
              <p:cNvSpPr/>
              <p:nvPr/>
            </p:nvSpPr>
            <p:spPr>
              <a:xfrm>
                <a:off x="3761200" y="1159000"/>
                <a:ext cx="216200" cy="241500"/>
              </a:xfrm>
              <a:custGeom>
                <a:avLst/>
                <a:gdLst/>
                <a:ahLst/>
                <a:cxnLst/>
                <a:rect l="l" t="t" r="r" b="b"/>
                <a:pathLst>
                  <a:path w="8648" h="9660" extrusionOk="0">
                    <a:moveTo>
                      <a:pt x="0" y="1"/>
                    </a:moveTo>
                    <a:lnTo>
                      <a:pt x="0" y="4926"/>
                    </a:lnTo>
                    <a:cubicBezTo>
                      <a:pt x="0" y="5564"/>
                      <a:pt x="82" y="6169"/>
                      <a:pt x="244" y="6739"/>
                    </a:cubicBezTo>
                    <a:cubicBezTo>
                      <a:pt x="406" y="7310"/>
                      <a:pt x="663" y="7811"/>
                      <a:pt x="1012" y="8243"/>
                    </a:cubicBezTo>
                    <a:cubicBezTo>
                      <a:pt x="1363" y="8675"/>
                      <a:pt x="1810" y="9019"/>
                      <a:pt x="2355" y="9275"/>
                    </a:cubicBezTo>
                    <a:cubicBezTo>
                      <a:pt x="2900" y="9532"/>
                      <a:pt x="3554" y="9660"/>
                      <a:pt x="4318" y="9660"/>
                    </a:cubicBezTo>
                    <a:cubicBezTo>
                      <a:pt x="5055" y="9660"/>
                      <a:pt x="5696" y="9539"/>
                      <a:pt x="6239" y="9295"/>
                    </a:cubicBezTo>
                    <a:cubicBezTo>
                      <a:pt x="6784" y="9052"/>
                      <a:pt x="7235" y="8720"/>
                      <a:pt x="7595" y="8297"/>
                    </a:cubicBezTo>
                    <a:cubicBezTo>
                      <a:pt x="7955" y="7875"/>
                      <a:pt x="8220" y="7373"/>
                      <a:pt x="8391" y="6794"/>
                    </a:cubicBezTo>
                    <a:cubicBezTo>
                      <a:pt x="8562" y="6213"/>
                      <a:pt x="8647" y="5590"/>
                      <a:pt x="8647" y="4926"/>
                    </a:cubicBezTo>
                    <a:lnTo>
                      <a:pt x="8647" y="1"/>
                    </a:lnTo>
                    <a:lnTo>
                      <a:pt x="6017" y="1"/>
                    </a:lnTo>
                    <a:lnTo>
                      <a:pt x="6017" y="4924"/>
                    </a:lnTo>
                    <a:cubicBezTo>
                      <a:pt x="6018" y="5228"/>
                      <a:pt x="5987" y="5531"/>
                      <a:pt x="5923" y="5828"/>
                    </a:cubicBezTo>
                    <a:cubicBezTo>
                      <a:pt x="5860" y="6115"/>
                      <a:pt x="5760" y="6370"/>
                      <a:pt x="5626" y="6590"/>
                    </a:cubicBezTo>
                    <a:cubicBezTo>
                      <a:pt x="5494" y="6807"/>
                      <a:pt x="5314" y="6989"/>
                      <a:pt x="5099" y="7123"/>
                    </a:cubicBezTo>
                    <a:cubicBezTo>
                      <a:pt x="4883" y="7258"/>
                      <a:pt x="4623" y="7326"/>
                      <a:pt x="4317" y="7326"/>
                    </a:cubicBezTo>
                    <a:cubicBezTo>
                      <a:pt x="4010" y="7326"/>
                      <a:pt x="3752" y="7260"/>
                      <a:pt x="3543" y="7130"/>
                    </a:cubicBezTo>
                    <a:cubicBezTo>
                      <a:pt x="3330" y="6998"/>
                      <a:pt x="3152" y="6818"/>
                      <a:pt x="3023" y="6604"/>
                    </a:cubicBezTo>
                    <a:cubicBezTo>
                      <a:pt x="2888" y="6384"/>
                      <a:pt x="2787" y="6128"/>
                      <a:pt x="2726" y="5836"/>
                    </a:cubicBezTo>
                    <a:cubicBezTo>
                      <a:pt x="2662" y="5536"/>
                      <a:pt x="2630" y="5231"/>
                      <a:pt x="2630" y="4926"/>
                    </a:cubicBezTo>
                    <a:lnTo>
                      <a:pt x="2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5"/>
              <p:cNvSpPr/>
              <p:nvPr/>
            </p:nvSpPr>
            <p:spPr>
              <a:xfrm>
                <a:off x="4308525" y="1159000"/>
                <a:ext cx="206775" cy="239475"/>
              </a:xfrm>
              <a:custGeom>
                <a:avLst/>
                <a:gdLst/>
                <a:ahLst/>
                <a:cxnLst/>
                <a:rect l="l" t="t" r="r" b="b"/>
                <a:pathLst>
                  <a:path w="8271" h="9579" extrusionOk="0">
                    <a:moveTo>
                      <a:pt x="4223" y="2295"/>
                    </a:moveTo>
                    <a:cubicBezTo>
                      <a:pt x="4384" y="2295"/>
                      <a:pt x="4546" y="2382"/>
                      <a:pt x="4708" y="2557"/>
                    </a:cubicBezTo>
                    <a:cubicBezTo>
                      <a:pt x="4871" y="2733"/>
                      <a:pt x="4953" y="2987"/>
                      <a:pt x="4953" y="3319"/>
                    </a:cubicBezTo>
                    <a:cubicBezTo>
                      <a:pt x="4951" y="3643"/>
                      <a:pt x="4881" y="3894"/>
                      <a:pt x="4742" y="4074"/>
                    </a:cubicBezTo>
                    <a:cubicBezTo>
                      <a:pt x="4603" y="4254"/>
                      <a:pt x="4452" y="4345"/>
                      <a:pt x="4290" y="4345"/>
                    </a:cubicBezTo>
                    <a:lnTo>
                      <a:pt x="2631" y="4345"/>
                    </a:lnTo>
                    <a:lnTo>
                      <a:pt x="2631" y="2295"/>
                    </a:lnTo>
                    <a:close/>
                    <a:moveTo>
                      <a:pt x="1" y="1"/>
                    </a:moveTo>
                    <a:lnTo>
                      <a:pt x="1" y="9578"/>
                    </a:lnTo>
                    <a:lnTo>
                      <a:pt x="2631" y="9578"/>
                    </a:lnTo>
                    <a:lnTo>
                      <a:pt x="2631" y="6637"/>
                    </a:lnTo>
                    <a:lnTo>
                      <a:pt x="3617" y="6637"/>
                    </a:lnTo>
                    <a:lnTo>
                      <a:pt x="5302" y="9578"/>
                    </a:lnTo>
                    <a:lnTo>
                      <a:pt x="8271" y="9578"/>
                    </a:lnTo>
                    <a:lnTo>
                      <a:pt x="6246" y="6058"/>
                    </a:lnTo>
                    <a:cubicBezTo>
                      <a:pt x="6679" y="5751"/>
                      <a:pt x="7016" y="5358"/>
                      <a:pt x="7259" y="4877"/>
                    </a:cubicBezTo>
                    <a:cubicBezTo>
                      <a:pt x="7501" y="4396"/>
                      <a:pt x="7622" y="3877"/>
                      <a:pt x="7622" y="3319"/>
                    </a:cubicBezTo>
                    <a:cubicBezTo>
                      <a:pt x="7622" y="2914"/>
                      <a:pt x="7542" y="2512"/>
                      <a:pt x="7380" y="2111"/>
                    </a:cubicBezTo>
                    <a:cubicBezTo>
                      <a:pt x="7222" y="1719"/>
                      <a:pt x="6996" y="1358"/>
                      <a:pt x="6712" y="1046"/>
                    </a:cubicBezTo>
                    <a:cubicBezTo>
                      <a:pt x="6429" y="736"/>
                      <a:pt x="6089" y="483"/>
                      <a:pt x="5693" y="291"/>
                    </a:cubicBezTo>
                    <a:cubicBezTo>
                      <a:pt x="5297" y="97"/>
                      <a:pt x="4865" y="1"/>
                      <a:pt x="4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5"/>
              <p:cNvSpPr/>
              <p:nvPr/>
            </p:nvSpPr>
            <p:spPr>
              <a:xfrm>
                <a:off x="5268025" y="2778925"/>
                <a:ext cx="61375" cy="1937650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77506" extrusionOk="0">
                    <a:moveTo>
                      <a:pt x="1" y="0"/>
                    </a:moveTo>
                    <a:lnTo>
                      <a:pt x="1" y="77506"/>
                    </a:lnTo>
                    <a:lnTo>
                      <a:pt x="2454" y="77506"/>
                    </a:lnTo>
                    <a:lnTo>
                      <a:pt x="245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5"/>
              <p:cNvSpPr/>
              <p:nvPr/>
            </p:nvSpPr>
            <p:spPr>
              <a:xfrm>
                <a:off x="1982525" y="1430775"/>
                <a:ext cx="61350" cy="15730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2922" extrusionOk="0">
                    <a:moveTo>
                      <a:pt x="0" y="0"/>
                    </a:moveTo>
                    <a:lnTo>
                      <a:pt x="0" y="62922"/>
                    </a:lnTo>
                    <a:lnTo>
                      <a:pt x="2453" y="62922"/>
                    </a:lnTo>
                    <a:lnTo>
                      <a:pt x="245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5"/>
              <p:cNvSpPr/>
              <p:nvPr/>
            </p:nvSpPr>
            <p:spPr>
              <a:xfrm>
                <a:off x="1882200" y="3263125"/>
                <a:ext cx="236575" cy="23652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1" extrusionOk="0">
                    <a:moveTo>
                      <a:pt x="4732" y="2452"/>
                    </a:moveTo>
                    <a:cubicBezTo>
                      <a:pt x="5987" y="2452"/>
                      <a:pt x="7010" y="3475"/>
                      <a:pt x="7010" y="4730"/>
                    </a:cubicBezTo>
                    <a:cubicBezTo>
                      <a:pt x="7010" y="5987"/>
                      <a:pt x="5989" y="7009"/>
                      <a:pt x="4732" y="7009"/>
                    </a:cubicBezTo>
                    <a:cubicBezTo>
                      <a:pt x="3475" y="7009"/>
                      <a:pt x="2453" y="5988"/>
                      <a:pt x="2453" y="4730"/>
                    </a:cubicBezTo>
                    <a:cubicBezTo>
                      <a:pt x="2453" y="3473"/>
                      <a:pt x="3475" y="2452"/>
                      <a:pt x="4732" y="2452"/>
                    </a:cubicBezTo>
                    <a:close/>
                    <a:moveTo>
                      <a:pt x="4732" y="0"/>
                    </a:moveTo>
                    <a:cubicBezTo>
                      <a:pt x="2124" y="0"/>
                      <a:pt x="1" y="2122"/>
                      <a:pt x="1" y="4730"/>
                    </a:cubicBezTo>
                    <a:cubicBezTo>
                      <a:pt x="1" y="7338"/>
                      <a:pt x="2124" y="9461"/>
                      <a:pt x="4732" y="9461"/>
                    </a:cubicBezTo>
                    <a:cubicBezTo>
                      <a:pt x="7341" y="9461"/>
                      <a:pt x="9463" y="7338"/>
                      <a:pt x="9463" y="4730"/>
                    </a:cubicBezTo>
                    <a:cubicBezTo>
                      <a:pt x="9463" y="2123"/>
                      <a:pt x="7339" y="0"/>
                      <a:pt x="47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5"/>
              <p:cNvSpPr/>
              <p:nvPr/>
            </p:nvSpPr>
            <p:spPr>
              <a:xfrm>
                <a:off x="5180450" y="2322125"/>
                <a:ext cx="236575" cy="23657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3" extrusionOk="0">
                    <a:moveTo>
                      <a:pt x="4731" y="2452"/>
                    </a:moveTo>
                    <a:cubicBezTo>
                      <a:pt x="5987" y="2452"/>
                      <a:pt x="7009" y="3475"/>
                      <a:pt x="7009" y="4731"/>
                    </a:cubicBezTo>
                    <a:cubicBezTo>
                      <a:pt x="7009" y="5988"/>
                      <a:pt x="5988" y="7010"/>
                      <a:pt x="4731" y="7010"/>
                    </a:cubicBezTo>
                    <a:cubicBezTo>
                      <a:pt x="3474" y="7010"/>
                      <a:pt x="2452" y="5988"/>
                      <a:pt x="2452" y="4731"/>
                    </a:cubicBezTo>
                    <a:cubicBezTo>
                      <a:pt x="2452" y="3475"/>
                      <a:pt x="3474" y="2454"/>
                      <a:pt x="4731" y="2454"/>
                    </a:cubicBezTo>
                    <a:lnTo>
                      <a:pt x="4731" y="2452"/>
                    </a:lnTo>
                    <a:close/>
                    <a:moveTo>
                      <a:pt x="4731" y="0"/>
                    </a:moveTo>
                    <a:cubicBezTo>
                      <a:pt x="2123" y="0"/>
                      <a:pt x="0" y="2123"/>
                      <a:pt x="0" y="4731"/>
                    </a:cubicBezTo>
                    <a:cubicBezTo>
                      <a:pt x="0" y="7340"/>
                      <a:pt x="2123" y="9462"/>
                      <a:pt x="4731" y="9462"/>
                    </a:cubicBezTo>
                    <a:cubicBezTo>
                      <a:pt x="7340" y="9462"/>
                      <a:pt x="9462" y="7339"/>
                      <a:pt x="9462" y="4731"/>
                    </a:cubicBezTo>
                    <a:cubicBezTo>
                      <a:pt x="9462" y="2123"/>
                      <a:pt x="7338" y="0"/>
                      <a:pt x="47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2" name="Google Shape;222;p5"/>
            <p:cNvSpPr/>
            <p:nvPr/>
          </p:nvSpPr>
          <p:spPr>
            <a:xfrm>
              <a:off x="956925" y="1380150"/>
              <a:ext cx="3615092" cy="3356090"/>
            </a:xfrm>
            <a:custGeom>
              <a:avLst/>
              <a:gdLst/>
              <a:ahLst/>
              <a:cxnLst/>
              <a:rect l="l" t="t" r="r" b="b"/>
              <a:pathLst>
                <a:path w="36553" h="27968" extrusionOk="0">
                  <a:moveTo>
                    <a:pt x="0" y="0"/>
                  </a:moveTo>
                  <a:lnTo>
                    <a:pt x="0" y="27968"/>
                  </a:lnTo>
                  <a:lnTo>
                    <a:pt x="36553" y="27968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5"/>
            <p:cNvSpPr/>
            <p:nvPr/>
          </p:nvSpPr>
          <p:spPr>
            <a:xfrm>
              <a:off x="956924" y="1381176"/>
              <a:ext cx="3615092" cy="183518"/>
            </a:xfrm>
            <a:custGeom>
              <a:avLst/>
              <a:gdLst/>
              <a:ahLst/>
              <a:cxnLst/>
              <a:rect l="l" t="t" r="r" b="b"/>
              <a:pathLst>
                <a:path w="36553" h="2620" extrusionOk="0">
                  <a:moveTo>
                    <a:pt x="0" y="0"/>
                  </a:moveTo>
                  <a:lnTo>
                    <a:pt x="0" y="2619"/>
                  </a:lnTo>
                  <a:lnTo>
                    <a:pt x="36553" y="2619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2544424" y="1423060"/>
              <a:ext cx="541005" cy="14061"/>
            </a:xfrm>
            <a:custGeom>
              <a:avLst/>
              <a:gdLst/>
              <a:ahLst/>
              <a:cxnLst/>
              <a:rect l="l" t="t" r="r" b="b"/>
              <a:pathLst>
                <a:path w="6002" h="156" extrusionOk="0">
                  <a:moveTo>
                    <a:pt x="72" y="0"/>
                  </a:moveTo>
                  <a:cubicBezTo>
                    <a:pt x="36" y="0"/>
                    <a:pt x="1" y="36"/>
                    <a:pt x="1" y="72"/>
                  </a:cubicBezTo>
                  <a:cubicBezTo>
                    <a:pt x="1" y="119"/>
                    <a:pt x="36" y="155"/>
                    <a:pt x="72" y="155"/>
                  </a:cubicBezTo>
                  <a:lnTo>
                    <a:pt x="5930" y="155"/>
                  </a:lnTo>
                  <a:cubicBezTo>
                    <a:pt x="5978" y="155"/>
                    <a:pt x="6001" y="119"/>
                    <a:pt x="6001" y="72"/>
                  </a:cubicBezTo>
                  <a:cubicBezTo>
                    <a:pt x="6001" y="36"/>
                    <a:pt x="5978" y="0"/>
                    <a:pt x="5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1140305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1271591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1009019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8" name="Google Shape;228;p5"/>
          <p:cNvSpPr txBox="1">
            <a:spLocks noGrp="1"/>
          </p:cNvSpPr>
          <p:nvPr>
            <p:ph type="body" idx="1"/>
          </p:nvPr>
        </p:nvSpPr>
        <p:spPr>
          <a:xfrm>
            <a:off x="779900" y="1947850"/>
            <a:ext cx="3366300" cy="246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29" name="Google Shape;229;p5"/>
          <p:cNvSpPr txBox="1">
            <a:spLocks noGrp="1"/>
          </p:cNvSpPr>
          <p:nvPr>
            <p:ph type="body" idx="2"/>
          </p:nvPr>
        </p:nvSpPr>
        <p:spPr>
          <a:xfrm>
            <a:off x="5061100" y="1947850"/>
            <a:ext cx="3366300" cy="246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0" name="Google Shape;2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231" name="Google Shape;231;p5"/>
          <p:cNvSpPr txBox="1">
            <a:spLocks noGrp="1"/>
          </p:cNvSpPr>
          <p:nvPr>
            <p:ph type="title"/>
          </p:nvPr>
        </p:nvSpPr>
        <p:spPr>
          <a:xfrm>
            <a:off x="713225" y="588084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5"/>
          <p:cNvSpPr txBox="1">
            <a:spLocks noGrp="1"/>
          </p:cNvSpPr>
          <p:nvPr>
            <p:ph type="title" idx="3"/>
          </p:nvPr>
        </p:nvSpPr>
        <p:spPr>
          <a:xfrm>
            <a:off x="854825" y="1470325"/>
            <a:ext cx="2944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33" name="Google Shape;233;p5"/>
          <p:cNvSpPr txBox="1">
            <a:spLocks noGrp="1"/>
          </p:cNvSpPr>
          <p:nvPr>
            <p:ph type="title" idx="4"/>
          </p:nvPr>
        </p:nvSpPr>
        <p:spPr>
          <a:xfrm>
            <a:off x="5123606" y="1465469"/>
            <a:ext cx="2944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p7"/>
          <p:cNvGrpSpPr/>
          <p:nvPr/>
        </p:nvGrpSpPr>
        <p:grpSpPr>
          <a:xfrm>
            <a:off x="353167" y="163310"/>
            <a:ext cx="8452699" cy="4831682"/>
            <a:chOff x="345766" y="155909"/>
            <a:chExt cx="8452699" cy="4831682"/>
          </a:xfrm>
        </p:grpSpPr>
        <p:grpSp>
          <p:nvGrpSpPr>
            <p:cNvPr id="248" name="Google Shape;248;p7"/>
            <p:cNvGrpSpPr/>
            <p:nvPr/>
          </p:nvGrpSpPr>
          <p:grpSpPr>
            <a:xfrm>
              <a:off x="345766" y="155909"/>
              <a:ext cx="8452699" cy="4831682"/>
              <a:chOff x="271175" y="79714"/>
              <a:chExt cx="8452699" cy="4831682"/>
            </a:xfrm>
          </p:grpSpPr>
          <p:sp>
            <p:nvSpPr>
              <p:cNvPr id="249" name="Google Shape;249;p7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7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7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7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253;p7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" name="Google Shape;256;p7"/>
          <p:cNvGrpSpPr/>
          <p:nvPr/>
        </p:nvGrpSpPr>
        <p:grpSpPr>
          <a:xfrm>
            <a:off x="713224" y="1380150"/>
            <a:ext cx="3615093" cy="2964328"/>
            <a:chOff x="956924" y="1380150"/>
            <a:chExt cx="3615093" cy="2964328"/>
          </a:xfrm>
        </p:grpSpPr>
        <p:sp>
          <p:nvSpPr>
            <p:cNvPr id="257" name="Google Shape;257;p7"/>
            <p:cNvSpPr/>
            <p:nvPr/>
          </p:nvSpPr>
          <p:spPr>
            <a:xfrm>
              <a:off x="3600390" y="1452584"/>
              <a:ext cx="200379" cy="171306"/>
            </a:xfrm>
            <a:custGeom>
              <a:avLst/>
              <a:gdLst/>
              <a:ahLst/>
              <a:cxnLst/>
              <a:rect l="l" t="t" r="r" b="b"/>
              <a:pathLst>
                <a:path w="1537" h="1314" extrusionOk="0">
                  <a:moveTo>
                    <a:pt x="79" y="1"/>
                  </a:moveTo>
                  <a:cubicBezTo>
                    <a:pt x="73" y="1"/>
                    <a:pt x="67" y="2"/>
                    <a:pt x="60" y="4"/>
                  </a:cubicBezTo>
                  <a:cubicBezTo>
                    <a:pt x="13" y="16"/>
                    <a:pt x="1" y="63"/>
                    <a:pt x="13" y="99"/>
                  </a:cubicBezTo>
                  <a:cubicBezTo>
                    <a:pt x="251" y="802"/>
                    <a:pt x="739" y="1206"/>
                    <a:pt x="1453" y="1314"/>
                  </a:cubicBezTo>
                  <a:lnTo>
                    <a:pt x="1465" y="1314"/>
                  </a:lnTo>
                  <a:cubicBezTo>
                    <a:pt x="1501" y="1314"/>
                    <a:pt x="1525" y="1290"/>
                    <a:pt x="1537" y="1254"/>
                  </a:cubicBezTo>
                  <a:cubicBezTo>
                    <a:pt x="1537" y="1206"/>
                    <a:pt x="1513" y="1171"/>
                    <a:pt x="1477" y="1171"/>
                  </a:cubicBezTo>
                  <a:cubicBezTo>
                    <a:pt x="810" y="1063"/>
                    <a:pt x="382" y="706"/>
                    <a:pt x="156" y="51"/>
                  </a:cubicBezTo>
                  <a:cubicBezTo>
                    <a:pt x="136" y="22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8" name="Google Shape;258;p7"/>
            <p:cNvGrpSpPr/>
            <p:nvPr/>
          </p:nvGrpSpPr>
          <p:grpSpPr>
            <a:xfrm>
              <a:off x="1777395" y="1474934"/>
              <a:ext cx="2018496" cy="2013992"/>
              <a:chOff x="1097725" y="238125"/>
              <a:chExt cx="5248300" cy="5237950"/>
            </a:xfrm>
          </p:grpSpPr>
          <p:sp>
            <p:nvSpPr>
              <p:cNvPr id="259" name="Google Shape;259;p7"/>
              <p:cNvSpPr/>
              <p:nvPr/>
            </p:nvSpPr>
            <p:spPr>
              <a:xfrm>
                <a:off x="1097725" y="238125"/>
                <a:ext cx="5248300" cy="5237950"/>
              </a:xfrm>
              <a:custGeom>
                <a:avLst/>
                <a:gdLst/>
                <a:ahLst/>
                <a:cxnLst/>
                <a:rect l="l" t="t" r="r" b="b"/>
                <a:pathLst>
                  <a:path w="209932" h="209518" extrusionOk="0">
                    <a:moveTo>
                      <a:pt x="65541" y="0"/>
                    </a:moveTo>
                    <a:cubicBezTo>
                      <a:pt x="55423" y="0"/>
                      <a:pt x="45718" y="2728"/>
                      <a:pt x="36134" y="9203"/>
                    </a:cubicBezTo>
                    <a:cubicBezTo>
                      <a:pt x="12586" y="25110"/>
                      <a:pt x="1" y="54754"/>
                      <a:pt x="11842" y="105441"/>
                    </a:cubicBezTo>
                    <a:cubicBezTo>
                      <a:pt x="23683" y="156129"/>
                      <a:pt x="36089" y="200108"/>
                      <a:pt x="58757" y="207564"/>
                    </a:cubicBezTo>
                    <a:cubicBezTo>
                      <a:pt x="62781" y="208888"/>
                      <a:pt x="66999" y="209518"/>
                      <a:pt x="71406" y="209518"/>
                    </a:cubicBezTo>
                    <a:cubicBezTo>
                      <a:pt x="92252" y="209518"/>
                      <a:pt x="117322" y="195421"/>
                      <a:pt x="145959" y="173937"/>
                    </a:cubicBezTo>
                    <a:cubicBezTo>
                      <a:pt x="180649" y="147909"/>
                      <a:pt x="209932" y="125747"/>
                      <a:pt x="209622" y="97815"/>
                    </a:cubicBezTo>
                    <a:cubicBezTo>
                      <a:pt x="209324" y="71150"/>
                      <a:pt x="183909" y="51283"/>
                      <a:pt x="141267" y="28684"/>
                    </a:cubicBezTo>
                    <a:cubicBezTo>
                      <a:pt x="111969" y="13156"/>
                      <a:pt x="87759" y="0"/>
                      <a:pt x="65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7"/>
              <p:cNvSpPr/>
              <p:nvPr/>
            </p:nvSpPr>
            <p:spPr>
              <a:xfrm>
                <a:off x="2714911" y="1955625"/>
                <a:ext cx="665725" cy="914275"/>
              </a:xfrm>
              <a:custGeom>
                <a:avLst/>
                <a:gdLst/>
                <a:ahLst/>
                <a:cxnLst/>
                <a:rect l="l" t="t" r="r" b="b"/>
                <a:pathLst>
                  <a:path w="26629" h="36571" extrusionOk="0">
                    <a:moveTo>
                      <a:pt x="1" y="1"/>
                    </a:moveTo>
                    <a:lnTo>
                      <a:pt x="1" y="36571"/>
                    </a:lnTo>
                    <a:lnTo>
                      <a:pt x="26628" y="36571"/>
                    </a:lnTo>
                    <a:lnTo>
                      <a:pt x="26628" y="27814"/>
                    </a:lnTo>
                    <a:lnTo>
                      <a:pt x="10044" y="27814"/>
                    </a:lnTo>
                    <a:lnTo>
                      <a:pt x="100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7"/>
              <p:cNvSpPr/>
              <p:nvPr/>
            </p:nvSpPr>
            <p:spPr>
              <a:xfrm>
                <a:off x="3754036" y="1950475"/>
                <a:ext cx="928425" cy="927150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6" extrusionOk="0">
                    <a:moveTo>
                      <a:pt x="18542" y="8910"/>
                    </a:moveTo>
                    <a:cubicBezTo>
                      <a:pt x="19949" y="8910"/>
                      <a:pt x="21177" y="9176"/>
                      <a:pt x="22224" y="9709"/>
                    </a:cubicBezTo>
                    <a:cubicBezTo>
                      <a:pt x="23271" y="10241"/>
                      <a:pt x="24148" y="10945"/>
                      <a:pt x="24851" y="11820"/>
                    </a:cubicBezTo>
                    <a:cubicBezTo>
                      <a:pt x="25556" y="12695"/>
                      <a:pt x="26080" y="13708"/>
                      <a:pt x="26423" y="14860"/>
                    </a:cubicBezTo>
                    <a:cubicBezTo>
                      <a:pt x="26766" y="16011"/>
                      <a:pt x="26937" y="17204"/>
                      <a:pt x="26937" y="18439"/>
                    </a:cubicBezTo>
                    <a:cubicBezTo>
                      <a:pt x="26937" y="19642"/>
                      <a:pt x="26773" y="20837"/>
                      <a:pt x="26448" y="21993"/>
                    </a:cubicBezTo>
                    <a:cubicBezTo>
                      <a:pt x="26122" y="23161"/>
                      <a:pt x="25624" y="24200"/>
                      <a:pt x="24955" y="25110"/>
                    </a:cubicBezTo>
                    <a:cubicBezTo>
                      <a:pt x="24285" y="26019"/>
                      <a:pt x="23417" y="26757"/>
                      <a:pt x="22353" y="27324"/>
                    </a:cubicBezTo>
                    <a:cubicBezTo>
                      <a:pt x="21289" y="27891"/>
                      <a:pt x="20036" y="28174"/>
                      <a:pt x="18594" y="28174"/>
                    </a:cubicBezTo>
                    <a:cubicBezTo>
                      <a:pt x="17151" y="28174"/>
                      <a:pt x="15907" y="27899"/>
                      <a:pt x="14860" y="27350"/>
                    </a:cubicBezTo>
                    <a:cubicBezTo>
                      <a:pt x="13813" y="26801"/>
                      <a:pt x="12946" y="26080"/>
                      <a:pt x="12258" y="25187"/>
                    </a:cubicBezTo>
                    <a:cubicBezTo>
                      <a:pt x="11571" y="24296"/>
                      <a:pt x="11056" y="23274"/>
                      <a:pt x="10713" y="22123"/>
                    </a:cubicBezTo>
                    <a:cubicBezTo>
                      <a:pt x="10370" y="20972"/>
                      <a:pt x="10199" y="19779"/>
                      <a:pt x="10199" y="18543"/>
                    </a:cubicBezTo>
                    <a:cubicBezTo>
                      <a:pt x="10197" y="17349"/>
                      <a:pt x="10362" y="16161"/>
                      <a:pt x="10687" y="15014"/>
                    </a:cubicBezTo>
                    <a:cubicBezTo>
                      <a:pt x="11013" y="13863"/>
                      <a:pt x="11519" y="12834"/>
                      <a:pt x="12207" y="11924"/>
                    </a:cubicBezTo>
                    <a:cubicBezTo>
                      <a:pt x="12894" y="11014"/>
                      <a:pt x="13761" y="10284"/>
                      <a:pt x="14808" y="9735"/>
                    </a:cubicBezTo>
                    <a:cubicBezTo>
                      <a:pt x="15855" y="9186"/>
                      <a:pt x="17099" y="8910"/>
                      <a:pt x="18542" y="8910"/>
                    </a:cubicBezTo>
                    <a:close/>
                    <a:moveTo>
                      <a:pt x="18697" y="1"/>
                    </a:moveTo>
                    <a:cubicBezTo>
                      <a:pt x="15984" y="1"/>
                      <a:pt x="13487" y="508"/>
                      <a:pt x="11203" y="1521"/>
                    </a:cubicBezTo>
                    <a:cubicBezTo>
                      <a:pt x="8920" y="2535"/>
                      <a:pt x="6946" y="3891"/>
                      <a:pt x="5279" y="5590"/>
                    </a:cubicBezTo>
                    <a:cubicBezTo>
                      <a:pt x="3615" y="7289"/>
                      <a:pt x="2319" y="9256"/>
                      <a:pt x="1391" y="11487"/>
                    </a:cubicBezTo>
                    <a:cubicBezTo>
                      <a:pt x="464" y="13720"/>
                      <a:pt x="0" y="16037"/>
                      <a:pt x="0" y="18440"/>
                    </a:cubicBezTo>
                    <a:cubicBezTo>
                      <a:pt x="1" y="20809"/>
                      <a:pt x="447" y="23110"/>
                      <a:pt x="1339" y="25343"/>
                    </a:cubicBezTo>
                    <a:cubicBezTo>
                      <a:pt x="2232" y="27574"/>
                      <a:pt x="3485" y="29558"/>
                      <a:pt x="5099" y="31291"/>
                    </a:cubicBezTo>
                    <a:cubicBezTo>
                      <a:pt x="6713" y="33025"/>
                      <a:pt x="8654" y="34424"/>
                      <a:pt x="10920" y="35489"/>
                    </a:cubicBezTo>
                    <a:cubicBezTo>
                      <a:pt x="13187" y="36553"/>
                      <a:pt x="15710" y="37086"/>
                      <a:pt x="18492" y="37086"/>
                    </a:cubicBezTo>
                    <a:cubicBezTo>
                      <a:pt x="21204" y="37085"/>
                      <a:pt x="23702" y="36570"/>
                      <a:pt x="25986" y="35541"/>
                    </a:cubicBezTo>
                    <a:cubicBezTo>
                      <a:pt x="28270" y="34510"/>
                      <a:pt x="30235" y="33145"/>
                      <a:pt x="31882" y="31446"/>
                    </a:cubicBezTo>
                    <a:cubicBezTo>
                      <a:pt x="33532" y="29745"/>
                      <a:pt x="34819" y="27788"/>
                      <a:pt x="35746" y="25574"/>
                    </a:cubicBezTo>
                    <a:cubicBezTo>
                      <a:pt x="36672" y="23359"/>
                      <a:pt x="37136" y="21050"/>
                      <a:pt x="37136" y="18646"/>
                    </a:cubicBezTo>
                    <a:cubicBezTo>
                      <a:pt x="37135" y="16312"/>
                      <a:pt x="36698" y="14029"/>
                      <a:pt x="35823" y="11796"/>
                    </a:cubicBezTo>
                    <a:cubicBezTo>
                      <a:pt x="34948" y="9564"/>
                      <a:pt x="33702" y="7572"/>
                      <a:pt x="32089" y="5821"/>
                    </a:cubicBezTo>
                    <a:cubicBezTo>
                      <a:pt x="30476" y="4070"/>
                      <a:pt x="28536" y="2662"/>
                      <a:pt x="26269" y="1597"/>
                    </a:cubicBezTo>
                    <a:cubicBezTo>
                      <a:pt x="24003" y="533"/>
                      <a:pt x="21478" y="1"/>
                      <a:pt x="186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7"/>
              <p:cNvSpPr/>
              <p:nvPr/>
            </p:nvSpPr>
            <p:spPr>
              <a:xfrm>
                <a:off x="2561011" y="3482125"/>
                <a:ext cx="876900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5076" h="37085" extrusionOk="0">
                    <a:moveTo>
                      <a:pt x="18749" y="0"/>
                    </a:moveTo>
                    <a:cubicBezTo>
                      <a:pt x="16104" y="0"/>
                      <a:pt x="13641" y="472"/>
                      <a:pt x="11357" y="1416"/>
                    </a:cubicBezTo>
                    <a:cubicBezTo>
                      <a:pt x="9074" y="2362"/>
                      <a:pt x="7090" y="3649"/>
                      <a:pt x="5409" y="5279"/>
                    </a:cubicBezTo>
                    <a:cubicBezTo>
                      <a:pt x="3726" y="6911"/>
                      <a:pt x="2404" y="8834"/>
                      <a:pt x="1442" y="11048"/>
                    </a:cubicBezTo>
                    <a:cubicBezTo>
                      <a:pt x="481" y="13263"/>
                      <a:pt x="0" y="15658"/>
                      <a:pt x="0" y="18234"/>
                    </a:cubicBezTo>
                    <a:cubicBezTo>
                      <a:pt x="0" y="21220"/>
                      <a:pt x="480" y="23882"/>
                      <a:pt x="1442" y="26217"/>
                    </a:cubicBezTo>
                    <a:cubicBezTo>
                      <a:pt x="2404" y="28553"/>
                      <a:pt x="3691" y="30527"/>
                      <a:pt x="5306" y="32140"/>
                    </a:cubicBezTo>
                    <a:cubicBezTo>
                      <a:pt x="6918" y="33755"/>
                      <a:pt x="8807" y="34982"/>
                      <a:pt x="10971" y="35823"/>
                    </a:cubicBezTo>
                    <a:cubicBezTo>
                      <a:pt x="13136" y="36664"/>
                      <a:pt x="15401" y="37084"/>
                      <a:pt x="17769" y="37084"/>
                    </a:cubicBezTo>
                    <a:cubicBezTo>
                      <a:pt x="17771" y="37084"/>
                      <a:pt x="17773" y="37084"/>
                      <a:pt x="17775" y="37084"/>
                    </a:cubicBezTo>
                    <a:cubicBezTo>
                      <a:pt x="21171" y="37084"/>
                      <a:pt x="24174" y="35985"/>
                      <a:pt x="26784" y="33789"/>
                    </a:cubicBezTo>
                    <a:lnTo>
                      <a:pt x="26784" y="33789"/>
                    </a:lnTo>
                    <a:lnTo>
                      <a:pt x="26783" y="36827"/>
                    </a:lnTo>
                    <a:lnTo>
                      <a:pt x="35076" y="36827"/>
                    </a:lnTo>
                    <a:lnTo>
                      <a:pt x="35076" y="17357"/>
                    </a:lnTo>
                    <a:lnTo>
                      <a:pt x="20036" y="17357"/>
                    </a:lnTo>
                    <a:lnTo>
                      <a:pt x="20036" y="24569"/>
                    </a:lnTo>
                    <a:lnTo>
                      <a:pt x="26372" y="24569"/>
                    </a:lnTo>
                    <a:cubicBezTo>
                      <a:pt x="24140" y="26972"/>
                      <a:pt x="21564" y="28173"/>
                      <a:pt x="18646" y="28173"/>
                    </a:cubicBezTo>
                    <a:cubicBezTo>
                      <a:pt x="17376" y="28173"/>
                      <a:pt x="16225" y="27941"/>
                      <a:pt x="15195" y="27478"/>
                    </a:cubicBezTo>
                    <a:cubicBezTo>
                      <a:pt x="14165" y="27015"/>
                      <a:pt x="13281" y="26363"/>
                      <a:pt x="12543" y="25522"/>
                    </a:cubicBezTo>
                    <a:cubicBezTo>
                      <a:pt x="11805" y="24680"/>
                      <a:pt x="11229" y="23676"/>
                      <a:pt x="10817" y="22508"/>
                    </a:cubicBezTo>
                    <a:cubicBezTo>
                      <a:pt x="10405" y="21341"/>
                      <a:pt x="10199" y="20036"/>
                      <a:pt x="10199" y="18594"/>
                    </a:cubicBezTo>
                    <a:cubicBezTo>
                      <a:pt x="10199" y="17185"/>
                      <a:pt x="10405" y="15889"/>
                      <a:pt x="10817" y="14705"/>
                    </a:cubicBezTo>
                    <a:cubicBezTo>
                      <a:pt x="11229" y="13520"/>
                      <a:pt x="11797" y="12497"/>
                      <a:pt x="12517" y="11640"/>
                    </a:cubicBezTo>
                    <a:cubicBezTo>
                      <a:pt x="13237" y="10782"/>
                      <a:pt x="14095" y="10113"/>
                      <a:pt x="15092" y="9632"/>
                    </a:cubicBezTo>
                    <a:cubicBezTo>
                      <a:pt x="16087" y="9151"/>
                      <a:pt x="17185" y="8911"/>
                      <a:pt x="18388" y="8911"/>
                    </a:cubicBezTo>
                    <a:cubicBezTo>
                      <a:pt x="20002" y="8911"/>
                      <a:pt x="21530" y="9349"/>
                      <a:pt x="22973" y="10224"/>
                    </a:cubicBezTo>
                    <a:cubicBezTo>
                      <a:pt x="24415" y="11099"/>
                      <a:pt x="25496" y="12259"/>
                      <a:pt x="26217" y="13701"/>
                    </a:cubicBezTo>
                    <a:lnTo>
                      <a:pt x="33687" y="7984"/>
                    </a:lnTo>
                    <a:cubicBezTo>
                      <a:pt x="33033" y="6748"/>
                      <a:pt x="32192" y="5640"/>
                      <a:pt x="31162" y="4662"/>
                    </a:cubicBezTo>
                    <a:cubicBezTo>
                      <a:pt x="30132" y="3683"/>
                      <a:pt x="28974" y="2842"/>
                      <a:pt x="27687" y="2138"/>
                    </a:cubicBezTo>
                    <a:cubicBezTo>
                      <a:pt x="26398" y="1433"/>
                      <a:pt x="24998" y="901"/>
                      <a:pt x="23487" y="540"/>
                    </a:cubicBezTo>
                    <a:cubicBezTo>
                      <a:pt x="21975" y="180"/>
                      <a:pt x="20396" y="0"/>
                      <a:pt x="187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7"/>
              <p:cNvSpPr/>
              <p:nvPr/>
            </p:nvSpPr>
            <p:spPr>
              <a:xfrm>
                <a:off x="3858961" y="3483425"/>
                <a:ext cx="928425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5" extrusionOk="0">
                    <a:moveTo>
                      <a:pt x="18542" y="8909"/>
                    </a:moveTo>
                    <a:cubicBezTo>
                      <a:pt x="19949" y="8909"/>
                      <a:pt x="21178" y="9175"/>
                      <a:pt x="22225" y="9708"/>
                    </a:cubicBezTo>
                    <a:cubicBezTo>
                      <a:pt x="23272" y="10240"/>
                      <a:pt x="24148" y="10943"/>
                      <a:pt x="24851" y="11819"/>
                    </a:cubicBezTo>
                    <a:cubicBezTo>
                      <a:pt x="25557" y="12694"/>
                      <a:pt x="26081" y="13708"/>
                      <a:pt x="26424" y="14858"/>
                    </a:cubicBezTo>
                    <a:cubicBezTo>
                      <a:pt x="26767" y="16009"/>
                      <a:pt x="26938" y="17202"/>
                      <a:pt x="26938" y="18439"/>
                    </a:cubicBezTo>
                    <a:cubicBezTo>
                      <a:pt x="26938" y="19640"/>
                      <a:pt x="26774" y="20835"/>
                      <a:pt x="26449" y="21992"/>
                    </a:cubicBezTo>
                    <a:cubicBezTo>
                      <a:pt x="26123" y="23161"/>
                      <a:pt x="25625" y="24199"/>
                      <a:pt x="24956" y="25109"/>
                    </a:cubicBezTo>
                    <a:cubicBezTo>
                      <a:pt x="24285" y="26018"/>
                      <a:pt x="23418" y="26756"/>
                      <a:pt x="22354" y="27323"/>
                    </a:cubicBezTo>
                    <a:cubicBezTo>
                      <a:pt x="21290" y="27889"/>
                      <a:pt x="20037" y="28174"/>
                      <a:pt x="18594" y="28174"/>
                    </a:cubicBezTo>
                    <a:cubicBezTo>
                      <a:pt x="17152" y="28172"/>
                      <a:pt x="15908" y="27897"/>
                      <a:pt x="14861" y="27349"/>
                    </a:cubicBezTo>
                    <a:cubicBezTo>
                      <a:pt x="13814" y="26800"/>
                      <a:pt x="12946" y="26079"/>
                      <a:pt x="12259" y="25186"/>
                    </a:cubicBezTo>
                    <a:cubicBezTo>
                      <a:pt x="11571" y="24294"/>
                      <a:pt x="11056" y="23273"/>
                      <a:pt x="10714" y="22123"/>
                    </a:cubicBezTo>
                    <a:cubicBezTo>
                      <a:pt x="10371" y="20971"/>
                      <a:pt x="10199" y="19778"/>
                      <a:pt x="10199" y="18542"/>
                    </a:cubicBezTo>
                    <a:lnTo>
                      <a:pt x="10200" y="18542"/>
                    </a:lnTo>
                    <a:cubicBezTo>
                      <a:pt x="10198" y="17348"/>
                      <a:pt x="10362" y="16161"/>
                      <a:pt x="10688" y="15013"/>
                    </a:cubicBezTo>
                    <a:cubicBezTo>
                      <a:pt x="11014" y="13863"/>
                      <a:pt x="11520" y="12833"/>
                      <a:pt x="12208" y="11922"/>
                    </a:cubicBezTo>
                    <a:cubicBezTo>
                      <a:pt x="12894" y="11012"/>
                      <a:pt x="13761" y="10283"/>
                      <a:pt x="14809" y="9734"/>
                    </a:cubicBezTo>
                    <a:cubicBezTo>
                      <a:pt x="15856" y="9184"/>
                      <a:pt x="17100" y="8909"/>
                      <a:pt x="18542" y="8909"/>
                    </a:cubicBezTo>
                    <a:close/>
                    <a:moveTo>
                      <a:pt x="18688" y="0"/>
                    </a:moveTo>
                    <a:cubicBezTo>
                      <a:pt x="15979" y="0"/>
                      <a:pt x="13485" y="506"/>
                      <a:pt x="11204" y="1520"/>
                    </a:cubicBezTo>
                    <a:cubicBezTo>
                      <a:pt x="8921" y="2533"/>
                      <a:pt x="6946" y="3889"/>
                      <a:pt x="5280" y="5588"/>
                    </a:cubicBezTo>
                    <a:cubicBezTo>
                      <a:pt x="3616" y="7288"/>
                      <a:pt x="2319" y="9254"/>
                      <a:pt x="1392" y="11485"/>
                    </a:cubicBezTo>
                    <a:cubicBezTo>
                      <a:pt x="464" y="13718"/>
                      <a:pt x="1" y="16035"/>
                      <a:pt x="1" y="18439"/>
                    </a:cubicBezTo>
                    <a:cubicBezTo>
                      <a:pt x="1" y="20807"/>
                      <a:pt x="447" y="23107"/>
                      <a:pt x="1340" y="25341"/>
                    </a:cubicBezTo>
                    <a:cubicBezTo>
                      <a:pt x="2232" y="27574"/>
                      <a:pt x="3486" y="29557"/>
                      <a:pt x="5100" y="31290"/>
                    </a:cubicBezTo>
                    <a:cubicBezTo>
                      <a:pt x="6714" y="33025"/>
                      <a:pt x="8655" y="34424"/>
                      <a:pt x="10921" y="35488"/>
                    </a:cubicBezTo>
                    <a:cubicBezTo>
                      <a:pt x="13186" y="36552"/>
                      <a:pt x="15710" y="37084"/>
                      <a:pt x="18491" y="37084"/>
                    </a:cubicBezTo>
                    <a:cubicBezTo>
                      <a:pt x="21204" y="37084"/>
                      <a:pt x="23702" y="36569"/>
                      <a:pt x="25987" y="35539"/>
                    </a:cubicBezTo>
                    <a:cubicBezTo>
                      <a:pt x="28270" y="34509"/>
                      <a:pt x="30236" y="33145"/>
                      <a:pt x="31883" y="31444"/>
                    </a:cubicBezTo>
                    <a:cubicBezTo>
                      <a:pt x="33532" y="29745"/>
                      <a:pt x="34819" y="27787"/>
                      <a:pt x="35747" y="25572"/>
                    </a:cubicBezTo>
                    <a:cubicBezTo>
                      <a:pt x="36673" y="23358"/>
                      <a:pt x="37137" y="21048"/>
                      <a:pt x="37137" y="18645"/>
                    </a:cubicBezTo>
                    <a:cubicBezTo>
                      <a:pt x="37136" y="16310"/>
                      <a:pt x="36699" y="14027"/>
                      <a:pt x="35824" y="11796"/>
                    </a:cubicBezTo>
                    <a:cubicBezTo>
                      <a:pt x="34949" y="9563"/>
                      <a:pt x="33703" y="7571"/>
                      <a:pt x="32090" y="5820"/>
                    </a:cubicBezTo>
                    <a:cubicBezTo>
                      <a:pt x="30476" y="4069"/>
                      <a:pt x="28536" y="2661"/>
                      <a:pt x="26269" y="1597"/>
                    </a:cubicBezTo>
                    <a:cubicBezTo>
                      <a:pt x="24002" y="532"/>
                      <a:pt x="21478" y="0"/>
                      <a:pt x="18697" y="0"/>
                    </a:cubicBezTo>
                    <a:cubicBezTo>
                      <a:pt x="18694" y="0"/>
                      <a:pt x="18691" y="0"/>
                      <a:pt x="18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7"/>
              <p:cNvSpPr/>
              <p:nvPr/>
            </p:nvSpPr>
            <p:spPr>
              <a:xfrm>
                <a:off x="2688125" y="1159000"/>
                <a:ext cx="229325" cy="239450"/>
              </a:xfrm>
              <a:custGeom>
                <a:avLst/>
                <a:gdLst/>
                <a:ahLst/>
                <a:cxnLst/>
                <a:rect l="l" t="t" r="r" b="b"/>
                <a:pathLst>
                  <a:path w="9173" h="9578" extrusionOk="0">
                    <a:moveTo>
                      <a:pt x="0" y="1"/>
                    </a:moveTo>
                    <a:lnTo>
                      <a:pt x="3249" y="6381"/>
                    </a:lnTo>
                    <a:lnTo>
                      <a:pt x="3249" y="9577"/>
                    </a:lnTo>
                    <a:lnTo>
                      <a:pt x="5867" y="9577"/>
                    </a:lnTo>
                    <a:lnTo>
                      <a:pt x="5867" y="6407"/>
                    </a:lnTo>
                    <a:lnTo>
                      <a:pt x="9172" y="1"/>
                    </a:lnTo>
                    <a:lnTo>
                      <a:pt x="6312" y="1"/>
                    </a:lnTo>
                    <a:lnTo>
                      <a:pt x="4558" y="4141"/>
                    </a:lnTo>
                    <a:lnTo>
                      <a:pt x="28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7"/>
              <p:cNvSpPr/>
              <p:nvPr/>
            </p:nvSpPr>
            <p:spPr>
              <a:xfrm>
                <a:off x="3200025" y="1157650"/>
                <a:ext cx="243200" cy="242825"/>
              </a:xfrm>
              <a:custGeom>
                <a:avLst/>
                <a:gdLst/>
                <a:ahLst/>
                <a:cxnLst/>
                <a:rect l="l" t="t" r="r" b="b"/>
                <a:pathLst>
                  <a:path w="9728" h="9713" extrusionOk="0">
                    <a:moveTo>
                      <a:pt x="4857" y="2334"/>
                    </a:moveTo>
                    <a:cubicBezTo>
                      <a:pt x="5226" y="2335"/>
                      <a:pt x="5547" y="2404"/>
                      <a:pt x="5823" y="2543"/>
                    </a:cubicBezTo>
                    <a:cubicBezTo>
                      <a:pt x="6089" y="2677"/>
                      <a:pt x="6323" y="2865"/>
                      <a:pt x="6510" y="3096"/>
                    </a:cubicBezTo>
                    <a:cubicBezTo>
                      <a:pt x="6698" y="3332"/>
                      <a:pt x="6837" y="3602"/>
                      <a:pt x="6922" y="3892"/>
                    </a:cubicBezTo>
                    <a:cubicBezTo>
                      <a:pt x="7011" y="4196"/>
                      <a:pt x="7057" y="4512"/>
                      <a:pt x="7057" y="4830"/>
                    </a:cubicBezTo>
                    <a:cubicBezTo>
                      <a:pt x="7057" y="5145"/>
                      <a:pt x="7012" y="5457"/>
                      <a:pt x="6927" y="5761"/>
                    </a:cubicBezTo>
                    <a:cubicBezTo>
                      <a:pt x="6843" y="6068"/>
                      <a:pt x="6712" y="6338"/>
                      <a:pt x="6537" y="6577"/>
                    </a:cubicBezTo>
                    <a:cubicBezTo>
                      <a:pt x="6361" y="6815"/>
                      <a:pt x="6135" y="7008"/>
                      <a:pt x="5855" y="7157"/>
                    </a:cubicBezTo>
                    <a:cubicBezTo>
                      <a:pt x="5576" y="7305"/>
                      <a:pt x="5250" y="7380"/>
                      <a:pt x="4872" y="7380"/>
                    </a:cubicBezTo>
                    <a:cubicBezTo>
                      <a:pt x="4492" y="7380"/>
                      <a:pt x="4167" y="7307"/>
                      <a:pt x="3892" y="7163"/>
                    </a:cubicBezTo>
                    <a:cubicBezTo>
                      <a:pt x="3617" y="7020"/>
                      <a:pt x="3391" y="6831"/>
                      <a:pt x="3212" y="6596"/>
                    </a:cubicBezTo>
                    <a:cubicBezTo>
                      <a:pt x="3027" y="6356"/>
                      <a:pt x="2890" y="6084"/>
                      <a:pt x="2807" y="5794"/>
                    </a:cubicBezTo>
                    <a:cubicBezTo>
                      <a:pt x="2716" y="5490"/>
                      <a:pt x="2671" y="5174"/>
                      <a:pt x="2672" y="4856"/>
                    </a:cubicBezTo>
                    <a:cubicBezTo>
                      <a:pt x="2672" y="4544"/>
                      <a:pt x="2715" y="4234"/>
                      <a:pt x="2800" y="3932"/>
                    </a:cubicBezTo>
                    <a:cubicBezTo>
                      <a:pt x="2881" y="3640"/>
                      <a:pt x="3016" y="3366"/>
                      <a:pt x="3197" y="3123"/>
                    </a:cubicBezTo>
                    <a:cubicBezTo>
                      <a:pt x="3380" y="2884"/>
                      <a:pt x="3612" y="2687"/>
                      <a:pt x="3879" y="2550"/>
                    </a:cubicBezTo>
                    <a:cubicBezTo>
                      <a:pt x="4154" y="2406"/>
                      <a:pt x="4479" y="2334"/>
                      <a:pt x="4857" y="2334"/>
                    </a:cubicBezTo>
                    <a:close/>
                    <a:moveTo>
                      <a:pt x="4897" y="1"/>
                    </a:moveTo>
                    <a:cubicBezTo>
                      <a:pt x="4186" y="1"/>
                      <a:pt x="3531" y="133"/>
                      <a:pt x="2935" y="398"/>
                    </a:cubicBezTo>
                    <a:cubicBezTo>
                      <a:pt x="2337" y="664"/>
                      <a:pt x="1819" y="1020"/>
                      <a:pt x="1384" y="1464"/>
                    </a:cubicBezTo>
                    <a:cubicBezTo>
                      <a:pt x="948" y="1909"/>
                      <a:pt x="601" y="2433"/>
                      <a:pt x="365" y="3009"/>
                    </a:cubicBezTo>
                    <a:cubicBezTo>
                      <a:pt x="124" y="3586"/>
                      <a:pt x="0" y="4205"/>
                      <a:pt x="1" y="4830"/>
                    </a:cubicBezTo>
                    <a:cubicBezTo>
                      <a:pt x="0" y="5449"/>
                      <a:pt x="119" y="6063"/>
                      <a:pt x="352" y="6637"/>
                    </a:cubicBezTo>
                    <a:cubicBezTo>
                      <a:pt x="580" y="7213"/>
                      <a:pt x="914" y="7742"/>
                      <a:pt x="1336" y="8196"/>
                    </a:cubicBezTo>
                    <a:cubicBezTo>
                      <a:pt x="1758" y="8650"/>
                      <a:pt x="2267" y="9017"/>
                      <a:pt x="2860" y="9295"/>
                    </a:cubicBezTo>
                    <a:cubicBezTo>
                      <a:pt x="3454" y="9574"/>
                      <a:pt x="4115" y="9713"/>
                      <a:pt x="4844" y="9713"/>
                    </a:cubicBezTo>
                    <a:cubicBezTo>
                      <a:pt x="5553" y="9713"/>
                      <a:pt x="6207" y="9577"/>
                      <a:pt x="6805" y="9308"/>
                    </a:cubicBezTo>
                    <a:cubicBezTo>
                      <a:pt x="7404" y="9038"/>
                      <a:pt x="7919" y="8682"/>
                      <a:pt x="8351" y="8235"/>
                    </a:cubicBezTo>
                    <a:cubicBezTo>
                      <a:pt x="8782" y="7792"/>
                      <a:pt x="9125" y="7270"/>
                      <a:pt x="9361" y="6698"/>
                    </a:cubicBezTo>
                    <a:cubicBezTo>
                      <a:pt x="9603" y="6124"/>
                      <a:pt x="9727" y="5507"/>
                      <a:pt x="9726" y="4883"/>
                    </a:cubicBezTo>
                    <a:cubicBezTo>
                      <a:pt x="9725" y="4270"/>
                      <a:pt x="9608" y="3661"/>
                      <a:pt x="9382" y="3089"/>
                    </a:cubicBezTo>
                    <a:cubicBezTo>
                      <a:pt x="9157" y="2512"/>
                      <a:pt x="8826" y="1981"/>
                      <a:pt x="8405" y="1524"/>
                    </a:cubicBezTo>
                    <a:cubicBezTo>
                      <a:pt x="7981" y="1066"/>
                      <a:pt x="7473" y="697"/>
                      <a:pt x="6880" y="418"/>
                    </a:cubicBezTo>
                    <a:cubicBezTo>
                      <a:pt x="6288" y="140"/>
                      <a:pt x="5627" y="1"/>
                      <a:pt x="4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7"/>
              <p:cNvSpPr/>
              <p:nvPr/>
            </p:nvSpPr>
            <p:spPr>
              <a:xfrm>
                <a:off x="3761200" y="1159000"/>
                <a:ext cx="216200" cy="241500"/>
              </a:xfrm>
              <a:custGeom>
                <a:avLst/>
                <a:gdLst/>
                <a:ahLst/>
                <a:cxnLst/>
                <a:rect l="l" t="t" r="r" b="b"/>
                <a:pathLst>
                  <a:path w="8648" h="9660" extrusionOk="0">
                    <a:moveTo>
                      <a:pt x="0" y="1"/>
                    </a:moveTo>
                    <a:lnTo>
                      <a:pt x="0" y="4926"/>
                    </a:lnTo>
                    <a:cubicBezTo>
                      <a:pt x="0" y="5564"/>
                      <a:pt x="82" y="6169"/>
                      <a:pt x="244" y="6739"/>
                    </a:cubicBezTo>
                    <a:cubicBezTo>
                      <a:pt x="406" y="7310"/>
                      <a:pt x="663" y="7811"/>
                      <a:pt x="1012" y="8243"/>
                    </a:cubicBezTo>
                    <a:cubicBezTo>
                      <a:pt x="1363" y="8675"/>
                      <a:pt x="1810" y="9019"/>
                      <a:pt x="2355" y="9275"/>
                    </a:cubicBezTo>
                    <a:cubicBezTo>
                      <a:pt x="2900" y="9532"/>
                      <a:pt x="3554" y="9660"/>
                      <a:pt x="4318" y="9660"/>
                    </a:cubicBezTo>
                    <a:cubicBezTo>
                      <a:pt x="5055" y="9660"/>
                      <a:pt x="5696" y="9539"/>
                      <a:pt x="6239" y="9295"/>
                    </a:cubicBezTo>
                    <a:cubicBezTo>
                      <a:pt x="6784" y="9052"/>
                      <a:pt x="7235" y="8720"/>
                      <a:pt x="7595" y="8297"/>
                    </a:cubicBezTo>
                    <a:cubicBezTo>
                      <a:pt x="7955" y="7875"/>
                      <a:pt x="8220" y="7373"/>
                      <a:pt x="8391" y="6794"/>
                    </a:cubicBezTo>
                    <a:cubicBezTo>
                      <a:pt x="8562" y="6213"/>
                      <a:pt x="8647" y="5590"/>
                      <a:pt x="8647" y="4926"/>
                    </a:cubicBezTo>
                    <a:lnTo>
                      <a:pt x="8647" y="1"/>
                    </a:lnTo>
                    <a:lnTo>
                      <a:pt x="6017" y="1"/>
                    </a:lnTo>
                    <a:lnTo>
                      <a:pt x="6017" y="4924"/>
                    </a:lnTo>
                    <a:cubicBezTo>
                      <a:pt x="6018" y="5228"/>
                      <a:pt x="5987" y="5531"/>
                      <a:pt x="5923" y="5828"/>
                    </a:cubicBezTo>
                    <a:cubicBezTo>
                      <a:pt x="5860" y="6115"/>
                      <a:pt x="5760" y="6370"/>
                      <a:pt x="5626" y="6590"/>
                    </a:cubicBezTo>
                    <a:cubicBezTo>
                      <a:pt x="5494" y="6807"/>
                      <a:pt x="5314" y="6989"/>
                      <a:pt x="5099" y="7123"/>
                    </a:cubicBezTo>
                    <a:cubicBezTo>
                      <a:pt x="4883" y="7258"/>
                      <a:pt x="4623" y="7326"/>
                      <a:pt x="4317" y="7326"/>
                    </a:cubicBezTo>
                    <a:cubicBezTo>
                      <a:pt x="4010" y="7326"/>
                      <a:pt x="3752" y="7260"/>
                      <a:pt x="3543" y="7130"/>
                    </a:cubicBezTo>
                    <a:cubicBezTo>
                      <a:pt x="3330" y="6998"/>
                      <a:pt x="3152" y="6818"/>
                      <a:pt x="3023" y="6604"/>
                    </a:cubicBezTo>
                    <a:cubicBezTo>
                      <a:pt x="2888" y="6384"/>
                      <a:pt x="2787" y="6128"/>
                      <a:pt x="2726" y="5836"/>
                    </a:cubicBezTo>
                    <a:cubicBezTo>
                      <a:pt x="2662" y="5536"/>
                      <a:pt x="2630" y="5231"/>
                      <a:pt x="2630" y="4926"/>
                    </a:cubicBezTo>
                    <a:lnTo>
                      <a:pt x="2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7"/>
              <p:cNvSpPr/>
              <p:nvPr/>
            </p:nvSpPr>
            <p:spPr>
              <a:xfrm>
                <a:off x="4308525" y="1159000"/>
                <a:ext cx="206775" cy="239475"/>
              </a:xfrm>
              <a:custGeom>
                <a:avLst/>
                <a:gdLst/>
                <a:ahLst/>
                <a:cxnLst/>
                <a:rect l="l" t="t" r="r" b="b"/>
                <a:pathLst>
                  <a:path w="8271" h="9579" extrusionOk="0">
                    <a:moveTo>
                      <a:pt x="4223" y="2295"/>
                    </a:moveTo>
                    <a:cubicBezTo>
                      <a:pt x="4384" y="2295"/>
                      <a:pt x="4546" y="2382"/>
                      <a:pt x="4708" y="2557"/>
                    </a:cubicBezTo>
                    <a:cubicBezTo>
                      <a:pt x="4871" y="2733"/>
                      <a:pt x="4953" y="2987"/>
                      <a:pt x="4953" y="3319"/>
                    </a:cubicBezTo>
                    <a:cubicBezTo>
                      <a:pt x="4951" y="3643"/>
                      <a:pt x="4881" y="3894"/>
                      <a:pt x="4742" y="4074"/>
                    </a:cubicBezTo>
                    <a:cubicBezTo>
                      <a:pt x="4603" y="4254"/>
                      <a:pt x="4452" y="4345"/>
                      <a:pt x="4290" y="4345"/>
                    </a:cubicBezTo>
                    <a:lnTo>
                      <a:pt x="2631" y="4345"/>
                    </a:lnTo>
                    <a:lnTo>
                      <a:pt x="2631" y="2295"/>
                    </a:lnTo>
                    <a:close/>
                    <a:moveTo>
                      <a:pt x="1" y="1"/>
                    </a:moveTo>
                    <a:lnTo>
                      <a:pt x="1" y="9578"/>
                    </a:lnTo>
                    <a:lnTo>
                      <a:pt x="2631" y="9578"/>
                    </a:lnTo>
                    <a:lnTo>
                      <a:pt x="2631" y="6637"/>
                    </a:lnTo>
                    <a:lnTo>
                      <a:pt x="3617" y="6637"/>
                    </a:lnTo>
                    <a:lnTo>
                      <a:pt x="5302" y="9578"/>
                    </a:lnTo>
                    <a:lnTo>
                      <a:pt x="8271" y="9578"/>
                    </a:lnTo>
                    <a:lnTo>
                      <a:pt x="6246" y="6058"/>
                    </a:lnTo>
                    <a:cubicBezTo>
                      <a:pt x="6679" y="5751"/>
                      <a:pt x="7016" y="5358"/>
                      <a:pt x="7259" y="4877"/>
                    </a:cubicBezTo>
                    <a:cubicBezTo>
                      <a:pt x="7501" y="4396"/>
                      <a:pt x="7622" y="3877"/>
                      <a:pt x="7622" y="3319"/>
                    </a:cubicBezTo>
                    <a:cubicBezTo>
                      <a:pt x="7622" y="2914"/>
                      <a:pt x="7542" y="2512"/>
                      <a:pt x="7380" y="2111"/>
                    </a:cubicBezTo>
                    <a:cubicBezTo>
                      <a:pt x="7222" y="1719"/>
                      <a:pt x="6996" y="1358"/>
                      <a:pt x="6712" y="1046"/>
                    </a:cubicBezTo>
                    <a:cubicBezTo>
                      <a:pt x="6429" y="736"/>
                      <a:pt x="6089" y="483"/>
                      <a:pt x="5693" y="291"/>
                    </a:cubicBezTo>
                    <a:cubicBezTo>
                      <a:pt x="5297" y="97"/>
                      <a:pt x="4865" y="1"/>
                      <a:pt x="4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7"/>
              <p:cNvSpPr/>
              <p:nvPr/>
            </p:nvSpPr>
            <p:spPr>
              <a:xfrm>
                <a:off x="5268025" y="2778925"/>
                <a:ext cx="61375" cy="1937650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77506" extrusionOk="0">
                    <a:moveTo>
                      <a:pt x="1" y="0"/>
                    </a:moveTo>
                    <a:lnTo>
                      <a:pt x="1" y="77506"/>
                    </a:lnTo>
                    <a:lnTo>
                      <a:pt x="2454" y="77506"/>
                    </a:lnTo>
                    <a:lnTo>
                      <a:pt x="245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7"/>
              <p:cNvSpPr/>
              <p:nvPr/>
            </p:nvSpPr>
            <p:spPr>
              <a:xfrm>
                <a:off x="1982525" y="1430775"/>
                <a:ext cx="61350" cy="15730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2922" extrusionOk="0">
                    <a:moveTo>
                      <a:pt x="0" y="0"/>
                    </a:moveTo>
                    <a:lnTo>
                      <a:pt x="0" y="62922"/>
                    </a:lnTo>
                    <a:lnTo>
                      <a:pt x="2453" y="62922"/>
                    </a:lnTo>
                    <a:lnTo>
                      <a:pt x="245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7"/>
              <p:cNvSpPr/>
              <p:nvPr/>
            </p:nvSpPr>
            <p:spPr>
              <a:xfrm>
                <a:off x="1882200" y="3263125"/>
                <a:ext cx="236575" cy="23652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1" extrusionOk="0">
                    <a:moveTo>
                      <a:pt x="4732" y="2452"/>
                    </a:moveTo>
                    <a:cubicBezTo>
                      <a:pt x="5987" y="2452"/>
                      <a:pt x="7010" y="3475"/>
                      <a:pt x="7010" y="4730"/>
                    </a:cubicBezTo>
                    <a:cubicBezTo>
                      <a:pt x="7010" y="5987"/>
                      <a:pt x="5989" y="7009"/>
                      <a:pt x="4732" y="7009"/>
                    </a:cubicBezTo>
                    <a:cubicBezTo>
                      <a:pt x="3475" y="7009"/>
                      <a:pt x="2453" y="5988"/>
                      <a:pt x="2453" y="4730"/>
                    </a:cubicBezTo>
                    <a:cubicBezTo>
                      <a:pt x="2453" y="3473"/>
                      <a:pt x="3475" y="2452"/>
                      <a:pt x="4732" y="2452"/>
                    </a:cubicBezTo>
                    <a:close/>
                    <a:moveTo>
                      <a:pt x="4732" y="0"/>
                    </a:moveTo>
                    <a:cubicBezTo>
                      <a:pt x="2124" y="0"/>
                      <a:pt x="1" y="2122"/>
                      <a:pt x="1" y="4730"/>
                    </a:cubicBezTo>
                    <a:cubicBezTo>
                      <a:pt x="1" y="7338"/>
                      <a:pt x="2124" y="9461"/>
                      <a:pt x="4732" y="9461"/>
                    </a:cubicBezTo>
                    <a:cubicBezTo>
                      <a:pt x="7341" y="9461"/>
                      <a:pt x="9463" y="7338"/>
                      <a:pt x="9463" y="4730"/>
                    </a:cubicBezTo>
                    <a:cubicBezTo>
                      <a:pt x="9463" y="2123"/>
                      <a:pt x="7339" y="0"/>
                      <a:pt x="47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7"/>
              <p:cNvSpPr/>
              <p:nvPr/>
            </p:nvSpPr>
            <p:spPr>
              <a:xfrm>
                <a:off x="5180450" y="2322125"/>
                <a:ext cx="236575" cy="23657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3" extrusionOk="0">
                    <a:moveTo>
                      <a:pt x="4731" y="2452"/>
                    </a:moveTo>
                    <a:cubicBezTo>
                      <a:pt x="5987" y="2452"/>
                      <a:pt x="7009" y="3475"/>
                      <a:pt x="7009" y="4731"/>
                    </a:cubicBezTo>
                    <a:cubicBezTo>
                      <a:pt x="7009" y="5988"/>
                      <a:pt x="5988" y="7010"/>
                      <a:pt x="4731" y="7010"/>
                    </a:cubicBezTo>
                    <a:cubicBezTo>
                      <a:pt x="3474" y="7010"/>
                      <a:pt x="2452" y="5988"/>
                      <a:pt x="2452" y="4731"/>
                    </a:cubicBezTo>
                    <a:cubicBezTo>
                      <a:pt x="2452" y="3475"/>
                      <a:pt x="3474" y="2454"/>
                      <a:pt x="4731" y="2454"/>
                    </a:cubicBezTo>
                    <a:lnTo>
                      <a:pt x="4731" y="2452"/>
                    </a:lnTo>
                    <a:close/>
                    <a:moveTo>
                      <a:pt x="4731" y="0"/>
                    </a:moveTo>
                    <a:cubicBezTo>
                      <a:pt x="2123" y="0"/>
                      <a:pt x="0" y="2123"/>
                      <a:pt x="0" y="4731"/>
                    </a:cubicBezTo>
                    <a:cubicBezTo>
                      <a:pt x="0" y="7340"/>
                      <a:pt x="2123" y="9462"/>
                      <a:pt x="4731" y="9462"/>
                    </a:cubicBezTo>
                    <a:cubicBezTo>
                      <a:pt x="7340" y="9462"/>
                      <a:pt x="9462" y="7339"/>
                      <a:pt x="9462" y="4731"/>
                    </a:cubicBezTo>
                    <a:cubicBezTo>
                      <a:pt x="9462" y="2123"/>
                      <a:pt x="7338" y="0"/>
                      <a:pt x="47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2" name="Google Shape;272;p7"/>
            <p:cNvSpPr/>
            <p:nvPr/>
          </p:nvSpPr>
          <p:spPr>
            <a:xfrm>
              <a:off x="956925" y="1380150"/>
              <a:ext cx="3615092" cy="2964328"/>
            </a:xfrm>
            <a:custGeom>
              <a:avLst/>
              <a:gdLst/>
              <a:ahLst/>
              <a:cxnLst/>
              <a:rect l="l" t="t" r="r" b="b"/>
              <a:pathLst>
                <a:path w="36553" h="27968" extrusionOk="0">
                  <a:moveTo>
                    <a:pt x="0" y="0"/>
                  </a:moveTo>
                  <a:lnTo>
                    <a:pt x="0" y="27968"/>
                  </a:lnTo>
                  <a:lnTo>
                    <a:pt x="36553" y="27968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7"/>
            <p:cNvSpPr/>
            <p:nvPr/>
          </p:nvSpPr>
          <p:spPr>
            <a:xfrm>
              <a:off x="956924" y="1381176"/>
              <a:ext cx="3615092" cy="183518"/>
            </a:xfrm>
            <a:custGeom>
              <a:avLst/>
              <a:gdLst/>
              <a:ahLst/>
              <a:cxnLst/>
              <a:rect l="l" t="t" r="r" b="b"/>
              <a:pathLst>
                <a:path w="36553" h="2620" extrusionOk="0">
                  <a:moveTo>
                    <a:pt x="0" y="0"/>
                  </a:moveTo>
                  <a:lnTo>
                    <a:pt x="0" y="2619"/>
                  </a:lnTo>
                  <a:lnTo>
                    <a:pt x="36553" y="2619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1140305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1271591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1009019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277;p7"/>
          <p:cNvSpPr txBox="1">
            <a:spLocks noGrp="1"/>
          </p:cNvSpPr>
          <p:nvPr>
            <p:ph type="title"/>
          </p:nvPr>
        </p:nvSpPr>
        <p:spPr>
          <a:xfrm>
            <a:off x="713225" y="508469"/>
            <a:ext cx="77175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8" name="Google Shape;278;p7"/>
          <p:cNvSpPr txBox="1">
            <a:spLocks noGrp="1"/>
          </p:cNvSpPr>
          <p:nvPr>
            <p:ph type="body" idx="1"/>
          </p:nvPr>
        </p:nvSpPr>
        <p:spPr>
          <a:xfrm>
            <a:off x="5141750" y="2090650"/>
            <a:ext cx="2915400" cy="93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79" name="Google Shape;279;p7"/>
          <p:cNvSpPr/>
          <p:nvPr/>
        </p:nvSpPr>
        <p:spPr>
          <a:xfrm>
            <a:off x="7880460" y="204705"/>
            <a:ext cx="254989" cy="38705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"/>
          <p:cNvSpPr/>
          <p:nvPr/>
        </p:nvSpPr>
        <p:spPr>
          <a:xfrm>
            <a:off x="8556689" y="513348"/>
            <a:ext cx="412236" cy="62576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7"/>
          <p:cNvSpPr/>
          <p:nvPr/>
        </p:nvSpPr>
        <p:spPr>
          <a:xfrm>
            <a:off x="8098500" y="979848"/>
            <a:ext cx="254989" cy="38705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"/>
          <p:cNvSpPr/>
          <p:nvPr/>
        </p:nvSpPr>
        <p:spPr>
          <a:xfrm>
            <a:off x="3029310" y="1815580"/>
            <a:ext cx="254989" cy="38705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7"/>
          <p:cNvSpPr/>
          <p:nvPr/>
        </p:nvSpPr>
        <p:spPr>
          <a:xfrm>
            <a:off x="3705539" y="2124223"/>
            <a:ext cx="412236" cy="62576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7"/>
          <p:cNvSpPr/>
          <p:nvPr/>
        </p:nvSpPr>
        <p:spPr>
          <a:xfrm>
            <a:off x="3481825" y="2883798"/>
            <a:ext cx="254989" cy="38705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7"/>
          <p:cNvSpPr/>
          <p:nvPr/>
        </p:nvSpPr>
        <p:spPr>
          <a:xfrm rot="10800000">
            <a:off x="1796636" y="3580073"/>
            <a:ext cx="254989" cy="38705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7"/>
          <p:cNvSpPr/>
          <p:nvPr/>
        </p:nvSpPr>
        <p:spPr>
          <a:xfrm rot="10800000">
            <a:off x="972910" y="2915495"/>
            <a:ext cx="412236" cy="62576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7"/>
          <p:cNvSpPr/>
          <p:nvPr/>
        </p:nvSpPr>
        <p:spPr>
          <a:xfrm rot="10800000">
            <a:off x="1329446" y="2378230"/>
            <a:ext cx="254989" cy="387053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8"/>
          <p:cNvSpPr txBox="1">
            <a:spLocks noGrp="1"/>
          </p:cNvSpPr>
          <p:nvPr>
            <p:ph type="title"/>
          </p:nvPr>
        </p:nvSpPr>
        <p:spPr>
          <a:xfrm>
            <a:off x="797325" y="671225"/>
            <a:ext cx="34893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oogle Shape;291;p9"/>
          <p:cNvGrpSpPr/>
          <p:nvPr/>
        </p:nvGrpSpPr>
        <p:grpSpPr>
          <a:xfrm>
            <a:off x="353167" y="163310"/>
            <a:ext cx="8452699" cy="4831682"/>
            <a:chOff x="345766" y="155909"/>
            <a:chExt cx="8452699" cy="4831682"/>
          </a:xfrm>
        </p:grpSpPr>
        <p:grpSp>
          <p:nvGrpSpPr>
            <p:cNvPr id="292" name="Google Shape;292;p9"/>
            <p:cNvGrpSpPr/>
            <p:nvPr/>
          </p:nvGrpSpPr>
          <p:grpSpPr>
            <a:xfrm>
              <a:off x="345766" y="155909"/>
              <a:ext cx="8452699" cy="4831682"/>
              <a:chOff x="271175" y="79714"/>
              <a:chExt cx="8452699" cy="4831682"/>
            </a:xfrm>
          </p:grpSpPr>
          <p:sp>
            <p:nvSpPr>
              <p:cNvPr id="293" name="Google Shape;293;p9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9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9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9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7" name="Google Shape;297;p9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0" name="Google Shape;300;p9"/>
          <p:cNvSpPr txBox="1">
            <a:spLocks noGrp="1"/>
          </p:cNvSpPr>
          <p:nvPr>
            <p:ph type="subTitle" idx="1"/>
          </p:nvPr>
        </p:nvSpPr>
        <p:spPr>
          <a:xfrm>
            <a:off x="4787775" y="1617625"/>
            <a:ext cx="32730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Concert One"/>
              <a:buNone/>
              <a:defRPr sz="2100">
                <a:solidFill>
                  <a:schemeClr val="accent3"/>
                </a:solidFill>
                <a:latin typeface="Concert One"/>
                <a:ea typeface="Concert One"/>
                <a:cs typeface="Concert One"/>
                <a:sym typeface="Concert One"/>
              </a:defRPr>
            </a:lvl9pPr>
          </a:lstStyle>
          <a:p>
            <a:endParaRPr/>
          </a:p>
        </p:txBody>
      </p:sp>
      <p:sp>
        <p:nvSpPr>
          <p:cNvPr id="301" name="Google Shape;301;p9"/>
          <p:cNvSpPr txBox="1">
            <a:spLocks noGrp="1"/>
          </p:cNvSpPr>
          <p:nvPr>
            <p:ph type="body" idx="2"/>
          </p:nvPr>
        </p:nvSpPr>
        <p:spPr>
          <a:xfrm>
            <a:off x="4787775" y="2114150"/>
            <a:ext cx="3273000" cy="25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●"/>
              <a:defRPr>
                <a:solidFill>
                  <a:schemeClr val="accent3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○"/>
              <a:defRPr sz="1800">
                <a:solidFill>
                  <a:schemeClr val="accent3"/>
                </a:solidFill>
              </a:defRPr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■"/>
              <a:defRPr sz="1800">
                <a:solidFill>
                  <a:schemeClr val="accent3"/>
                </a:solidFill>
              </a:defRPr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●"/>
              <a:defRPr sz="1800">
                <a:solidFill>
                  <a:schemeClr val="accent3"/>
                </a:solidFill>
              </a:defRPr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○"/>
              <a:defRPr sz="1800">
                <a:solidFill>
                  <a:schemeClr val="accent3"/>
                </a:solidFill>
              </a:defRPr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■"/>
              <a:defRPr sz="1800">
                <a:solidFill>
                  <a:schemeClr val="accent3"/>
                </a:solidFill>
              </a:defRPr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●"/>
              <a:defRPr sz="1800">
                <a:solidFill>
                  <a:schemeClr val="accent3"/>
                </a:solidFill>
              </a:defRPr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○"/>
              <a:defRPr sz="1800">
                <a:solidFill>
                  <a:schemeClr val="accent3"/>
                </a:solidFill>
              </a:defRPr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Char char="■"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02" name="Google Shape;302;p9"/>
          <p:cNvSpPr txBox="1">
            <a:spLocks noGrp="1"/>
          </p:cNvSpPr>
          <p:nvPr>
            <p:ph type="title"/>
          </p:nvPr>
        </p:nvSpPr>
        <p:spPr>
          <a:xfrm>
            <a:off x="697475" y="575845"/>
            <a:ext cx="773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9"/>
          <p:cNvSpPr/>
          <p:nvPr/>
        </p:nvSpPr>
        <p:spPr>
          <a:xfrm>
            <a:off x="247705" y="3352582"/>
            <a:ext cx="299362" cy="440740"/>
          </a:xfrm>
          <a:custGeom>
            <a:avLst/>
            <a:gdLst/>
            <a:ahLst/>
            <a:cxnLst/>
            <a:rect l="l" t="t" r="r" b="b"/>
            <a:pathLst>
              <a:path w="3858" h="5680" extrusionOk="0">
                <a:moveTo>
                  <a:pt x="1929" y="0"/>
                </a:moveTo>
                <a:lnTo>
                  <a:pt x="1679" y="941"/>
                </a:lnTo>
                <a:cubicBezTo>
                  <a:pt x="1489" y="1643"/>
                  <a:pt x="1024" y="2238"/>
                  <a:pt x="393" y="2608"/>
                </a:cubicBezTo>
                <a:lnTo>
                  <a:pt x="0" y="2834"/>
                </a:lnTo>
                <a:lnTo>
                  <a:pt x="393" y="3072"/>
                </a:lnTo>
                <a:cubicBezTo>
                  <a:pt x="1024" y="3441"/>
                  <a:pt x="1489" y="4036"/>
                  <a:pt x="1679" y="4739"/>
                </a:cubicBezTo>
                <a:lnTo>
                  <a:pt x="1929" y="5679"/>
                </a:lnTo>
                <a:lnTo>
                  <a:pt x="2179" y="4739"/>
                </a:lnTo>
                <a:cubicBezTo>
                  <a:pt x="2370" y="4036"/>
                  <a:pt x="2834" y="3441"/>
                  <a:pt x="3453" y="3072"/>
                </a:cubicBezTo>
                <a:lnTo>
                  <a:pt x="3858" y="2834"/>
                </a:lnTo>
                <a:lnTo>
                  <a:pt x="3453" y="2608"/>
                </a:lnTo>
                <a:cubicBezTo>
                  <a:pt x="2822" y="2238"/>
                  <a:pt x="2370" y="1643"/>
                  <a:pt x="2179" y="941"/>
                </a:cubicBezTo>
                <a:lnTo>
                  <a:pt x="1929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9"/>
          <p:cNvSpPr/>
          <p:nvPr/>
        </p:nvSpPr>
        <p:spPr>
          <a:xfrm>
            <a:off x="1283402" y="3352568"/>
            <a:ext cx="751197" cy="809316"/>
          </a:xfrm>
          <a:custGeom>
            <a:avLst/>
            <a:gdLst/>
            <a:ahLst/>
            <a:cxnLst/>
            <a:rect l="l" t="t" r="r" b="b"/>
            <a:pathLst>
              <a:path w="9681" h="10430" extrusionOk="0">
                <a:moveTo>
                  <a:pt x="4846" y="0"/>
                </a:moveTo>
                <a:lnTo>
                  <a:pt x="4108" y="2179"/>
                </a:lnTo>
                <a:cubicBezTo>
                  <a:pt x="3763" y="3227"/>
                  <a:pt x="2965" y="4060"/>
                  <a:pt x="1941" y="4465"/>
                </a:cubicBezTo>
                <a:lnTo>
                  <a:pt x="0" y="5215"/>
                </a:lnTo>
                <a:lnTo>
                  <a:pt x="1941" y="5965"/>
                </a:lnTo>
                <a:cubicBezTo>
                  <a:pt x="2965" y="6370"/>
                  <a:pt x="3763" y="7203"/>
                  <a:pt x="4108" y="8251"/>
                </a:cubicBezTo>
                <a:lnTo>
                  <a:pt x="4846" y="10430"/>
                </a:lnTo>
                <a:lnTo>
                  <a:pt x="5573" y="8251"/>
                </a:lnTo>
                <a:cubicBezTo>
                  <a:pt x="5930" y="7203"/>
                  <a:pt x="6727" y="6370"/>
                  <a:pt x="7751" y="5965"/>
                </a:cubicBezTo>
                <a:lnTo>
                  <a:pt x="9680" y="5215"/>
                </a:lnTo>
                <a:lnTo>
                  <a:pt x="7751" y="4465"/>
                </a:lnTo>
                <a:cubicBezTo>
                  <a:pt x="6727" y="4060"/>
                  <a:pt x="5930" y="3227"/>
                  <a:pt x="5573" y="2179"/>
                </a:cubicBezTo>
                <a:lnTo>
                  <a:pt x="4846" y="0"/>
                </a:lnTo>
                <a:close/>
              </a:path>
            </a:pathLst>
          </a:custGeom>
          <a:solidFill>
            <a:schemeClr val="accent5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9"/>
          <p:cNvSpPr/>
          <p:nvPr/>
        </p:nvSpPr>
        <p:spPr>
          <a:xfrm>
            <a:off x="162303" y="1055606"/>
            <a:ext cx="341030" cy="366792"/>
          </a:xfrm>
          <a:custGeom>
            <a:avLst/>
            <a:gdLst/>
            <a:ahLst/>
            <a:cxnLst/>
            <a:rect l="l" t="t" r="r" b="b"/>
            <a:pathLst>
              <a:path w="4395" h="4727" extrusionOk="0">
                <a:moveTo>
                  <a:pt x="2191" y="0"/>
                </a:moveTo>
                <a:lnTo>
                  <a:pt x="1858" y="988"/>
                </a:lnTo>
                <a:cubicBezTo>
                  <a:pt x="1703" y="1465"/>
                  <a:pt x="1334" y="1846"/>
                  <a:pt x="870" y="2024"/>
                </a:cubicBezTo>
                <a:lnTo>
                  <a:pt x="1" y="2369"/>
                </a:lnTo>
                <a:lnTo>
                  <a:pt x="870" y="2703"/>
                </a:lnTo>
                <a:cubicBezTo>
                  <a:pt x="1334" y="2893"/>
                  <a:pt x="1703" y="3262"/>
                  <a:pt x="1858" y="3739"/>
                </a:cubicBezTo>
                <a:lnTo>
                  <a:pt x="2191" y="4727"/>
                </a:lnTo>
                <a:lnTo>
                  <a:pt x="2525" y="3739"/>
                </a:lnTo>
                <a:cubicBezTo>
                  <a:pt x="2680" y="3262"/>
                  <a:pt x="3049" y="2893"/>
                  <a:pt x="3513" y="2703"/>
                </a:cubicBezTo>
                <a:lnTo>
                  <a:pt x="4394" y="2369"/>
                </a:lnTo>
                <a:lnTo>
                  <a:pt x="3513" y="2024"/>
                </a:lnTo>
                <a:cubicBezTo>
                  <a:pt x="3049" y="1846"/>
                  <a:pt x="2680" y="1465"/>
                  <a:pt x="2525" y="988"/>
                </a:cubicBezTo>
                <a:lnTo>
                  <a:pt x="2191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9"/>
          <p:cNvSpPr/>
          <p:nvPr/>
        </p:nvSpPr>
        <p:spPr>
          <a:xfrm>
            <a:off x="872239" y="1592726"/>
            <a:ext cx="450905" cy="485124"/>
          </a:xfrm>
          <a:custGeom>
            <a:avLst/>
            <a:gdLst/>
            <a:ahLst/>
            <a:cxnLst/>
            <a:rect l="l" t="t" r="r" b="b"/>
            <a:pathLst>
              <a:path w="5811" h="6252" extrusionOk="0">
                <a:moveTo>
                  <a:pt x="2906" y="0"/>
                </a:moveTo>
                <a:lnTo>
                  <a:pt x="2465" y="1310"/>
                </a:lnTo>
                <a:cubicBezTo>
                  <a:pt x="2251" y="1929"/>
                  <a:pt x="1775" y="2429"/>
                  <a:pt x="1156" y="2679"/>
                </a:cubicBezTo>
                <a:lnTo>
                  <a:pt x="1" y="3120"/>
                </a:lnTo>
                <a:lnTo>
                  <a:pt x="1156" y="3572"/>
                </a:lnTo>
                <a:cubicBezTo>
                  <a:pt x="1775" y="3810"/>
                  <a:pt x="2251" y="4322"/>
                  <a:pt x="2465" y="4942"/>
                </a:cubicBezTo>
                <a:lnTo>
                  <a:pt x="2906" y="6251"/>
                </a:lnTo>
                <a:lnTo>
                  <a:pt x="3346" y="4942"/>
                </a:lnTo>
                <a:cubicBezTo>
                  <a:pt x="3549" y="4322"/>
                  <a:pt x="4025" y="3810"/>
                  <a:pt x="4644" y="3572"/>
                </a:cubicBezTo>
                <a:lnTo>
                  <a:pt x="5811" y="3120"/>
                </a:lnTo>
                <a:lnTo>
                  <a:pt x="4644" y="2679"/>
                </a:lnTo>
                <a:cubicBezTo>
                  <a:pt x="4037" y="2429"/>
                  <a:pt x="3549" y="1929"/>
                  <a:pt x="3346" y="1310"/>
                </a:cubicBezTo>
                <a:lnTo>
                  <a:pt x="2906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9"/>
          <p:cNvSpPr/>
          <p:nvPr/>
        </p:nvSpPr>
        <p:spPr>
          <a:xfrm>
            <a:off x="1110525" y="2864764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" name="Google Shape;351;p13"/>
          <p:cNvGrpSpPr/>
          <p:nvPr/>
        </p:nvGrpSpPr>
        <p:grpSpPr>
          <a:xfrm>
            <a:off x="353167" y="163310"/>
            <a:ext cx="8452699" cy="4831682"/>
            <a:chOff x="345766" y="155909"/>
            <a:chExt cx="8452699" cy="4831682"/>
          </a:xfrm>
        </p:grpSpPr>
        <p:grpSp>
          <p:nvGrpSpPr>
            <p:cNvPr id="352" name="Google Shape;352;p13"/>
            <p:cNvGrpSpPr/>
            <p:nvPr/>
          </p:nvGrpSpPr>
          <p:grpSpPr>
            <a:xfrm>
              <a:off x="345766" y="155909"/>
              <a:ext cx="8452699" cy="4831682"/>
              <a:chOff x="271175" y="79714"/>
              <a:chExt cx="8452699" cy="4831682"/>
            </a:xfrm>
          </p:grpSpPr>
          <p:sp>
            <p:nvSpPr>
              <p:cNvPr id="353" name="Google Shape;353;p13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13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13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13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7" name="Google Shape;357;p13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13"/>
          <p:cNvSpPr/>
          <p:nvPr/>
        </p:nvSpPr>
        <p:spPr>
          <a:xfrm>
            <a:off x="1074049" y="2338638"/>
            <a:ext cx="355200" cy="3552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13"/>
          <p:cNvSpPr/>
          <p:nvPr/>
        </p:nvSpPr>
        <p:spPr>
          <a:xfrm>
            <a:off x="1074049" y="3684513"/>
            <a:ext cx="355200" cy="3552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13"/>
          <p:cNvSpPr/>
          <p:nvPr/>
        </p:nvSpPr>
        <p:spPr>
          <a:xfrm>
            <a:off x="5233249" y="2338638"/>
            <a:ext cx="355200" cy="3552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13"/>
          <p:cNvSpPr/>
          <p:nvPr/>
        </p:nvSpPr>
        <p:spPr>
          <a:xfrm>
            <a:off x="5233249" y="3684513"/>
            <a:ext cx="355200" cy="3552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3"/>
          <p:cNvSpPr/>
          <p:nvPr/>
        </p:nvSpPr>
        <p:spPr>
          <a:xfrm>
            <a:off x="5233249" y="982163"/>
            <a:ext cx="355200" cy="3552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13"/>
          <p:cNvSpPr/>
          <p:nvPr/>
        </p:nvSpPr>
        <p:spPr>
          <a:xfrm>
            <a:off x="1074049" y="992763"/>
            <a:ext cx="355200" cy="3552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3"/>
          <p:cNvSpPr txBox="1">
            <a:spLocks noGrp="1"/>
          </p:cNvSpPr>
          <p:nvPr>
            <p:ph type="title"/>
          </p:nvPr>
        </p:nvSpPr>
        <p:spPr>
          <a:xfrm>
            <a:off x="1484700" y="977961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67" name="Google Shape;367;p13"/>
          <p:cNvSpPr txBox="1">
            <a:spLocks noGrp="1"/>
          </p:cNvSpPr>
          <p:nvPr>
            <p:ph type="subTitle" idx="1"/>
          </p:nvPr>
        </p:nvSpPr>
        <p:spPr>
          <a:xfrm>
            <a:off x="1484700" y="1289369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68" name="Google Shape;368;p13"/>
          <p:cNvSpPr txBox="1">
            <a:spLocks noGrp="1"/>
          </p:cNvSpPr>
          <p:nvPr>
            <p:ph type="title" idx="2" hasCustomPrompt="1"/>
          </p:nvPr>
        </p:nvSpPr>
        <p:spPr>
          <a:xfrm>
            <a:off x="947300" y="1030161"/>
            <a:ext cx="496800" cy="2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69" name="Google Shape;369;p13"/>
          <p:cNvSpPr txBox="1">
            <a:spLocks noGrp="1"/>
          </p:cNvSpPr>
          <p:nvPr>
            <p:ph type="title" idx="3"/>
          </p:nvPr>
        </p:nvSpPr>
        <p:spPr>
          <a:xfrm>
            <a:off x="5645353" y="977961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0" name="Google Shape;370;p13"/>
          <p:cNvSpPr txBox="1">
            <a:spLocks noGrp="1"/>
          </p:cNvSpPr>
          <p:nvPr>
            <p:ph type="subTitle" idx="4"/>
          </p:nvPr>
        </p:nvSpPr>
        <p:spPr>
          <a:xfrm>
            <a:off x="5645353" y="1313769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71" name="Google Shape;371;p13"/>
          <p:cNvSpPr txBox="1">
            <a:spLocks noGrp="1"/>
          </p:cNvSpPr>
          <p:nvPr>
            <p:ph type="title" idx="5" hasCustomPrompt="1"/>
          </p:nvPr>
        </p:nvSpPr>
        <p:spPr>
          <a:xfrm>
            <a:off x="5131893" y="1029343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72" name="Google Shape;372;p13"/>
          <p:cNvSpPr txBox="1">
            <a:spLocks noGrp="1"/>
          </p:cNvSpPr>
          <p:nvPr>
            <p:ph type="title" idx="6"/>
          </p:nvPr>
        </p:nvSpPr>
        <p:spPr>
          <a:xfrm>
            <a:off x="1484700" y="2338636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subTitle" idx="7"/>
          </p:nvPr>
        </p:nvSpPr>
        <p:spPr>
          <a:xfrm>
            <a:off x="1484700" y="2650044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74" name="Google Shape;374;p13"/>
          <p:cNvSpPr txBox="1">
            <a:spLocks noGrp="1"/>
          </p:cNvSpPr>
          <p:nvPr>
            <p:ph type="title" idx="8" hasCustomPrompt="1"/>
          </p:nvPr>
        </p:nvSpPr>
        <p:spPr>
          <a:xfrm>
            <a:off x="974350" y="2381782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75" name="Google Shape;375;p13"/>
          <p:cNvSpPr txBox="1">
            <a:spLocks noGrp="1"/>
          </p:cNvSpPr>
          <p:nvPr>
            <p:ph type="title" idx="9"/>
          </p:nvPr>
        </p:nvSpPr>
        <p:spPr>
          <a:xfrm>
            <a:off x="5645353" y="2338636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subTitle" idx="13"/>
          </p:nvPr>
        </p:nvSpPr>
        <p:spPr>
          <a:xfrm>
            <a:off x="5645353" y="2650044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14" hasCustomPrompt="1"/>
          </p:nvPr>
        </p:nvSpPr>
        <p:spPr>
          <a:xfrm>
            <a:off x="5131893" y="2390018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78" name="Google Shape;378;p13"/>
          <p:cNvSpPr txBox="1">
            <a:spLocks noGrp="1"/>
          </p:cNvSpPr>
          <p:nvPr>
            <p:ph type="title" idx="15"/>
          </p:nvPr>
        </p:nvSpPr>
        <p:spPr>
          <a:xfrm>
            <a:off x="1484700" y="3699311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9" name="Google Shape;379;p13"/>
          <p:cNvSpPr txBox="1">
            <a:spLocks noGrp="1"/>
          </p:cNvSpPr>
          <p:nvPr>
            <p:ph type="subTitle" idx="16"/>
          </p:nvPr>
        </p:nvSpPr>
        <p:spPr>
          <a:xfrm>
            <a:off x="1484700" y="4010719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7" hasCustomPrompt="1"/>
          </p:nvPr>
        </p:nvSpPr>
        <p:spPr>
          <a:xfrm>
            <a:off x="974350" y="3742457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1" name="Google Shape;381;p13"/>
          <p:cNvSpPr txBox="1">
            <a:spLocks noGrp="1"/>
          </p:cNvSpPr>
          <p:nvPr>
            <p:ph type="title" idx="18"/>
          </p:nvPr>
        </p:nvSpPr>
        <p:spPr>
          <a:xfrm>
            <a:off x="5645353" y="3699311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subTitle" idx="19"/>
          </p:nvPr>
        </p:nvSpPr>
        <p:spPr>
          <a:xfrm>
            <a:off x="5645353" y="4010719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3" name="Google Shape;383;p13"/>
          <p:cNvSpPr txBox="1">
            <a:spLocks noGrp="1"/>
          </p:cNvSpPr>
          <p:nvPr>
            <p:ph type="title" idx="20" hasCustomPrompt="1"/>
          </p:nvPr>
        </p:nvSpPr>
        <p:spPr>
          <a:xfrm>
            <a:off x="5131893" y="3750693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4" name="Google Shape;384;p13"/>
          <p:cNvSpPr/>
          <p:nvPr/>
        </p:nvSpPr>
        <p:spPr>
          <a:xfrm>
            <a:off x="8334813" y="1543289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13"/>
          <p:cNvSpPr/>
          <p:nvPr/>
        </p:nvSpPr>
        <p:spPr>
          <a:xfrm>
            <a:off x="8822286" y="2067215"/>
            <a:ext cx="253192" cy="271427"/>
          </a:xfrm>
          <a:custGeom>
            <a:avLst/>
            <a:gdLst/>
            <a:ahLst/>
            <a:cxnLst/>
            <a:rect l="l" t="t" r="r" b="b"/>
            <a:pathLst>
              <a:path w="3263" h="3498" extrusionOk="0">
                <a:moveTo>
                  <a:pt x="1632" y="307"/>
                </a:moveTo>
                <a:lnTo>
                  <a:pt x="1799" y="795"/>
                </a:lnTo>
                <a:cubicBezTo>
                  <a:pt x="1918" y="1152"/>
                  <a:pt x="2180" y="1438"/>
                  <a:pt x="2537" y="1569"/>
                </a:cubicBezTo>
                <a:lnTo>
                  <a:pt x="2977" y="1747"/>
                </a:lnTo>
                <a:lnTo>
                  <a:pt x="2537" y="1914"/>
                </a:lnTo>
                <a:cubicBezTo>
                  <a:pt x="2191" y="2057"/>
                  <a:pt x="1918" y="2343"/>
                  <a:pt x="1799" y="2700"/>
                </a:cubicBezTo>
                <a:lnTo>
                  <a:pt x="1632" y="3188"/>
                </a:lnTo>
                <a:lnTo>
                  <a:pt x="1465" y="2700"/>
                </a:lnTo>
                <a:cubicBezTo>
                  <a:pt x="1346" y="2343"/>
                  <a:pt x="1072" y="2057"/>
                  <a:pt x="727" y="1914"/>
                </a:cubicBezTo>
                <a:lnTo>
                  <a:pt x="286" y="1747"/>
                </a:lnTo>
                <a:lnTo>
                  <a:pt x="727" y="1569"/>
                </a:lnTo>
                <a:cubicBezTo>
                  <a:pt x="1072" y="1438"/>
                  <a:pt x="1346" y="1152"/>
                  <a:pt x="1465" y="795"/>
                </a:cubicBezTo>
                <a:lnTo>
                  <a:pt x="1632" y="307"/>
                </a:lnTo>
                <a:close/>
                <a:moveTo>
                  <a:pt x="1632" y="0"/>
                </a:moveTo>
                <a:cubicBezTo>
                  <a:pt x="1602" y="0"/>
                  <a:pt x="1572" y="15"/>
                  <a:pt x="1560" y="45"/>
                </a:cubicBezTo>
                <a:lnTo>
                  <a:pt x="1322" y="747"/>
                </a:lnTo>
                <a:cubicBezTo>
                  <a:pt x="1215" y="1057"/>
                  <a:pt x="977" y="1319"/>
                  <a:pt x="667" y="1438"/>
                </a:cubicBezTo>
                <a:lnTo>
                  <a:pt x="48" y="1676"/>
                </a:lnTo>
                <a:cubicBezTo>
                  <a:pt x="25" y="1688"/>
                  <a:pt x="1" y="1712"/>
                  <a:pt x="1" y="1747"/>
                </a:cubicBezTo>
                <a:cubicBezTo>
                  <a:pt x="1" y="1771"/>
                  <a:pt x="25" y="1807"/>
                  <a:pt x="48" y="1819"/>
                </a:cubicBezTo>
                <a:lnTo>
                  <a:pt x="667" y="2057"/>
                </a:lnTo>
                <a:cubicBezTo>
                  <a:pt x="977" y="2176"/>
                  <a:pt x="1227" y="2426"/>
                  <a:pt x="1322" y="2747"/>
                </a:cubicBezTo>
                <a:lnTo>
                  <a:pt x="1560" y="3450"/>
                </a:lnTo>
                <a:cubicBezTo>
                  <a:pt x="1572" y="3474"/>
                  <a:pt x="1596" y="3498"/>
                  <a:pt x="1632" y="3498"/>
                </a:cubicBezTo>
                <a:cubicBezTo>
                  <a:pt x="1668" y="3498"/>
                  <a:pt x="1691" y="3474"/>
                  <a:pt x="1703" y="3450"/>
                </a:cubicBezTo>
                <a:lnTo>
                  <a:pt x="1941" y="2747"/>
                </a:lnTo>
                <a:cubicBezTo>
                  <a:pt x="2049" y="2426"/>
                  <a:pt x="2287" y="2176"/>
                  <a:pt x="2596" y="2057"/>
                </a:cubicBezTo>
                <a:lnTo>
                  <a:pt x="3215" y="1819"/>
                </a:lnTo>
                <a:cubicBezTo>
                  <a:pt x="3251" y="1807"/>
                  <a:pt x="3263" y="1771"/>
                  <a:pt x="3263" y="1747"/>
                </a:cubicBezTo>
                <a:cubicBezTo>
                  <a:pt x="3263" y="1712"/>
                  <a:pt x="3251" y="1688"/>
                  <a:pt x="3215" y="1676"/>
                </a:cubicBezTo>
                <a:lnTo>
                  <a:pt x="2596" y="1438"/>
                </a:lnTo>
                <a:cubicBezTo>
                  <a:pt x="2287" y="1307"/>
                  <a:pt x="2049" y="1057"/>
                  <a:pt x="1941" y="747"/>
                </a:cubicBezTo>
                <a:lnTo>
                  <a:pt x="1703" y="45"/>
                </a:lnTo>
                <a:cubicBezTo>
                  <a:pt x="1691" y="15"/>
                  <a:pt x="1662" y="0"/>
                  <a:pt x="1632" y="0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13"/>
          <p:cNvSpPr/>
          <p:nvPr/>
        </p:nvSpPr>
        <p:spPr>
          <a:xfrm>
            <a:off x="8122940" y="647781"/>
            <a:ext cx="341030" cy="366792"/>
          </a:xfrm>
          <a:custGeom>
            <a:avLst/>
            <a:gdLst/>
            <a:ahLst/>
            <a:cxnLst/>
            <a:rect l="l" t="t" r="r" b="b"/>
            <a:pathLst>
              <a:path w="4395" h="4727" extrusionOk="0">
                <a:moveTo>
                  <a:pt x="2191" y="0"/>
                </a:moveTo>
                <a:lnTo>
                  <a:pt x="1858" y="988"/>
                </a:lnTo>
                <a:cubicBezTo>
                  <a:pt x="1703" y="1465"/>
                  <a:pt x="1334" y="1846"/>
                  <a:pt x="870" y="2024"/>
                </a:cubicBezTo>
                <a:lnTo>
                  <a:pt x="1" y="2369"/>
                </a:lnTo>
                <a:lnTo>
                  <a:pt x="870" y="2703"/>
                </a:lnTo>
                <a:cubicBezTo>
                  <a:pt x="1334" y="2893"/>
                  <a:pt x="1703" y="3262"/>
                  <a:pt x="1858" y="3739"/>
                </a:cubicBezTo>
                <a:lnTo>
                  <a:pt x="2191" y="4727"/>
                </a:lnTo>
                <a:lnTo>
                  <a:pt x="2525" y="3739"/>
                </a:lnTo>
                <a:cubicBezTo>
                  <a:pt x="2680" y="3262"/>
                  <a:pt x="3049" y="2893"/>
                  <a:pt x="3513" y="2703"/>
                </a:cubicBezTo>
                <a:lnTo>
                  <a:pt x="4394" y="2369"/>
                </a:lnTo>
                <a:lnTo>
                  <a:pt x="3513" y="2024"/>
                </a:lnTo>
                <a:cubicBezTo>
                  <a:pt x="3049" y="1846"/>
                  <a:pt x="2680" y="1465"/>
                  <a:pt x="2525" y="988"/>
                </a:cubicBezTo>
                <a:lnTo>
                  <a:pt x="2191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13"/>
          <p:cNvSpPr/>
          <p:nvPr/>
        </p:nvSpPr>
        <p:spPr>
          <a:xfrm>
            <a:off x="8832877" y="1184901"/>
            <a:ext cx="450905" cy="485124"/>
          </a:xfrm>
          <a:custGeom>
            <a:avLst/>
            <a:gdLst/>
            <a:ahLst/>
            <a:cxnLst/>
            <a:rect l="l" t="t" r="r" b="b"/>
            <a:pathLst>
              <a:path w="5811" h="6252" extrusionOk="0">
                <a:moveTo>
                  <a:pt x="2906" y="0"/>
                </a:moveTo>
                <a:lnTo>
                  <a:pt x="2465" y="1310"/>
                </a:lnTo>
                <a:cubicBezTo>
                  <a:pt x="2251" y="1929"/>
                  <a:pt x="1775" y="2429"/>
                  <a:pt x="1156" y="2679"/>
                </a:cubicBezTo>
                <a:lnTo>
                  <a:pt x="1" y="3120"/>
                </a:lnTo>
                <a:lnTo>
                  <a:pt x="1156" y="3572"/>
                </a:lnTo>
                <a:cubicBezTo>
                  <a:pt x="1775" y="3810"/>
                  <a:pt x="2251" y="4322"/>
                  <a:pt x="2465" y="4942"/>
                </a:cubicBezTo>
                <a:lnTo>
                  <a:pt x="2906" y="6251"/>
                </a:lnTo>
                <a:lnTo>
                  <a:pt x="3346" y="4942"/>
                </a:lnTo>
                <a:cubicBezTo>
                  <a:pt x="3549" y="4322"/>
                  <a:pt x="4025" y="3810"/>
                  <a:pt x="4644" y="3572"/>
                </a:cubicBezTo>
                <a:lnTo>
                  <a:pt x="5811" y="3120"/>
                </a:lnTo>
                <a:lnTo>
                  <a:pt x="4644" y="2679"/>
                </a:lnTo>
                <a:cubicBezTo>
                  <a:pt x="4037" y="2429"/>
                  <a:pt x="3549" y="1929"/>
                  <a:pt x="3346" y="1310"/>
                </a:cubicBezTo>
                <a:lnTo>
                  <a:pt x="2906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SECTION_TITLE_AND_DESCRIPTION_2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" name="Google Shape;389;p14"/>
          <p:cNvGrpSpPr/>
          <p:nvPr/>
        </p:nvGrpSpPr>
        <p:grpSpPr>
          <a:xfrm>
            <a:off x="353167" y="163310"/>
            <a:ext cx="8452699" cy="4831682"/>
            <a:chOff x="345766" y="155909"/>
            <a:chExt cx="8452699" cy="4831682"/>
          </a:xfrm>
        </p:grpSpPr>
        <p:grpSp>
          <p:nvGrpSpPr>
            <p:cNvPr id="390" name="Google Shape;390;p14"/>
            <p:cNvGrpSpPr/>
            <p:nvPr/>
          </p:nvGrpSpPr>
          <p:grpSpPr>
            <a:xfrm>
              <a:off x="345766" y="155909"/>
              <a:ext cx="8452699" cy="4831682"/>
              <a:chOff x="271175" y="79714"/>
              <a:chExt cx="8452699" cy="4831682"/>
            </a:xfrm>
          </p:grpSpPr>
          <p:sp>
            <p:nvSpPr>
              <p:cNvPr id="391" name="Google Shape;391;p14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14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4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14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5" name="Google Shape;395;p14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4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4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" name="Google Shape;398;p14"/>
          <p:cNvGrpSpPr/>
          <p:nvPr/>
        </p:nvGrpSpPr>
        <p:grpSpPr>
          <a:xfrm>
            <a:off x="713224" y="1380150"/>
            <a:ext cx="3615093" cy="2964328"/>
            <a:chOff x="956924" y="1380150"/>
            <a:chExt cx="3615093" cy="2964328"/>
          </a:xfrm>
        </p:grpSpPr>
        <p:sp>
          <p:nvSpPr>
            <p:cNvPr id="399" name="Google Shape;399;p14"/>
            <p:cNvSpPr/>
            <p:nvPr/>
          </p:nvSpPr>
          <p:spPr>
            <a:xfrm>
              <a:off x="3600390" y="1452584"/>
              <a:ext cx="200379" cy="171306"/>
            </a:xfrm>
            <a:custGeom>
              <a:avLst/>
              <a:gdLst/>
              <a:ahLst/>
              <a:cxnLst/>
              <a:rect l="l" t="t" r="r" b="b"/>
              <a:pathLst>
                <a:path w="1537" h="1314" extrusionOk="0">
                  <a:moveTo>
                    <a:pt x="79" y="1"/>
                  </a:moveTo>
                  <a:cubicBezTo>
                    <a:pt x="73" y="1"/>
                    <a:pt x="67" y="2"/>
                    <a:pt x="60" y="4"/>
                  </a:cubicBezTo>
                  <a:cubicBezTo>
                    <a:pt x="13" y="16"/>
                    <a:pt x="1" y="63"/>
                    <a:pt x="13" y="99"/>
                  </a:cubicBezTo>
                  <a:cubicBezTo>
                    <a:pt x="251" y="802"/>
                    <a:pt x="739" y="1206"/>
                    <a:pt x="1453" y="1314"/>
                  </a:cubicBezTo>
                  <a:lnTo>
                    <a:pt x="1465" y="1314"/>
                  </a:lnTo>
                  <a:cubicBezTo>
                    <a:pt x="1501" y="1314"/>
                    <a:pt x="1525" y="1290"/>
                    <a:pt x="1537" y="1254"/>
                  </a:cubicBezTo>
                  <a:cubicBezTo>
                    <a:pt x="1537" y="1206"/>
                    <a:pt x="1513" y="1171"/>
                    <a:pt x="1477" y="1171"/>
                  </a:cubicBezTo>
                  <a:cubicBezTo>
                    <a:pt x="810" y="1063"/>
                    <a:pt x="382" y="706"/>
                    <a:pt x="156" y="51"/>
                  </a:cubicBezTo>
                  <a:cubicBezTo>
                    <a:pt x="136" y="22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0" name="Google Shape;400;p14"/>
            <p:cNvGrpSpPr/>
            <p:nvPr/>
          </p:nvGrpSpPr>
          <p:grpSpPr>
            <a:xfrm>
              <a:off x="1777395" y="1474934"/>
              <a:ext cx="2018496" cy="2013992"/>
              <a:chOff x="1097725" y="238125"/>
              <a:chExt cx="5248300" cy="5237950"/>
            </a:xfrm>
          </p:grpSpPr>
          <p:sp>
            <p:nvSpPr>
              <p:cNvPr id="401" name="Google Shape;401;p14"/>
              <p:cNvSpPr/>
              <p:nvPr/>
            </p:nvSpPr>
            <p:spPr>
              <a:xfrm>
                <a:off x="1097725" y="238125"/>
                <a:ext cx="5248300" cy="5237950"/>
              </a:xfrm>
              <a:custGeom>
                <a:avLst/>
                <a:gdLst/>
                <a:ahLst/>
                <a:cxnLst/>
                <a:rect l="l" t="t" r="r" b="b"/>
                <a:pathLst>
                  <a:path w="209932" h="209518" extrusionOk="0">
                    <a:moveTo>
                      <a:pt x="65541" y="0"/>
                    </a:moveTo>
                    <a:cubicBezTo>
                      <a:pt x="55423" y="0"/>
                      <a:pt x="45718" y="2728"/>
                      <a:pt x="36134" y="9203"/>
                    </a:cubicBezTo>
                    <a:cubicBezTo>
                      <a:pt x="12586" y="25110"/>
                      <a:pt x="1" y="54754"/>
                      <a:pt x="11842" y="105441"/>
                    </a:cubicBezTo>
                    <a:cubicBezTo>
                      <a:pt x="23683" y="156129"/>
                      <a:pt x="36089" y="200108"/>
                      <a:pt x="58757" y="207564"/>
                    </a:cubicBezTo>
                    <a:cubicBezTo>
                      <a:pt x="62781" y="208888"/>
                      <a:pt x="66999" y="209518"/>
                      <a:pt x="71406" y="209518"/>
                    </a:cubicBezTo>
                    <a:cubicBezTo>
                      <a:pt x="92252" y="209518"/>
                      <a:pt x="117322" y="195421"/>
                      <a:pt x="145959" y="173937"/>
                    </a:cubicBezTo>
                    <a:cubicBezTo>
                      <a:pt x="180649" y="147909"/>
                      <a:pt x="209932" y="125747"/>
                      <a:pt x="209622" y="97815"/>
                    </a:cubicBezTo>
                    <a:cubicBezTo>
                      <a:pt x="209324" y="71150"/>
                      <a:pt x="183909" y="51283"/>
                      <a:pt x="141267" y="28684"/>
                    </a:cubicBezTo>
                    <a:cubicBezTo>
                      <a:pt x="111969" y="13156"/>
                      <a:pt x="87759" y="0"/>
                      <a:pt x="65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14"/>
              <p:cNvSpPr/>
              <p:nvPr/>
            </p:nvSpPr>
            <p:spPr>
              <a:xfrm>
                <a:off x="2714911" y="1955625"/>
                <a:ext cx="665725" cy="914275"/>
              </a:xfrm>
              <a:custGeom>
                <a:avLst/>
                <a:gdLst/>
                <a:ahLst/>
                <a:cxnLst/>
                <a:rect l="l" t="t" r="r" b="b"/>
                <a:pathLst>
                  <a:path w="26629" h="36571" extrusionOk="0">
                    <a:moveTo>
                      <a:pt x="1" y="1"/>
                    </a:moveTo>
                    <a:lnTo>
                      <a:pt x="1" y="36571"/>
                    </a:lnTo>
                    <a:lnTo>
                      <a:pt x="26628" y="36571"/>
                    </a:lnTo>
                    <a:lnTo>
                      <a:pt x="26628" y="27814"/>
                    </a:lnTo>
                    <a:lnTo>
                      <a:pt x="10044" y="27814"/>
                    </a:lnTo>
                    <a:lnTo>
                      <a:pt x="100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14"/>
              <p:cNvSpPr/>
              <p:nvPr/>
            </p:nvSpPr>
            <p:spPr>
              <a:xfrm>
                <a:off x="3754036" y="1950475"/>
                <a:ext cx="928425" cy="927150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6" extrusionOk="0">
                    <a:moveTo>
                      <a:pt x="18542" y="8910"/>
                    </a:moveTo>
                    <a:cubicBezTo>
                      <a:pt x="19949" y="8910"/>
                      <a:pt x="21177" y="9176"/>
                      <a:pt x="22224" y="9709"/>
                    </a:cubicBezTo>
                    <a:cubicBezTo>
                      <a:pt x="23271" y="10241"/>
                      <a:pt x="24148" y="10945"/>
                      <a:pt x="24851" y="11820"/>
                    </a:cubicBezTo>
                    <a:cubicBezTo>
                      <a:pt x="25556" y="12695"/>
                      <a:pt x="26080" y="13708"/>
                      <a:pt x="26423" y="14860"/>
                    </a:cubicBezTo>
                    <a:cubicBezTo>
                      <a:pt x="26766" y="16011"/>
                      <a:pt x="26937" y="17204"/>
                      <a:pt x="26937" y="18439"/>
                    </a:cubicBezTo>
                    <a:cubicBezTo>
                      <a:pt x="26937" y="19642"/>
                      <a:pt x="26773" y="20837"/>
                      <a:pt x="26448" y="21993"/>
                    </a:cubicBezTo>
                    <a:cubicBezTo>
                      <a:pt x="26122" y="23161"/>
                      <a:pt x="25624" y="24200"/>
                      <a:pt x="24955" y="25110"/>
                    </a:cubicBezTo>
                    <a:cubicBezTo>
                      <a:pt x="24285" y="26019"/>
                      <a:pt x="23417" y="26757"/>
                      <a:pt x="22353" y="27324"/>
                    </a:cubicBezTo>
                    <a:cubicBezTo>
                      <a:pt x="21289" y="27891"/>
                      <a:pt x="20036" y="28174"/>
                      <a:pt x="18594" y="28174"/>
                    </a:cubicBezTo>
                    <a:cubicBezTo>
                      <a:pt x="17151" y="28174"/>
                      <a:pt x="15907" y="27899"/>
                      <a:pt x="14860" y="27350"/>
                    </a:cubicBezTo>
                    <a:cubicBezTo>
                      <a:pt x="13813" y="26801"/>
                      <a:pt x="12946" y="26080"/>
                      <a:pt x="12258" y="25187"/>
                    </a:cubicBezTo>
                    <a:cubicBezTo>
                      <a:pt x="11571" y="24296"/>
                      <a:pt x="11056" y="23274"/>
                      <a:pt x="10713" y="22123"/>
                    </a:cubicBezTo>
                    <a:cubicBezTo>
                      <a:pt x="10370" y="20972"/>
                      <a:pt x="10199" y="19779"/>
                      <a:pt x="10199" y="18543"/>
                    </a:cubicBezTo>
                    <a:cubicBezTo>
                      <a:pt x="10197" y="17349"/>
                      <a:pt x="10362" y="16161"/>
                      <a:pt x="10687" y="15014"/>
                    </a:cubicBezTo>
                    <a:cubicBezTo>
                      <a:pt x="11013" y="13863"/>
                      <a:pt x="11519" y="12834"/>
                      <a:pt x="12207" y="11924"/>
                    </a:cubicBezTo>
                    <a:cubicBezTo>
                      <a:pt x="12894" y="11014"/>
                      <a:pt x="13761" y="10284"/>
                      <a:pt x="14808" y="9735"/>
                    </a:cubicBezTo>
                    <a:cubicBezTo>
                      <a:pt x="15855" y="9186"/>
                      <a:pt x="17099" y="8910"/>
                      <a:pt x="18542" y="8910"/>
                    </a:cubicBezTo>
                    <a:close/>
                    <a:moveTo>
                      <a:pt x="18697" y="1"/>
                    </a:moveTo>
                    <a:cubicBezTo>
                      <a:pt x="15984" y="1"/>
                      <a:pt x="13487" y="508"/>
                      <a:pt x="11203" y="1521"/>
                    </a:cubicBezTo>
                    <a:cubicBezTo>
                      <a:pt x="8920" y="2535"/>
                      <a:pt x="6946" y="3891"/>
                      <a:pt x="5279" y="5590"/>
                    </a:cubicBezTo>
                    <a:cubicBezTo>
                      <a:pt x="3615" y="7289"/>
                      <a:pt x="2319" y="9256"/>
                      <a:pt x="1391" y="11487"/>
                    </a:cubicBezTo>
                    <a:cubicBezTo>
                      <a:pt x="464" y="13720"/>
                      <a:pt x="0" y="16037"/>
                      <a:pt x="0" y="18440"/>
                    </a:cubicBezTo>
                    <a:cubicBezTo>
                      <a:pt x="1" y="20809"/>
                      <a:pt x="447" y="23110"/>
                      <a:pt x="1339" y="25343"/>
                    </a:cubicBezTo>
                    <a:cubicBezTo>
                      <a:pt x="2232" y="27574"/>
                      <a:pt x="3485" y="29558"/>
                      <a:pt x="5099" y="31291"/>
                    </a:cubicBezTo>
                    <a:cubicBezTo>
                      <a:pt x="6713" y="33025"/>
                      <a:pt x="8654" y="34424"/>
                      <a:pt x="10920" y="35489"/>
                    </a:cubicBezTo>
                    <a:cubicBezTo>
                      <a:pt x="13187" y="36553"/>
                      <a:pt x="15710" y="37086"/>
                      <a:pt x="18492" y="37086"/>
                    </a:cubicBezTo>
                    <a:cubicBezTo>
                      <a:pt x="21204" y="37085"/>
                      <a:pt x="23702" y="36570"/>
                      <a:pt x="25986" y="35541"/>
                    </a:cubicBezTo>
                    <a:cubicBezTo>
                      <a:pt x="28270" y="34510"/>
                      <a:pt x="30235" y="33145"/>
                      <a:pt x="31882" y="31446"/>
                    </a:cubicBezTo>
                    <a:cubicBezTo>
                      <a:pt x="33532" y="29745"/>
                      <a:pt x="34819" y="27788"/>
                      <a:pt x="35746" y="25574"/>
                    </a:cubicBezTo>
                    <a:cubicBezTo>
                      <a:pt x="36672" y="23359"/>
                      <a:pt x="37136" y="21050"/>
                      <a:pt x="37136" y="18646"/>
                    </a:cubicBezTo>
                    <a:cubicBezTo>
                      <a:pt x="37135" y="16312"/>
                      <a:pt x="36698" y="14029"/>
                      <a:pt x="35823" y="11796"/>
                    </a:cubicBezTo>
                    <a:cubicBezTo>
                      <a:pt x="34948" y="9564"/>
                      <a:pt x="33702" y="7572"/>
                      <a:pt x="32089" y="5821"/>
                    </a:cubicBezTo>
                    <a:cubicBezTo>
                      <a:pt x="30476" y="4070"/>
                      <a:pt x="28536" y="2662"/>
                      <a:pt x="26269" y="1597"/>
                    </a:cubicBezTo>
                    <a:cubicBezTo>
                      <a:pt x="24003" y="533"/>
                      <a:pt x="21478" y="1"/>
                      <a:pt x="186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14"/>
              <p:cNvSpPr/>
              <p:nvPr/>
            </p:nvSpPr>
            <p:spPr>
              <a:xfrm>
                <a:off x="2561011" y="3482125"/>
                <a:ext cx="876900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5076" h="37085" extrusionOk="0">
                    <a:moveTo>
                      <a:pt x="18749" y="0"/>
                    </a:moveTo>
                    <a:cubicBezTo>
                      <a:pt x="16104" y="0"/>
                      <a:pt x="13641" y="472"/>
                      <a:pt x="11357" y="1416"/>
                    </a:cubicBezTo>
                    <a:cubicBezTo>
                      <a:pt x="9074" y="2362"/>
                      <a:pt x="7090" y="3649"/>
                      <a:pt x="5409" y="5279"/>
                    </a:cubicBezTo>
                    <a:cubicBezTo>
                      <a:pt x="3726" y="6911"/>
                      <a:pt x="2404" y="8834"/>
                      <a:pt x="1442" y="11048"/>
                    </a:cubicBezTo>
                    <a:cubicBezTo>
                      <a:pt x="481" y="13263"/>
                      <a:pt x="0" y="15658"/>
                      <a:pt x="0" y="18234"/>
                    </a:cubicBezTo>
                    <a:cubicBezTo>
                      <a:pt x="0" y="21220"/>
                      <a:pt x="480" y="23882"/>
                      <a:pt x="1442" y="26217"/>
                    </a:cubicBezTo>
                    <a:cubicBezTo>
                      <a:pt x="2404" y="28553"/>
                      <a:pt x="3691" y="30527"/>
                      <a:pt x="5306" y="32140"/>
                    </a:cubicBezTo>
                    <a:cubicBezTo>
                      <a:pt x="6918" y="33755"/>
                      <a:pt x="8807" y="34982"/>
                      <a:pt x="10971" y="35823"/>
                    </a:cubicBezTo>
                    <a:cubicBezTo>
                      <a:pt x="13136" y="36664"/>
                      <a:pt x="15401" y="37084"/>
                      <a:pt x="17769" y="37084"/>
                    </a:cubicBezTo>
                    <a:cubicBezTo>
                      <a:pt x="17771" y="37084"/>
                      <a:pt x="17773" y="37084"/>
                      <a:pt x="17775" y="37084"/>
                    </a:cubicBezTo>
                    <a:cubicBezTo>
                      <a:pt x="21171" y="37084"/>
                      <a:pt x="24174" y="35985"/>
                      <a:pt x="26784" y="33789"/>
                    </a:cubicBezTo>
                    <a:lnTo>
                      <a:pt x="26784" y="33789"/>
                    </a:lnTo>
                    <a:lnTo>
                      <a:pt x="26783" y="36827"/>
                    </a:lnTo>
                    <a:lnTo>
                      <a:pt x="35076" y="36827"/>
                    </a:lnTo>
                    <a:lnTo>
                      <a:pt x="35076" y="17357"/>
                    </a:lnTo>
                    <a:lnTo>
                      <a:pt x="20036" y="17357"/>
                    </a:lnTo>
                    <a:lnTo>
                      <a:pt x="20036" y="24569"/>
                    </a:lnTo>
                    <a:lnTo>
                      <a:pt x="26372" y="24569"/>
                    </a:lnTo>
                    <a:cubicBezTo>
                      <a:pt x="24140" y="26972"/>
                      <a:pt x="21564" y="28173"/>
                      <a:pt x="18646" y="28173"/>
                    </a:cubicBezTo>
                    <a:cubicBezTo>
                      <a:pt x="17376" y="28173"/>
                      <a:pt x="16225" y="27941"/>
                      <a:pt x="15195" y="27478"/>
                    </a:cubicBezTo>
                    <a:cubicBezTo>
                      <a:pt x="14165" y="27015"/>
                      <a:pt x="13281" y="26363"/>
                      <a:pt x="12543" y="25522"/>
                    </a:cubicBezTo>
                    <a:cubicBezTo>
                      <a:pt x="11805" y="24680"/>
                      <a:pt x="11229" y="23676"/>
                      <a:pt x="10817" y="22508"/>
                    </a:cubicBezTo>
                    <a:cubicBezTo>
                      <a:pt x="10405" y="21341"/>
                      <a:pt x="10199" y="20036"/>
                      <a:pt x="10199" y="18594"/>
                    </a:cubicBezTo>
                    <a:cubicBezTo>
                      <a:pt x="10199" y="17185"/>
                      <a:pt x="10405" y="15889"/>
                      <a:pt x="10817" y="14705"/>
                    </a:cubicBezTo>
                    <a:cubicBezTo>
                      <a:pt x="11229" y="13520"/>
                      <a:pt x="11797" y="12497"/>
                      <a:pt x="12517" y="11640"/>
                    </a:cubicBezTo>
                    <a:cubicBezTo>
                      <a:pt x="13237" y="10782"/>
                      <a:pt x="14095" y="10113"/>
                      <a:pt x="15092" y="9632"/>
                    </a:cubicBezTo>
                    <a:cubicBezTo>
                      <a:pt x="16087" y="9151"/>
                      <a:pt x="17185" y="8911"/>
                      <a:pt x="18388" y="8911"/>
                    </a:cubicBezTo>
                    <a:cubicBezTo>
                      <a:pt x="20002" y="8911"/>
                      <a:pt x="21530" y="9349"/>
                      <a:pt x="22973" y="10224"/>
                    </a:cubicBezTo>
                    <a:cubicBezTo>
                      <a:pt x="24415" y="11099"/>
                      <a:pt x="25496" y="12259"/>
                      <a:pt x="26217" y="13701"/>
                    </a:cubicBezTo>
                    <a:lnTo>
                      <a:pt x="33687" y="7984"/>
                    </a:lnTo>
                    <a:cubicBezTo>
                      <a:pt x="33033" y="6748"/>
                      <a:pt x="32192" y="5640"/>
                      <a:pt x="31162" y="4662"/>
                    </a:cubicBezTo>
                    <a:cubicBezTo>
                      <a:pt x="30132" y="3683"/>
                      <a:pt x="28974" y="2842"/>
                      <a:pt x="27687" y="2138"/>
                    </a:cubicBezTo>
                    <a:cubicBezTo>
                      <a:pt x="26398" y="1433"/>
                      <a:pt x="24998" y="901"/>
                      <a:pt x="23487" y="540"/>
                    </a:cubicBezTo>
                    <a:cubicBezTo>
                      <a:pt x="21975" y="180"/>
                      <a:pt x="20396" y="0"/>
                      <a:pt x="187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14"/>
              <p:cNvSpPr/>
              <p:nvPr/>
            </p:nvSpPr>
            <p:spPr>
              <a:xfrm>
                <a:off x="3858961" y="3483425"/>
                <a:ext cx="928425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5" extrusionOk="0">
                    <a:moveTo>
                      <a:pt x="18542" y="8909"/>
                    </a:moveTo>
                    <a:cubicBezTo>
                      <a:pt x="19949" y="8909"/>
                      <a:pt x="21178" y="9175"/>
                      <a:pt x="22225" y="9708"/>
                    </a:cubicBezTo>
                    <a:cubicBezTo>
                      <a:pt x="23272" y="10240"/>
                      <a:pt x="24148" y="10943"/>
                      <a:pt x="24851" y="11819"/>
                    </a:cubicBezTo>
                    <a:cubicBezTo>
                      <a:pt x="25557" y="12694"/>
                      <a:pt x="26081" y="13708"/>
                      <a:pt x="26424" y="14858"/>
                    </a:cubicBezTo>
                    <a:cubicBezTo>
                      <a:pt x="26767" y="16009"/>
                      <a:pt x="26938" y="17202"/>
                      <a:pt x="26938" y="18439"/>
                    </a:cubicBezTo>
                    <a:cubicBezTo>
                      <a:pt x="26938" y="19640"/>
                      <a:pt x="26774" y="20835"/>
                      <a:pt x="26449" y="21992"/>
                    </a:cubicBezTo>
                    <a:cubicBezTo>
                      <a:pt x="26123" y="23161"/>
                      <a:pt x="25625" y="24199"/>
                      <a:pt x="24956" y="25109"/>
                    </a:cubicBezTo>
                    <a:cubicBezTo>
                      <a:pt x="24285" y="26018"/>
                      <a:pt x="23418" y="26756"/>
                      <a:pt x="22354" y="27323"/>
                    </a:cubicBezTo>
                    <a:cubicBezTo>
                      <a:pt x="21290" y="27889"/>
                      <a:pt x="20037" y="28174"/>
                      <a:pt x="18594" y="28174"/>
                    </a:cubicBezTo>
                    <a:cubicBezTo>
                      <a:pt x="17152" y="28172"/>
                      <a:pt x="15908" y="27897"/>
                      <a:pt x="14861" y="27349"/>
                    </a:cubicBezTo>
                    <a:cubicBezTo>
                      <a:pt x="13814" y="26800"/>
                      <a:pt x="12946" y="26079"/>
                      <a:pt x="12259" y="25186"/>
                    </a:cubicBezTo>
                    <a:cubicBezTo>
                      <a:pt x="11571" y="24294"/>
                      <a:pt x="11056" y="23273"/>
                      <a:pt x="10714" y="22123"/>
                    </a:cubicBezTo>
                    <a:cubicBezTo>
                      <a:pt x="10371" y="20971"/>
                      <a:pt x="10199" y="19778"/>
                      <a:pt x="10199" y="18542"/>
                    </a:cubicBezTo>
                    <a:lnTo>
                      <a:pt x="10200" y="18542"/>
                    </a:lnTo>
                    <a:cubicBezTo>
                      <a:pt x="10198" y="17348"/>
                      <a:pt x="10362" y="16161"/>
                      <a:pt x="10688" y="15013"/>
                    </a:cubicBezTo>
                    <a:cubicBezTo>
                      <a:pt x="11014" y="13863"/>
                      <a:pt x="11520" y="12833"/>
                      <a:pt x="12208" y="11922"/>
                    </a:cubicBezTo>
                    <a:cubicBezTo>
                      <a:pt x="12894" y="11012"/>
                      <a:pt x="13761" y="10283"/>
                      <a:pt x="14809" y="9734"/>
                    </a:cubicBezTo>
                    <a:cubicBezTo>
                      <a:pt x="15856" y="9184"/>
                      <a:pt x="17100" y="8909"/>
                      <a:pt x="18542" y="8909"/>
                    </a:cubicBezTo>
                    <a:close/>
                    <a:moveTo>
                      <a:pt x="18688" y="0"/>
                    </a:moveTo>
                    <a:cubicBezTo>
                      <a:pt x="15979" y="0"/>
                      <a:pt x="13485" y="506"/>
                      <a:pt x="11204" y="1520"/>
                    </a:cubicBezTo>
                    <a:cubicBezTo>
                      <a:pt x="8921" y="2533"/>
                      <a:pt x="6946" y="3889"/>
                      <a:pt x="5280" y="5588"/>
                    </a:cubicBezTo>
                    <a:cubicBezTo>
                      <a:pt x="3616" y="7288"/>
                      <a:pt x="2319" y="9254"/>
                      <a:pt x="1392" y="11485"/>
                    </a:cubicBezTo>
                    <a:cubicBezTo>
                      <a:pt x="464" y="13718"/>
                      <a:pt x="1" y="16035"/>
                      <a:pt x="1" y="18439"/>
                    </a:cubicBezTo>
                    <a:cubicBezTo>
                      <a:pt x="1" y="20807"/>
                      <a:pt x="447" y="23107"/>
                      <a:pt x="1340" y="25341"/>
                    </a:cubicBezTo>
                    <a:cubicBezTo>
                      <a:pt x="2232" y="27574"/>
                      <a:pt x="3486" y="29557"/>
                      <a:pt x="5100" y="31290"/>
                    </a:cubicBezTo>
                    <a:cubicBezTo>
                      <a:pt x="6714" y="33025"/>
                      <a:pt x="8655" y="34424"/>
                      <a:pt x="10921" y="35488"/>
                    </a:cubicBezTo>
                    <a:cubicBezTo>
                      <a:pt x="13186" y="36552"/>
                      <a:pt x="15710" y="37084"/>
                      <a:pt x="18491" y="37084"/>
                    </a:cubicBezTo>
                    <a:cubicBezTo>
                      <a:pt x="21204" y="37084"/>
                      <a:pt x="23702" y="36569"/>
                      <a:pt x="25987" y="35539"/>
                    </a:cubicBezTo>
                    <a:cubicBezTo>
                      <a:pt x="28270" y="34509"/>
                      <a:pt x="30236" y="33145"/>
                      <a:pt x="31883" y="31444"/>
                    </a:cubicBezTo>
                    <a:cubicBezTo>
                      <a:pt x="33532" y="29745"/>
                      <a:pt x="34819" y="27787"/>
                      <a:pt x="35747" y="25572"/>
                    </a:cubicBezTo>
                    <a:cubicBezTo>
                      <a:pt x="36673" y="23358"/>
                      <a:pt x="37137" y="21048"/>
                      <a:pt x="37137" y="18645"/>
                    </a:cubicBezTo>
                    <a:cubicBezTo>
                      <a:pt x="37136" y="16310"/>
                      <a:pt x="36699" y="14027"/>
                      <a:pt x="35824" y="11796"/>
                    </a:cubicBezTo>
                    <a:cubicBezTo>
                      <a:pt x="34949" y="9563"/>
                      <a:pt x="33703" y="7571"/>
                      <a:pt x="32090" y="5820"/>
                    </a:cubicBezTo>
                    <a:cubicBezTo>
                      <a:pt x="30476" y="4069"/>
                      <a:pt x="28536" y="2661"/>
                      <a:pt x="26269" y="1597"/>
                    </a:cubicBezTo>
                    <a:cubicBezTo>
                      <a:pt x="24002" y="532"/>
                      <a:pt x="21478" y="0"/>
                      <a:pt x="18697" y="0"/>
                    </a:cubicBezTo>
                    <a:cubicBezTo>
                      <a:pt x="18694" y="0"/>
                      <a:pt x="18691" y="0"/>
                      <a:pt x="18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14"/>
              <p:cNvSpPr/>
              <p:nvPr/>
            </p:nvSpPr>
            <p:spPr>
              <a:xfrm>
                <a:off x="2688125" y="1159000"/>
                <a:ext cx="229325" cy="239450"/>
              </a:xfrm>
              <a:custGeom>
                <a:avLst/>
                <a:gdLst/>
                <a:ahLst/>
                <a:cxnLst/>
                <a:rect l="l" t="t" r="r" b="b"/>
                <a:pathLst>
                  <a:path w="9173" h="9578" extrusionOk="0">
                    <a:moveTo>
                      <a:pt x="0" y="1"/>
                    </a:moveTo>
                    <a:lnTo>
                      <a:pt x="3249" y="6381"/>
                    </a:lnTo>
                    <a:lnTo>
                      <a:pt x="3249" y="9577"/>
                    </a:lnTo>
                    <a:lnTo>
                      <a:pt x="5867" y="9577"/>
                    </a:lnTo>
                    <a:lnTo>
                      <a:pt x="5867" y="6407"/>
                    </a:lnTo>
                    <a:lnTo>
                      <a:pt x="9172" y="1"/>
                    </a:lnTo>
                    <a:lnTo>
                      <a:pt x="6312" y="1"/>
                    </a:lnTo>
                    <a:lnTo>
                      <a:pt x="4558" y="4141"/>
                    </a:lnTo>
                    <a:lnTo>
                      <a:pt x="28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14"/>
              <p:cNvSpPr/>
              <p:nvPr/>
            </p:nvSpPr>
            <p:spPr>
              <a:xfrm>
                <a:off x="3200025" y="1157650"/>
                <a:ext cx="243200" cy="242825"/>
              </a:xfrm>
              <a:custGeom>
                <a:avLst/>
                <a:gdLst/>
                <a:ahLst/>
                <a:cxnLst/>
                <a:rect l="l" t="t" r="r" b="b"/>
                <a:pathLst>
                  <a:path w="9728" h="9713" extrusionOk="0">
                    <a:moveTo>
                      <a:pt x="4857" y="2334"/>
                    </a:moveTo>
                    <a:cubicBezTo>
                      <a:pt x="5226" y="2335"/>
                      <a:pt x="5547" y="2404"/>
                      <a:pt x="5823" y="2543"/>
                    </a:cubicBezTo>
                    <a:cubicBezTo>
                      <a:pt x="6089" y="2677"/>
                      <a:pt x="6323" y="2865"/>
                      <a:pt x="6510" y="3096"/>
                    </a:cubicBezTo>
                    <a:cubicBezTo>
                      <a:pt x="6698" y="3332"/>
                      <a:pt x="6837" y="3602"/>
                      <a:pt x="6922" y="3892"/>
                    </a:cubicBezTo>
                    <a:cubicBezTo>
                      <a:pt x="7011" y="4196"/>
                      <a:pt x="7057" y="4512"/>
                      <a:pt x="7057" y="4830"/>
                    </a:cubicBezTo>
                    <a:cubicBezTo>
                      <a:pt x="7057" y="5145"/>
                      <a:pt x="7012" y="5457"/>
                      <a:pt x="6927" y="5761"/>
                    </a:cubicBezTo>
                    <a:cubicBezTo>
                      <a:pt x="6843" y="6068"/>
                      <a:pt x="6712" y="6338"/>
                      <a:pt x="6537" y="6577"/>
                    </a:cubicBezTo>
                    <a:cubicBezTo>
                      <a:pt x="6361" y="6815"/>
                      <a:pt x="6135" y="7008"/>
                      <a:pt x="5855" y="7157"/>
                    </a:cubicBezTo>
                    <a:cubicBezTo>
                      <a:pt x="5576" y="7305"/>
                      <a:pt x="5250" y="7380"/>
                      <a:pt x="4872" y="7380"/>
                    </a:cubicBezTo>
                    <a:cubicBezTo>
                      <a:pt x="4492" y="7380"/>
                      <a:pt x="4167" y="7307"/>
                      <a:pt x="3892" y="7163"/>
                    </a:cubicBezTo>
                    <a:cubicBezTo>
                      <a:pt x="3617" y="7020"/>
                      <a:pt x="3391" y="6831"/>
                      <a:pt x="3212" y="6596"/>
                    </a:cubicBezTo>
                    <a:cubicBezTo>
                      <a:pt x="3027" y="6356"/>
                      <a:pt x="2890" y="6084"/>
                      <a:pt x="2807" y="5794"/>
                    </a:cubicBezTo>
                    <a:cubicBezTo>
                      <a:pt x="2716" y="5490"/>
                      <a:pt x="2671" y="5174"/>
                      <a:pt x="2672" y="4856"/>
                    </a:cubicBezTo>
                    <a:cubicBezTo>
                      <a:pt x="2672" y="4544"/>
                      <a:pt x="2715" y="4234"/>
                      <a:pt x="2800" y="3932"/>
                    </a:cubicBezTo>
                    <a:cubicBezTo>
                      <a:pt x="2881" y="3640"/>
                      <a:pt x="3016" y="3366"/>
                      <a:pt x="3197" y="3123"/>
                    </a:cubicBezTo>
                    <a:cubicBezTo>
                      <a:pt x="3380" y="2884"/>
                      <a:pt x="3612" y="2687"/>
                      <a:pt x="3879" y="2550"/>
                    </a:cubicBezTo>
                    <a:cubicBezTo>
                      <a:pt x="4154" y="2406"/>
                      <a:pt x="4479" y="2334"/>
                      <a:pt x="4857" y="2334"/>
                    </a:cubicBezTo>
                    <a:close/>
                    <a:moveTo>
                      <a:pt x="4897" y="1"/>
                    </a:moveTo>
                    <a:cubicBezTo>
                      <a:pt x="4186" y="1"/>
                      <a:pt x="3531" y="133"/>
                      <a:pt x="2935" y="398"/>
                    </a:cubicBezTo>
                    <a:cubicBezTo>
                      <a:pt x="2337" y="664"/>
                      <a:pt x="1819" y="1020"/>
                      <a:pt x="1384" y="1464"/>
                    </a:cubicBezTo>
                    <a:cubicBezTo>
                      <a:pt x="948" y="1909"/>
                      <a:pt x="601" y="2433"/>
                      <a:pt x="365" y="3009"/>
                    </a:cubicBezTo>
                    <a:cubicBezTo>
                      <a:pt x="124" y="3586"/>
                      <a:pt x="0" y="4205"/>
                      <a:pt x="1" y="4830"/>
                    </a:cubicBezTo>
                    <a:cubicBezTo>
                      <a:pt x="0" y="5449"/>
                      <a:pt x="119" y="6063"/>
                      <a:pt x="352" y="6637"/>
                    </a:cubicBezTo>
                    <a:cubicBezTo>
                      <a:pt x="580" y="7213"/>
                      <a:pt x="914" y="7742"/>
                      <a:pt x="1336" y="8196"/>
                    </a:cubicBezTo>
                    <a:cubicBezTo>
                      <a:pt x="1758" y="8650"/>
                      <a:pt x="2267" y="9017"/>
                      <a:pt x="2860" y="9295"/>
                    </a:cubicBezTo>
                    <a:cubicBezTo>
                      <a:pt x="3454" y="9574"/>
                      <a:pt x="4115" y="9713"/>
                      <a:pt x="4844" y="9713"/>
                    </a:cubicBezTo>
                    <a:cubicBezTo>
                      <a:pt x="5553" y="9713"/>
                      <a:pt x="6207" y="9577"/>
                      <a:pt x="6805" y="9308"/>
                    </a:cubicBezTo>
                    <a:cubicBezTo>
                      <a:pt x="7404" y="9038"/>
                      <a:pt x="7919" y="8682"/>
                      <a:pt x="8351" y="8235"/>
                    </a:cubicBezTo>
                    <a:cubicBezTo>
                      <a:pt x="8782" y="7792"/>
                      <a:pt x="9125" y="7270"/>
                      <a:pt x="9361" y="6698"/>
                    </a:cubicBezTo>
                    <a:cubicBezTo>
                      <a:pt x="9603" y="6124"/>
                      <a:pt x="9727" y="5507"/>
                      <a:pt x="9726" y="4883"/>
                    </a:cubicBezTo>
                    <a:cubicBezTo>
                      <a:pt x="9725" y="4270"/>
                      <a:pt x="9608" y="3661"/>
                      <a:pt x="9382" y="3089"/>
                    </a:cubicBezTo>
                    <a:cubicBezTo>
                      <a:pt x="9157" y="2512"/>
                      <a:pt x="8826" y="1981"/>
                      <a:pt x="8405" y="1524"/>
                    </a:cubicBezTo>
                    <a:cubicBezTo>
                      <a:pt x="7981" y="1066"/>
                      <a:pt x="7473" y="697"/>
                      <a:pt x="6880" y="418"/>
                    </a:cubicBezTo>
                    <a:cubicBezTo>
                      <a:pt x="6288" y="140"/>
                      <a:pt x="5627" y="1"/>
                      <a:pt x="4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14"/>
              <p:cNvSpPr/>
              <p:nvPr/>
            </p:nvSpPr>
            <p:spPr>
              <a:xfrm>
                <a:off x="3761200" y="1159000"/>
                <a:ext cx="216200" cy="241500"/>
              </a:xfrm>
              <a:custGeom>
                <a:avLst/>
                <a:gdLst/>
                <a:ahLst/>
                <a:cxnLst/>
                <a:rect l="l" t="t" r="r" b="b"/>
                <a:pathLst>
                  <a:path w="8648" h="9660" extrusionOk="0">
                    <a:moveTo>
                      <a:pt x="0" y="1"/>
                    </a:moveTo>
                    <a:lnTo>
                      <a:pt x="0" y="4926"/>
                    </a:lnTo>
                    <a:cubicBezTo>
                      <a:pt x="0" y="5564"/>
                      <a:pt x="82" y="6169"/>
                      <a:pt x="244" y="6739"/>
                    </a:cubicBezTo>
                    <a:cubicBezTo>
                      <a:pt x="406" y="7310"/>
                      <a:pt x="663" y="7811"/>
                      <a:pt x="1012" y="8243"/>
                    </a:cubicBezTo>
                    <a:cubicBezTo>
                      <a:pt x="1363" y="8675"/>
                      <a:pt x="1810" y="9019"/>
                      <a:pt x="2355" y="9275"/>
                    </a:cubicBezTo>
                    <a:cubicBezTo>
                      <a:pt x="2900" y="9532"/>
                      <a:pt x="3554" y="9660"/>
                      <a:pt x="4318" y="9660"/>
                    </a:cubicBezTo>
                    <a:cubicBezTo>
                      <a:pt x="5055" y="9660"/>
                      <a:pt x="5696" y="9539"/>
                      <a:pt x="6239" y="9295"/>
                    </a:cubicBezTo>
                    <a:cubicBezTo>
                      <a:pt x="6784" y="9052"/>
                      <a:pt x="7235" y="8720"/>
                      <a:pt x="7595" y="8297"/>
                    </a:cubicBezTo>
                    <a:cubicBezTo>
                      <a:pt x="7955" y="7875"/>
                      <a:pt x="8220" y="7373"/>
                      <a:pt x="8391" y="6794"/>
                    </a:cubicBezTo>
                    <a:cubicBezTo>
                      <a:pt x="8562" y="6213"/>
                      <a:pt x="8647" y="5590"/>
                      <a:pt x="8647" y="4926"/>
                    </a:cubicBezTo>
                    <a:lnTo>
                      <a:pt x="8647" y="1"/>
                    </a:lnTo>
                    <a:lnTo>
                      <a:pt x="6017" y="1"/>
                    </a:lnTo>
                    <a:lnTo>
                      <a:pt x="6017" y="4924"/>
                    </a:lnTo>
                    <a:cubicBezTo>
                      <a:pt x="6018" y="5228"/>
                      <a:pt x="5987" y="5531"/>
                      <a:pt x="5923" y="5828"/>
                    </a:cubicBezTo>
                    <a:cubicBezTo>
                      <a:pt x="5860" y="6115"/>
                      <a:pt x="5760" y="6370"/>
                      <a:pt x="5626" y="6590"/>
                    </a:cubicBezTo>
                    <a:cubicBezTo>
                      <a:pt x="5494" y="6807"/>
                      <a:pt x="5314" y="6989"/>
                      <a:pt x="5099" y="7123"/>
                    </a:cubicBezTo>
                    <a:cubicBezTo>
                      <a:pt x="4883" y="7258"/>
                      <a:pt x="4623" y="7326"/>
                      <a:pt x="4317" y="7326"/>
                    </a:cubicBezTo>
                    <a:cubicBezTo>
                      <a:pt x="4010" y="7326"/>
                      <a:pt x="3752" y="7260"/>
                      <a:pt x="3543" y="7130"/>
                    </a:cubicBezTo>
                    <a:cubicBezTo>
                      <a:pt x="3330" y="6998"/>
                      <a:pt x="3152" y="6818"/>
                      <a:pt x="3023" y="6604"/>
                    </a:cubicBezTo>
                    <a:cubicBezTo>
                      <a:pt x="2888" y="6384"/>
                      <a:pt x="2787" y="6128"/>
                      <a:pt x="2726" y="5836"/>
                    </a:cubicBezTo>
                    <a:cubicBezTo>
                      <a:pt x="2662" y="5536"/>
                      <a:pt x="2630" y="5231"/>
                      <a:pt x="2630" y="4926"/>
                    </a:cubicBezTo>
                    <a:lnTo>
                      <a:pt x="2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14"/>
              <p:cNvSpPr/>
              <p:nvPr/>
            </p:nvSpPr>
            <p:spPr>
              <a:xfrm>
                <a:off x="4308525" y="1159000"/>
                <a:ext cx="206775" cy="239475"/>
              </a:xfrm>
              <a:custGeom>
                <a:avLst/>
                <a:gdLst/>
                <a:ahLst/>
                <a:cxnLst/>
                <a:rect l="l" t="t" r="r" b="b"/>
                <a:pathLst>
                  <a:path w="8271" h="9579" extrusionOk="0">
                    <a:moveTo>
                      <a:pt x="4223" y="2295"/>
                    </a:moveTo>
                    <a:cubicBezTo>
                      <a:pt x="4384" y="2295"/>
                      <a:pt x="4546" y="2382"/>
                      <a:pt x="4708" y="2557"/>
                    </a:cubicBezTo>
                    <a:cubicBezTo>
                      <a:pt x="4871" y="2733"/>
                      <a:pt x="4953" y="2987"/>
                      <a:pt x="4953" y="3319"/>
                    </a:cubicBezTo>
                    <a:cubicBezTo>
                      <a:pt x="4951" y="3643"/>
                      <a:pt x="4881" y="3894"/>
                      <a:pt x="4742" y="4074"/>
                    </a:cubicBezTo>
                    <a:cubicBezTo>
                      <a:pt x="4603" y="4254"/>
                      <a:pt x="4452" y="4345"/>
                      <a:pt x="4290" y="4345"/>
                    </a:cubicBezTo>
                    <a:lnTo>
                      <a:pt x="2631" y="4345"/>
                    </a:lnTo>
                    <a:lnTo>
                      <a:pt x="2631" y="2295"/>
                    </a:lnTo>
                    <a:close/>
                    <a:moveTo>
                      <a:pt x="1" y="1"/>
                    </a:moveTo>
                    <a:lnTo>
                      <a:pt x="1" y="9578"/>
                    </a:lnTo>
                    <a:lnTo>
                      <a:pt x="2631" y="9578"/>
                    </a:lnTo>
                    <a:lnTo>
                      <a:pt x="2631" y="6637"/>
                    </a:lnTo>
                    <a:lnTo>
                      <a:pt x="3617" y="6637"/>
                    </a:lnTo>
                    <a:lnTo>
                      <a:pt x="5302" y="9578"/>
                    </a:lnTo>
                    <a:lnTo>
                      <a:pt x="8271" y="9578"/>
                    </a:lnTo>
                    <a:lnTo>
                      <a:pt x="6246" y="6058"/>
                    </a:lnTo>
                    <a:cubicBezTo>
                      <a:pt x="6679" y="5751"/>
                      <a:pt x="7016" y="5358"/>
                      <a:pt x="7259" y="4877"/>
                    </a:cubicBezTo>
                    <a:cubicBezTo>
                      <a:pt x="7501" y="4396"/>
                      <a:pt x="7622" y="3877"/>
                      <a:pt x="7622" y="3319"/>
                    </a:cubicBezTo>
                    <a:cubicBezTo>
                      <a:pt x="7622" y="2914"/>
                      <a:pt x="7542" y="2512"/>
                      <a:pt x="7380" y="2111"/>
                    </a:cubicBezTo>
                    <a:cubicBezTo>
                      <a:pt x="7222" y="1719"/>
                      <a:pt x="6996" y="1358"/>
                      <a:pt x="6712" y="1046"/>
                    </a:cubicBezTo>
                    <a:cubicBezTo>
                      <a:pt x="6429" y="736"/>
                      <a:pt x="6089" y="483"/>
                      <a:pt x="5693" y="291"/>
                    </a:cubicBezTo>
                    <a:cubicBezTo>
                      <a:pt x="5297" y="97"/>
                      <a:pt x="4865" y="1"/>
                      <a:pt x="4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14"/>
              <p:cNvSpPr/>
              <p:nvPr/>
            </p:nvSpPr>
            <p:spPr>
              <a:xfrm>
                <a:off x="5268025" y="2778925"/>
                <a:ext cx="61375" cy="1937650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77506" extrusionOk="0">
                    <a:moveTo>
                      <a:pt x="1" y="0"/>
                    </a:moveTo>
                    <a:lnTo>
                      <a:pt x="1" y="77506"/>
                    </a:lnTo>
                    <a:lnTo>
                      <a:pt x="2454" y="77506"/>
                    </a:lnTo>
                    <a:lnTo>
                      <a:pt x="245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14"/>
              <p:cNvSpPr/>
              <p:nvPr/>
            </p:nvSpPr>
            <p:spPr>
              <a:xfrm>
                <a:off x="1982525" y="1430775"/>
                <a:ext cx="61350" cy="15730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2922" extrusionOk="0">
                    <a:moveTo>
                      <a:pt x="0" y="0"/>
                    </a:moveTo>
                    <a:lnTo>
                      <a:pt x="0" y="62922"/>
                    </a:lnTo>
                    <a:lnTo>
                      <a:pt x="2453" y="62922"/>
                    </a:lnTo>
                    <a:lnTo>
                      <a:pt x="245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14"/>
              <p:cNvSpPr/>
              <p:nvPr/>
            </p:nvSpPr>
            <p:spPr>
              <a:xfrm>
                <a:off x="1882200" y="3263125"/>
                <a:ext cx="236575" cy="23652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1" extrusionOk="0">
                    <a:moveTo>
                      <a:pt x="4732" y="2452"/>
                    </a:moveTo>
                    <a:cubicBezTo>
                      <a:pt x="5987" y="2452"/>
                      <a:pt x="7010" y="3475"/>
                      <a:pt x="7010" y="4730"/>
                    </a:cubicBezTo>
                    <a:cubicBezTo>
                      <a:pt x="7010" y="5987"/>
                      <a:pt x="5989" y="7009"/>
                      <a:pt x="4732" y="7009"/>
                    </a:cubicBezTo>
                    <a:cubicBezTo>
                      <a:pt x="3475" y="7009"/>
                      <a:pt x="2453" y="5988"/>
                      <a:pt x="2453" y="4730"/>
                    </a:cubicBezTo>
                    <a:cubicBezTo>
                      <a:pt x="2453" y="3473"/>
                      <a:pt x="3475" y="2452"/>
                      <a:pt x="4732" y="2452"/>
                    </a:cubicBezTo>
                    <a:close/>
                    <a:moveTo>
                      <a:pt x="4732" y="0"/>
                    </a:moveTo>
                    <a:cubicBezTo>
                      <a:pt x="2124" y="0"/>
                      <a:pt x="1" y="2122"/>
                      <a:pt x="1" y="4730"/>
                    </a:cubicBezTo>
                    <a:cubicBezTo>
                      <a:pt x="1" y="7338"/>
                      <a:pt x="2124" y="9461"/>
                      <a:pt x="4732" y="9461"/>
                    </a:cubicBezTo>
                    <a:cubicBezTo>
                      <a:pt x="7341" y="9461"/>
                      <a:pt x="9463" y="7338"/>
                      <a:pt x="9463" y="4730"/>
                    </a:cubicBezTo>
                    <a:cubicBezTo>
                      <a:pt x="9463" y="2123"/>
                      <a:pt x="7339" y="0"/>
                      <a:pt x="47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14"/>
              <p:cNvSpPr/>
              <p:nvPr/>
            </p:nvSpPr>
            <p:spPr>
              <a:xfrm>
                <a:off x="5180450" y="2322125"/>
                <a:ext cx="236575" cy="23657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3" extrusionOk="0">
                    <a:moveTo>
                      <a:pt x="4731" y="2452"/>
                    </a:moveTo>
                    <a:cubicBezTo>
                      <a:pt x="5987" y="2452"/>
                      <a:pt x="7009" y="3475"/>
                      <a:pt x="7009" y="4731"/>
                    </a:cubicBezTo>
                    <a:cubicBezTo>
                      <a:pt x="7009" y="5988"/>
                      <a:pt x="5988" y="7010"/>
                      <a:pt x="4731" y="7010"/>
                    </a:cubicBezTo>
                    <a:cubicBezTo>
                      <a:pt x="3474" y="7010"/>
                      <a:pt x="2452" y="5988"/>
                      <a:pt x="2452" y="4731"/>
                    </a:cubicBezTo>
                    <a:cubicBezTo>
                      <a:pt x="2452" y="3475"/>
                      <a:pt x="3474" y="2454"/>
                      <a:pt x="4731" y="2454"/>
                    </a:cubicBezTo>
                    <a:lnTo>
                      <a:pt x="4731" y="2452"/>
                    </a:lnTo>
                    <a:close/>
                    <a:moveTo>
                      <a:pt x="4731" y="0"/>
                    </a:moveTo>
                    <a:cubicBezTo>
                      <a:pt x="2123" y="0"/>
                      <a:pt x="0" y="2123"/>
                      <a:pt x="0" y="4731"/>
                    </a:cubicBezTo>
                    <a:cubicBezTo>
                      <a:pt x="0" y="7340"/>
                      <a:pt x="2123" y="9462"/>
                      <a:pt x="4731" y="9462"/>
                    </a:cubicBezTo>
                    <a:cubicBezTo>
                      <a:pt x="7340" y="9462"/>
                      <a:pt x="9462" y="7339"/>
                      <a:pt x="9462" y="4731"/>
                    </a:cubicBezTo>
                    <a:cubicBezTo>
                      <a:pt x="9462" y="2123"/>
                      <a:pt x="7338" y="0"/>
                      <a:pt x="47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4" name="Google Shape;414;p14"/>
            <p:cNvSpPr/>
            <p:nvPr/>
          </p:nvSpPr>
          <p:spPr>
            <a:xfrm>
              <a:off x="956925" y="1380150"/>
              <a:ext cx="3615092" cy="2964328"/>
            </a:xfrm>
            <a:custGeom>
              <a:avLst/>
              <a:gdLst/>
              <a:ahLst/>
              <a:cxnLst/>
              <a:rect l="l" t="t" r="r" b="b"/>
              <a:pathLst>
                <a:path w="36553" h="27968" extrusionOk="0">
                  <a:moveTo>
                    <a:pt x="0" y="0"/>
                  </a:moveTo>
                  <a:lnTo>
                    <a:pt x="0" y="27968"/>
                  </a:lnTo>
                  <a:lnTo>
                    <a:pt x="36553" y="27968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4"/>
            <p:cNvSpPr/>
            <p:nvPr/>
          </p:nvSpPr>
          <p:spPr>
            <a:xfrm>
              <a:off x="956924" y="1381176"/>
              <a:ext cx="3615092" cy="183518"/>
            </a:xfrm>
            <a:custGeom>
              <a:avLst/>
              <a:gdLst/>
              <a:ahLst/>
              <a:cxnLst/>
              <a:rect l="l" t="t" r="r" b="b"/>
              <a:pathLst>
                <a:path w="36553" h="2620" extrusionOk="0">
                  <a:moveTo>
                    <a:pt x="0" y="0"/>
                  </a:moveTo>
                  <a:lnTo>
                    <a:pt x="0" y="2619"/>
                  </a:lnTo>
                  <a:lnTo>
                    <a:pt x="36553" y="2619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4"/>
            <p:cNvSpPr/>
            <p:nvPr/>
          </p:nvSpPr>
          <p:spPr>
            <a:xfrm>
              <a:off x="4335560" y="1402611"/>
              <a:ext cx="190424" cy="140615"/>
            </a:xfrm>
            <a:custGeom>
              <a:avLst/>
              <a:gdLst/>
              <a:ahLst/>
              <a:cxnLst/>
              <a:rect l="l" t="t" r="r" b="b"/>
              <a:pathLst>
                <a:path w="2454" h="1560" extrusionOk="0">
                  <a:moveTo>
                    <a:pt x="72" y="0"/>
                  </a:moveTo>
                  <a:cubicBezTo>
                    <a:pt x="24" y="0"/>
                    <a:pt x="0" y="36"/>
                    <a:pt x="0" y="72"/>
                  </a:cubicBezTo>
                  <a:cubicBezTo>
                    <a:pt x="0" y="119"/>
                    <a:pt x="24" y="143"/>
                    <a:pt x="72" y="143"/>
                  </a:cubicBezTo>
                  <a:lnTo>
                    <a:pt x="2310" y="143"/>
                  </a:lnTo>
                  <a:lnTo>
                    <a:pt x="2310" y="1477"/>
                  </a:lnTo>
                  <a:cubicBezTo>
                    <a:pt x="2310" y="1524"/>
                    <a:pt x="2334" y="1560"/>
                    <a:pt x="2382" y="1560"/>
                  </a:cubicBezTo>
                  <a:cubicBezTo>
                    <a:pt x="2417" y="1560"/>
                    <a:pt x="2453" y="1524"/>
                    <a:pt x="2453" y="1477"/>
                  </a:cubicBezTo>
                  <a:lnTo>
                    <a:pt x="2453" y="72"/>
                  </a:lnTo>
                  <a:cubicBezTo>
                    <a:pt x="2453" y="36"/>
                    <a:pt x="2417" y="0"/>
                    <a:pt x="2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4"/>
            <p:cNvSpPr/>
            <p:nvPr/>
          </p:nvSpPr>
          <p:spPr>
            <a:xfrm>
              <a:off x="2544424" y="1423060"/>
              <a:ext cx="541005" cy="14061"/>
            </a:xfrm>
            <a:custGeom>
              <a:avLst/>
              <a:gdLst/>
              <a:ahLst/>
              <a:cxnLst/>
              <a:rect l="l" t="t" r="r" b="b"/>
              <a:pathLst>
                <a:path w="6002" h="156" extrusionOk="0">
                  <a:moveTo>
                    <a:pt x="72" y="0"/>
                  </a:moveTo>
                  <a:cubicBezTo>
                    <a:pt x="36" y="0"/>
                    <a:pt x="1" y="36"/>
                    <a:pt x="1" y="72"/>
                  </a:cubicBezTo>
                  <a:cubicBezTo>
                    <a:pt x="1" y="119"/>
                    <a:pt x="36" y="155"/>
                    <a:pt x="72" y="155"/>
                  </a:cubicBezTo>
                  <a:lnTo>
                    <a:pt x="5930" y="155"/>
                  </a:lnTo>
                  <a:cubicBezTo>
                    <a:pt x="5978" y="155"/>
                    <a:pt x="6001" y="119"/>
                    <a:pt x="6001" y="72"/>
                  </a:cubicBezTo>
                  <a:cubicBezTo>
                    <a:pt x="6001" y="36"/>
                    <a:pt x="5978" y="0"/>
                    <a:pt x="5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4"/>
            <p:cNvSpPr/>
            <p:nvPr/>
          </p:nvSpPr>
          <p:spPr>
            <a:xfrm>
              <a:off x="1140305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4"/>
            <p:cNvSpPr/>
            <p:nvPr/>
          </p:nvSpPr>
          <p:spPr>
            <a:xfrm>
              <a:off x="1271591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4"/>
            <p:cNvSpPr/>
            <p:nvPr/>
          </p:nvSpPr>
          <p:spPr>
            <a:xfrm>
              <a:off x="1009019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14"/>
          <p:cNvGrpSpPr/>
          <p:nvPr/>
        </p:nvGrpSpPr>
        <p:grpSpPr>
          <a:xfrm>
            <a:off x="4815674" y="1380150"/>
            <a:ext cx="3615093" cy="2964328"/>
            <a:chOff x="956924" y="1380150"/>
            <a:chExt cx="3615093" cy="2964328"/>
          </a:xfrm>
        </p:grpSpPr>
        <p:sp>
          <p:nvSpPr>
            <p:cNvPr id="422" name="Google Shape;422;p14"/>
            <p:cNvSpPr/>
            <p:nvPr/>
          </p:nvSpPr>
          <p:spPr>
            <a:xfrm>
              <a:off x="3600390" y="1452584"/>
              <a:ext cx="200379" cy="171306"/>
            </a:xfrm>
            <a:custGeom>
              <a:avLst/>
              <a:gdLst/>
              <a:ahLst/>
              <a:cxnLst/>
              <a:rect l="l" t="t" r="r" b="b"/>
              <a:pathLst>
                <a:path w="1537" h="1314" extrusionOk="0">
                  <a:moveTo>
                    <a:pt x="79" y="1"/>
                  </a:moveTo>
                  <a:cubicBezTo>
                    <a:pt x="73" y="1"/>
                    <a:pt x="67" y="2"/>
                    <a:pt x="60" y="4"/>
                  </a:cubicBezTo>
                  <a:cubicBezTo>
                    <a:pt x="13" y="16"/>
                    <a:pt x="1" y="63"/>
                    <a:pt x="13" y="99"/>
                  </a:cubicBezTo>
                  <a:cubicBezTo>
                    <a:pt x="251" y="802"/>
                    <a:pt x="739" y="1206"/>
                    <a:pt x="1453" y="1314"/>
                  </a:cubicBezTo>
                  <a:lnTo>
                    <a:pt x="1465" y="1314"/>
                  </a:lnTo>
                  <a:cubicBezTo>
                    <a:pt x="1501" y="1314"/>
                    <a:pt x="1525" y="1290"/>
                    <a:pt x="1537" y="1254"/>
                  </a:cubicBezTo>
                  <a:cubicBezTo>
                    <a:pt x="1537" y="1206"/>
                    <a:pt x="1513" y="1171"/>
                    <a:pt x="1477" y="1171"/>
                  </a:cubicBezTo>
                  <a:cubicBezTo>
                    <a:pt x="810" y="1063"/>
                    <a:pt x="382" y="706"/>
                    <a:pt x="156" y="51"/>
                  </a:cubicBezTo>
                  <a:cubicBezTo>
                    <a:pt x="136" y="22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3" name="Google Shape;423;p14"/>
            <p:cNvGrpSpPr/>
            <p:nvPr/>
          </p:nvGrpSpPr>
          <p:grpSpPr>
            <a:xfrm>
              <a:off x="1777395" y="1474934"/>
              <a:ext cx="2018496" cy="2013992"/>
              <a:chOff x="1097725" y="238125"/>
              <a:chExt cx="5248300" cy="5237950"/>
            </a:xfrm>
          </p:grpSpPr>
          <p:sp>
            <p:nvSpPr>
              <p:cNvPr id="424" name="Google Shape;424;p14"/>
              <p:cNvSpPr/>
              <p:nvPr/>
            </p:nvSpPr>
            <p:spPr>
              <a:xfrm>
                <a:off x="1097725" y="238125"/>
                <a:ext cx="5248300" cy="5237950"/>
              </a:xfrm>
              <a:custGeom>
                <a:avLst/>
                <a:gdLst/>
                <a:ahLst/>
                <a:cxnLst/>
                <a:rect l="l" t="t" r="r" b="b"/>
                <a:pathLst>
                  <a:path w="209932" h="209518" extrusionOk="0">
                    <a:moveTo>
                      <a:pt x="65541" y="0"/>
                    </a:moveTo>
                    <a:cubicBezTo>
                      <a:pt x="55423" y="0"/>
                      <a:pt x="45718" y="2728"/>
                      <a:pt x="36134" y="9203"/>
                    </a:cubicBezTo>
                    <a:cubicBezTo>
                      <a:pt x="12586" y="25110"/>
                      <a:pt x="1" y="54754"/>
                      <a:pt x="11842" y="105441"/>
                    </a:cubicBezTo>
                    <a:cubicBezTo>
                      <a:pt x="23683" y="156129"/>
                      <a:pt x="36089" y="200108"/>
                      <a:pt x="58757" y="207564"/>
                    </a:cubicBezTo>
                    <a:cubicBezTo>
                      <a:pt x="62781" y="208888"/>
                      <a:pt x="66999" y="209518"/>
                      <a:pt x="71406" y="209518"/>
                    </a:cubicBezTo>
                    <a:cubicBezTo>
                      <a:pt x="92252" y="209518"/>
                      <a:pt x="117322" y="195421"/>
                      <a:pt x="145959" y="173937"/>
                    </a:cubicBezTo>
                    <a:cubicBezTo>
                      <a:pt x="180649" y="147909"/>
                      <a:pt x="209932" y="125747"/>
                      <a:pt x="209622" y="97815"/>
                    </a:cubicBezTo>
                    <a:cubicBezTo>
                      <a:pt x="209324" y="71150"/>
                      <a:pt x="183909" y="51283"/>
                      <a:pt x="141267" y="28684"/>
                    </a:cubicBezTo>
                    <a:cubicBezTo>
                      <a:pt x="111969" y="13156"/>
                      <a:pt x="87759" y="0"/>
                      <a:pt x="65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14"/>
              <p:cNvSpPr/>
              <p:nvPr/>
            </p:nvSpPr>
            <p:spPr>
              <a:xfrm>
                <a:off x="2714911" y="1955625"/>
                <a:ext cx="665725" cy="914275"/>
              </a:xfrm>
              <a:custGeom>
                <a:avLst/>
                <a:gdLst/>
                <a:ahLst/>
                <a:cxnLst/>
                <a:rect l="l" t="t" r="r" b="b"/>
                <a:pathLst>
                  <a:path w="26629" h="36571" extrusionOk="0">
                    <a:moveTo>
                      <a:pt x="1" y="1"/>
                    </a:moveTo>
                    <a:lnTo>
                      <a:pt x="1" y="36571"/>
                    </a:lnTo>
                    <a:lnTo>
                      <a:pt x="26628" y="36571"/>
                    </a:lnTo>
                    <a:lnTo>
                      <a:pt x="26628" y="27814"/>
                    </a:lnTo>
                    <a:lnTo>
                      <a:pt x="10044" y="27814"/>
                    </a:lnTo>
                    <a:lnTo>
                      <a:pt x="100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14"/>
              <p:cNvSpPr/>
              <p:nvPr/>
            </p:nvSpPr>
            <p:spPr>
              <a:xfrm>
                <a:off x="3754036" y="1950475"/>
                <a:ext cx="928425" cy="927150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6" extrusionOk="0">
                    <a:moveTo>
                      <a:pt x="18542" y="8910"/>
                    </a:moveTo>
                    <a:cubicBezTo>
                      <a:pt x="19949" y="8910"/>
                      <a:pt x="21177" y="9176"/>
                      <a:pt x="22224" y="9709"/>
                    </a:cubicBezTo>
                    <a:cubicBezTo>
                      <a:pt x="23271" y="10241"/>
                      <a:pt x="24148" y="10945"/>
                      <a:pt x="24851" y="11820"/>
                    </a:cubicBezTo>
                    <a:cubicBezTo>
                      <a:pt x="25556" y="12695"/>
                      <a:pt x="26080" y="13708"/>
                      <a:pt x="26423" y="14860"/>
                    </a:cubicBezTo>
                    <a:cubicBezTo>
                      <a:pt x="26766" y="16011"/>
                      <a:pt x="26937" y="17204"/>
                      <a:pt x="26937" y="18439"/>
                    </a:cubicBezTo>
                    <a:cubicBezTo>
                      <a:pt x="26937" y="19642"/>
                      <a:pt x="26773" y="20837"/>
                      <a:pt x="26448" y="21993"/>
                    </a:cubicBezTo>
                    <a:cubicBezTo>
                      <a:pt x="26122" y="23161"/>
                      <a:pt x="25624" y="24200"/>
                      <a:pt x="24955" y="25110"/>
                    </a:cubicBezTo>
                    <a:cubicBezTo>
                      <a:pt x="24285" y="26019"/>
                      <a:pt x="23417" y="26757"/>
                      <a:pt x="22353" y="27324"/>
                    </a:cubicBezTo>
                    <a:cubicBezTo>
                      <a:pt x="21289" y="27891"/>
                      <a:pt x="20036" y="28174"/>
                      <a:pt x="18594" y="28174"/>
                    </a:cubicBezTo>
                    <a:cubicBezTo>
                      <a:pt x="17151" y="28174"/>
                      <a:pt x="15907" y="27899"/>
                      <a:pt x="14860" y="27350"/>
                    </a:cubicBezTo>
                    <a:cubicBezTo>
                      <a:pt x="13813" y="26801"/>
                      <a:pt x="12946" y="26080"/>
                      <a:pt x="12258" y="25187"/>
                    </a:cubicBezTo>
                    <a:cubicBezTo>
                      <a:pt x="11571" y="24296"/>
                      <a:pt x="11056" y="23274"/>
                      <a:pt x="10713" y="22123"/>
                    </a:cubicBezTo>
                    <a:cubicBezTo>
                      <a:pt x="10370" y="20972"/>
                      <a:pt x="10199" y="19779"/>
                      <a:pt x="10199" y="18543"/>
                    </a:cubicBezTo>
                    <a:cubicBezTo>
                      <a:pt x="10197" y="17349"/>
                      <a:pt x="10362" y="16161"/>
                      <a:pt x="10687" y="15014"/>
                    </a:cubicBezTo>
                    <a:cubicBezTo>
                      <a:pt x="11013" y="13863"/>
                      <a:pt x="11519" y="12834"/>
                      <a:pt x="12207" y="11924"/>
                    </a:cubicBezTo>
                    <a:cubicBezTo>
                      <a:pt x="12894" y="11014"/>
                      <a:pt x="13761" y="10284"/>
                      <a:pt x="14808" y="9735"/>
                    </a:cubicBezTo>
                    <a:cubicBezTo>
                      <a:pt x="15855" y="9186"/>
                      <a:pt x="17099" y="8910"/>
                      <a:pt x="18542" y="8910"/>
                    </a:cubicBezTo>
                    <a:close/>
                    <a:moveTo>
                      <a:pt x="18697" y="1"/>
                    </a:moveTo>
                    <a:cubicBezTo>
                      <a:pt x="15984" y="1"/>
                      <a:pt x="13487" y="508"/>
                      <a:pt x="11203" y="1521"/>
                    </a:cubicBezTo>
                    <a:cubicBezTo>
                      <a:pt x="8920" y="2535"/>
                      <a:pt x="6946" y="3891"/>
                      <a:pt x="5279" y="5590"/>
                    </a:cubicBezTo>
                    <a:cubicBezTo>
                      <a:pt x="3615" y="7289"/>
                      <a:pt x="2319" y="9256"/>
                      <a:pt x="1391" y="11487"/>
                    </a:cubicBezTo>
                    <a:cubicBezTo>
                      <a:pt x="464" y="13720"/>
                      <a:pt x="0" y="16037"/>
                      <a:pt x="0" y="18440"/>
                    </a:cubicBezTo>
                    <a:cubicBezTo>
                      <a:pt x="1" y="20809"/>
                      <a:pt x="447" y="23110"/>
                      <a:pt x="1339" y="25343"/>
                    </a:cubicBezTo>
                    <a:cubicBezTo>
                      <a:pt x="2232" y="27574"/>
                      <a:pt x="3485" y="29558"/>
                      <a:pt x="5099" y="31291"/>
                    </a:cubicBezTo>
                    <a:cubicBezTo>
                      <a:pt x="6713" y="33025"/>
                      <a:pt x="8654" y="34424"/>
                      <a:pt x="10920" y="35489"/>
                    </a:cubicBezTo>
                    <a:cubicBezTo>
                      <a:pt x="13187" y="36553"/>
                      <a:pt x="15710" y="37086"/>
                      <a:pt x="18492" y="37086"/>
                    </a:cubicBezTo>
                    <a:cubicBezTo>
                      <a:pt x="21204" y="37085"/>
                      <a:pt x="23702" y="36570"/>
                      <a:pt x="25986" y="35541"/>
                    </a:cubicBezTo>
                    <a:cubicBezTo>
                      <a:pt x="28270" y="34510"/>
                      <a:pt x="30235" y="33145"/>
                      <a:pt x="31882" y="31446"/>
                    </a:cubicBezTo>
                    <a:cubicBezTo>
                      <a:pt x="33532" y="29745"/>
                      <a:pt x="34819" y="27788"/>
                      <a:pt x="35746" y="25574"/>
                    </a:cubicBezTo>
                    <a:cubicBezTo>
                      <a:pt x="36672" y="23359"/>
                      <a:pt x="37136" y="21050"/>
                      <a:pt x="37136" y="18646"/>
                    </a:cubicBezTo>
                    <a:cubicBezTo>
                      <a:pt x="37135" y="16312"/>
                      <a:pt x="36698" y="14029"/>
                      <a:pt x="35823" y="11796"/>
                    </a:cubicBezTo>
                    <a:cubicBezTo>
                      <a:pt x="34948" y="9564"/>
                      <a:pt x="33702" y="7572"/>
                      <a:pt x="32089" y="5821"/>
                    </a:cubicBezTo>
                    <a:cubicBezTo>
                      <a:pt x="30476" y="4070"/>
                      <a:pt x="28536" y="2662"/>
                      <a:pt x="26269" y="1597"/>
                    </a:cubicBezTo>
                    <a:cubicBezTo>
                      <a:pt x="24003" y="533"/>
                      <a:pt x="21478" y="1"/>
                      <a:pt x="186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14"/>
              <p:cNvSpPr/>
              <p:nvPr/>
            </p:nvSpPr>
            <p:spPr>
              <a:xfrm>
                <a:off x="2561011" y="3482125"/>
                <a:ext cx="876900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5076" h="37085" extrusionOk="0">
                    <a:moveTo>
                      <a:pt x="18749" y="0"/>
                    </a:moveTo>
                    <a:cubicBezTo>
                      <a:pt x="16104" y="0"/>
                      <a:pt x="13641" y="472"/>
                      <a:pt x="11357" y="1416"/>
                    </a:cubicBezTo>
                    <a:cubicBezTo>
                      <a:pt x="9074" y="2362"/>
                      <a:pt x="7090" y="3649"/>
                      <a:pt x="5409" y="5279"/>
                    </a:cubicBezTo>
                    <a:cubicBezTo>
                      <a:pt x="3726" y="6911"/>
                      <a:pt x="2404" y="8834"/>
                      <a:pt x="1442" y="11048"/>
                    </a:cubicBezTo>
                    <a:cubicBezTo>
                      <a:pt x="481" y="13263"/>
                      <a:pt x="0" y="15658"/>
                      <a:pt x="0" y="18234"/>
                    </a:cubicBezTo>
                    <a:cubicBezTo>
                      <a:pt x="0" y="21220"/>
                      <a:pt x="480" y="23882"/>
                      <a:pt x="1442" y="26217"/>
                    </a:cubicBezTo>
                    <a:cubicBezTo>
                      <a:pt x="2404" y="28553"/>
                      <a:pt x="3691" y="30527"/>
                      <a:pt x="5306" y="32140"/>
                    </a:cubicBezTo>
                    <a:cubicBezTo>
                      <a:pt x="6918" y="33755"/>
                      <a:pt x="8807" y="34982"/>
                      <a:pt x="10971" y="35823"/>
                    </a:cubicBezTo>
                    <a:cubicBezTo>
                      <a:pt x="13136" y="36664"/>
                      <a:pt x="15401" y="37084"/>
                      <a:pt x="17769" y="37084"/>
                    </a:cubicBezTo>
                    <a:cubicBezTo>
                      <a:pt x="17771" y="37084"/>
                      <a:pt x="17773" y="37084"/>
                      <a:pt x="17775" y="37084"/>
                    </a:cubicBezTo>
                    <a:cubicBezTo>
                      <a:pt x="21171" y="37084"/>
                      <a:pt x="24174" y="35985"/>
                      <a:pt x="26784" y="33789"/>
                    </a:cubicBezTo>
                    <a:lnTo>
                      <a:pt x="26784" y="33789"/>
                    </a:lnTo>
                    <a:lnTo>
                      <a:pt x="26783" y="36827"/>
                    </a:lnTo>
                    <a:lnTo>
                      <a:pt x="35076" y="36827"/>
                    </a:lnTo>
                    <a:lnTo>
                      <a:pt x="35076" y="17357"/>
                    </a:lnTo>
                    <a:lnTo>
                      <a:pt x="20036" y="17357"/>
                    </a:lnTo>
                    <a:lnTo>
                      <a:pt x="20036" y="24569"/>
                    </a:lnTo>
                    <a:lnTo>
                      <a:pt x="26372" y="24569"/>
                    </a:lnTo>
                    <a:cubicBezTo>
                      <a:pt x="24140" y="26972"/>
                      <a:pt x="21564" y="28173"/>
                      <a:pt x="18646" y="28173"/>
                    </a:cubicBezTo>
                    <a:cubicBezTo>
                      <a:pt x="17376" y="28173"/>
                      <a:pt x="16225" y="27941"/>
                      <a:pt x="15195" y="27478"/>
                    </a:cubicBezTo>
                    <a:cubicBezTo>
                      <a:pt x="14165" y="27015"/>
                      <a:pt x="13281" y="26363"/>
                      <a:pt x="12543" y="25522"/>
                    </a:cubicBezTo>
                    <a:cubicBezTo>
                      <a:pt x="11805" y="24680"/>
                      <a:pt x="11229" y="23676"/>
                      <a:pt x="10817" y="22508"/>
                    </a:cubicBezTo>
                    <a:cubicBezTo>
                      <a:pt x="10405" y="21341"/>
                      <a:pt x="10199" y="20036"/>
                      <a:pt x="10199" y="18594"/>
                    </a:cubicBezTo>
                    <a:cubicBezTo>
                      <a:pt x="10199" y="17185"/>
                      <a:pt x="10405" y="15889"/>
                      <a:pt x="10817" y="14705"/>
                    </a:cubicBezTo>
                    <a:cubicBezTo>
                      <a:pt x="11229" y="13520"/>
                      <a:pt x="11797" y="12497"/>
                      <a:pt x="12517" y="11640"/>
                    </a:cubicBezTo>
                    <a:cubicBezTo>
                      <a:pt x="13237" y="10782"/>
                      <a:pt x="14095" y="10113"/>
                      <a:pt x="15092" y="9632"/>
                    </a:cubicBezTo>
                    <a:cubicBezTo>
                      <a:pt x="16087" y="9151"/>
                      <a:pt x="17185" y="8911"/>
                      <a:pt x="18388" y="8911"/>
                    </a:cubicBezTo>
                    <a:cubicBezTo>
                      <a:pt x="20002" y="8911"/>
                      <a:pt x="21530" y="9349"/>
                      <a:pt x="22973" y="10224"/>
                    </a:cubicBezTo>
                    <a:cubicBezTo>
                      <a:pt x="24415" y="11099"/>
                      <a:pt x="25496" y="12259"/>
                      <a:pt x="26217" y="13701"/>
                    </a:cubicBezTo>
                    <a:lnTo>
                      <a:pt x="33687" y="7984"/>
                    </a:lnTo>
                    <a:cubicBezTo>
                      <a:pt x="33033" y="6748"/>
                      <a:pt x="32192" y="5640"/>
                      <a:pt x="31162" y="4662"/>
                    </a:cubicBezTo>
                    <a:cubicBezTo>
                      <a:pt x="30132" y="3683"/>
                      <a:pt x="28974" y="2842"/>
                      <a:pt x="27687" y="2138"/>
                    </a:cubicBezTo>
                    <a:cubicBezTo>
                      <a:pt x="26398" y="1433"/>
                      <a:pt x="24998" y="901"/>
                      <a:pt x="23487" y="540"/>
                    </a:cubicBezTo>
                    <a:cubicBezTo>
                      <a:pt x="21975" y="180"/>
                      <a:pt x="20396" y="0"/>
                      <a:pt x="187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14"/>
              <p:cNvSpPr/>
              <p:nvPr/>
            </p:nvSpPr>
            <p:spPr>
              <a:xfrm>
                <a:off x="3858961" y="3483425"/>
                <a:ext cx="928425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5" extrusionOk="0">
                    <a:moveTo>
                      <a:pt x="18542" y="8909"/>
                    </a:moveTo>
                    <a:cubicBezTo>
                      <a:pt x="19949" y="8909"/>
                      <a:pt x="21178" y="9175"/>
                      <a:pt x="22225" y="9708"/>
                    </a:cubicBezTo>
                    <a:cubicBezTo>
                      <a:pt x="23272" y="10240"/>
                      <a:pt x="24148" y="10943"/>
                      <a:pt x="24851" y="11819"/>
                    </a:cubicBezTo>
                    <a:cubicBezTo>
                      <a:pt x="25557" y="12694"/>
                      <a:pt x="26081" y="13708"/>
                      <a:pt x="26424" y="14858"/>
                    </a:cubicBezTo>
                    <a:cubicBezTo>
                      <a:pt x="26767" y="16009"/>
                      <a:pt x="26938" y="17202"/>
                      <a:pt x="26938" y="18439"/>
                    </a:cubicBezTo>
                    <a:cubicBezTo>
                      <a:pt x="26938" y="19640"/>
                      <a:pt x="26774" y="20835"/>
                      <a:pt x="26449" y="21992"/>
                    </a:cubicBezTo>
                    <a:cubicBezTo>
                      <a:pt x="26123" y="23161"/>
                      <a:pt x="25625" y="24199"/>
                      <a:pt x="24956" y="25109"/>
                    </a:cubicBezTo>
                    <a:cubicBezTo>
                      <a:pt x="24285" y="26018"/>
                      <a:pt x="23418" y="26756"/>
                      <a:pt x="22354" y="27323"/>
                    </a:cubicBezTo>
                    <a:cubicBezTo>
                      <a:pt x="21290" y="27889"/>
                      <a:pt x="20037" y="28174"/>
                      <a:pt x="18594" y="28174"/>
                    </a:cubicBezTo>
                    <a:cubicBezTo>
                      <a:pt x="17152" y="28172"/>
                      <a:pt x="15908" y="27897"/>
                      <a:pt x="14861" y="27349"/>
                    </a:cubicBezTo>
                    <a:cubicBezTo>
                      <a:pt x="13814" y="26800"/>
                      <a:pt x="12946" y="26079"/>
                      <a:pt x="12259" y="25186"/>
                    </a:cubicBezTo>
                    <a:cubicBezTo>
                      <a:pt x="11571" y="24294"/>
                      <a:pt x="11056" y="23273"/>
                      <a:pt x="10714" y="22123"/>
                    </a:cubicBezTo>
                    <a:cubicBezTo>
                      <a:pt x="10371" y="20971"/>
                      <a:pt x="10199" y="19778"/>
                      <a:pt x="10199" y="18542"/>
                    </a:cubicBezTo>
                    <a:lnTo>
                      <a:pt x="10200" y="18542"/>
                    </a:lnTo>
                    <a:cubicBezTo>
                      <a:pt x="10198" y="17348"/>
                      <a:pt x="10362" y="16161"/>
                      <a:pt x="10688" y="15013"/>
                    </a:cubicBezTo>
                    <a:cubicBezTo>
                      <a:pt x="11014" y="13863"/>
                      <a:pt x="11520" y="12833"/>
                      <a:pt x="12208" y="11922"/>
                    </a:cubicBezTo>
                    <a:cubicBezTo>
                      <a:pt x="12894" y="11012"/>
                      <a:pt x="13761" y="10283"/>
                      <a:pt x="14809" y="9734"/>
                    </a:cubicBezTo>
                    <a:cubicBezTo>
                      <a:pt x="15856" y="9184"/>
                      <a:pt x="17100" y="8909"/>
                      <a:pt x="18542" y="8909"/>
                    </a:cubicBezTo>
                    <a:close/>
                    <a:moveTo>
                      <a:pt x="18688" y="0"/>
                    </a:moveTo>
                    <a:cubicBezTo>
                      <a:pt x="15979" y="0"/>
                      <a:pt x="13485" y="506"/>
                      <a:pt x="11204" y="1520"/>
                    </a:cubicBezTo>
                    <a:cubicBezTo>
                      <a:pt x="8921" y="2533"/>
                      <a:pt x="6946" y="3889"/>
                      <a:pt x="5280" y="5588"/>
                    </a:cubicBezTo>
                    <a:cubicBezTo>
                      <a:pt x="3616" y="7288"/>
                      <a:pt x="2319" y="9254"/>
                      <a:pt x="1392" y="11485"/>
                    </a:cubicBezTo>
                    <a:cubicBezTo>
                      <a:pt x="464" y="13718"/>
                      <a:pt x="1" y="16035"/>
                      <a:pt x="1" y="18439"/>
                    </a:cubicBezTo>
                    <a:cubicBezTo>
                      <a:pt x="1" y="20807"/>
                      <a:pt x="447" y="23107"/>
                      <a:pt x="1340" y="25341"/>
                    </a:cubicBezTo>
                    <a:cubicBezTo>
                      <a:pt x="2232" y="27574"/>
                      <a:pt x="3486" y="29557"/>
                      <a:pt x="5100" y="31290"/>
                    </a:cubicBezTo>
                    <a:cubicBezTo>
                      <a:pt x="6714" y="33025"/>
                      <a:pt x="8655" y="34424"/>
                      <a:pt x="10921" y="35488"/>
                    </a:cubicBezTo>
                    <a:cubicBezTo>
                      <a:pt x="13186" y="36552"/>
                      <a:pt x="15710" y="37084"/>
                      <a:pt x="18491" y="37084"/>
                    </a:cubicBezTo>
                    <a:cubicBezTo>
                      <a:pt x="21204" y="37084"/>
                      <a:pt x="23702" y="36569"/>
                      <a:pt x="25987" y="35539"/>
                    </a:cubicBezTo>
                    <a:cubicBezTo>
                      <a:pt x="28270" y="34509"/>
                      <a:pt x="30236" y="33145"/>
                      <a:pt x="31883" y="31444"/>
                    </a:cubicBezTo>
                    <a:cubicBezTo>
                      <a:pt x="33532" y="29745"/>
                      <a:pt x="34819" y="27787"/>
                      <a:pt x="35747" y="25572"/>
                    </a:cubicBezTo>
                    <a:cubicBezTo>
                      <a:pt x="36673" y="23358"/>
                      <a:pt x="37137" y="21048"/>
                      <a:pt x="37137" y="18645"/>
                    </a:cubicBezTo>
                    <a:cubicBezTo>
                      <a:pt x="37136" y="16310"/>
                      <a:pt x="36699" y="14027"/>
                      <a:pt x="35824" y="11796"/>
                    </a:cubicBezTo>
                    <a:cubicBezTo>
                      <a:pt x="34949" y="9563"/>
                      <a:pt x="33703" y="7571"/>
                      <a:pt x="32090" y="5820"/>
                    </a:cubicBezTo>
                    <a:cubicBezTo>
                      <a:pt x="30476" y="4069"/>
                      <a:pt x="28536" y="2661"/>
                      <a:pt x="26269" y="1597"/>
                    </a:cubicBezTo>
                    <a:cubicBezTo>
                      <a:pt x="24002" y="532"/>
                      <a:pt x="21478" y="0"/>
                      <a:pt x="18697" y="0"/>
                    </a:cubicBezTo>
                    <a:cubicBezTo>
                      <a:pt x="18694" y="0"/>
                      <a:pt x="18691" y="0"/>
                      <a:pt x="18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14"/>
              <p:cNvSpPr/>
              <p:nvPr/>
            </p:nvSpPr>
            <p:spPr>
              <a:xfrm>
                <a:off x="2688125" y="1159000"/>
                <a:ext cx="229325" cy="239450"/>
              </a:xfrm>
              <a:custGeom>
                <a:avLst/>
                <a:gdLst/>
                <a:ahLst/>
                <a:cxnLst/>
                <a:rect l="l" t="t" r="r" b="b"/>
                <a:pathLst>
                  <a:path w="9173" h="9578" extrusionOk="0">
                    <a:moveTo>
                      <a:pt x="0" y="1"/>
                    </a:moveTo>
                    <a:lnTo>
                      <a:pt x="3249" y="6381"/>
                    </a:lnTo>
                    <a:lnTo>
                      <a:pt x="3249" y="9577"/>
                    </a:lnTo>
                    <a:lnTo>
                      <a:pt x="5867" y="9577"/>
                    </a:lnTo>
                    <a:lnTo>
                      <a:pt x="5867" y="6407"/>
                    </a:lnTo>
                    <a:lnTo>
                      <a:pt x="9172" y="1"/>
                    </a:lnTo>
                    <a:lnTo>
                      <a:pt x="6312" y="1"/>
                    </a:lnTo>
                    <a:lnTo>
                      <a:pt x="4558" y="4141"/>
                    </a:lnTo>
                    <a:lnTo>
                      <a:pt x="28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14"/>
              <p:cNvSpPr/>
              <p:nvPr/>
            </p:nvSpPr>
            <p:spPr>
              <a:xfrm>
                <a:off x="3200025" y="1157650"/>
                <a:ext cx="243200" cy="242825"/>
              </a:xfrm>
              <a:custGeom>
                <a:avLst/>
                <a:gdLst/>
                <a:ahLst/>
                <a:cxnLst/>
                <a:rect l="l" t="t" r="r" b="b"/>
                <a:pathLst>
                  <a:path w="9728" h="9713" extrusionOk="0">
                    <a:moveTo>
                      <a:pt x="4857" y="2334"/>
                    </a:moveTo>
                    <a:cubicBezTo>
                      <a:pt x="5226" y="2335"/>
                      <a:pt x="5547" y="2404"/>
                      <a:pt x="5823" y="2543"/>
                    </a:cubicBezTo>
                    <a:cubicBezTo>
                      <a:pt x="6089" y="2677"/>
                      <a:pt x="6323" y="2865"/>
                      <a:pt x="6510" y="3096"/>
                    </a:cubicBezTo>
                    <a:cubicBezTo>
                      <a:pt x="6698" y="3332"/>
                      <a:pt x="6837" y="3602"/>
                      <a:pt x="6922" y="3892"/>
                    </a:cubicBezTo>
                    <a:cubicBezTo>
                      <a:pt x="7011" y="4196"/>
                      <a:pt x="7057" y="4512"/>
                      <a:pt x="7057" y="4830"/>
                    </a:cubicBezTo>
                    <a:cubicBezTo>
                      <a:pt x="7057" y="5145"/>
                      <a:pt x="7012" y="5457"/>
                      <a:pt x="6927" y="5761"/>
                    </a:cubicBezTo>
                    <a:cubicBezTo>
                      <a:pt x="6843" y="6068"/>
                      <a:pt x="6712" y="6338"/>
                      <a:pt x="6537" y="6577"/>
                    </a:cubicBezTo>
                    <a:cubicBezTo>
                      <a:pt x="6361" y="6815"/>
                      <a:pt x="6135" y="7008"/>
                      <a:pt x="5855" y="7157"/>
                    </a:cubicBezTo>
                    <a:cubicBezTo>
                      <a:pt x="5576" y="7305"/>
                      <a:pt x="5250" y="7380"/>
                      <a:pt x="4872" y="7380"/>
                    </a:cubicBezTo>
                    <a:cubicBezTo>
                      <a:pt x="4492" y="7380"/>
                      <a:pt x="4167" y="7307"/>
                      <a:pt x="3892" y="7163"/>
                    </a:cubicBezTo>
                    <a:cubicBezTo>
                      <a:pt x="3617" y="7020"/>
                      <a:pt x="3391" y="6831"/>
                      <a:pt x="3212" y="6596"/>
                    </a:cubicBezTo>
                    <a:cubicBezTo>
                      <a:pt x="3027" y="6356"/>
                      <a:pt x="2890" y="6084"/>
                      <a:pt x="2807" y="5794"/>
                    </a:cubicBezTo>
                    <a:cubicBezTo>
                      <a:pt x="2716" y="5490"/>
                      <a:pt x="2671" y="5174"/>
                      <a:pt x="2672" y="4856"/>
                    </a:cubicBezTo>
                    <a:cubicBezTo>
                      <a:pt x="2672" y="4544"/>
                      <a:pt x="2715" y="4234"/>
                      <a:pt x="2800" y="3932"/>
                    </a:cubicBezTo>
                    <a:cubicBezTo>
                      <a:pt x="2881" y="3640"/>
                      <a:pt x="3016" y="3366"/>
                      <a:pt x="3197" y="3123"/>
                    </a:cubicBezTo>
                    <a:cubicBezTo>
                      <a:pt x="3380" y="2884"/>
                      <a:pt x="3612" y="2687"/>
                      <a:pt x="3879" y="2550"/>
                    </a:cubicBezTo>
                    <a:cubicBezTo>
                      <a:pt x="4154" y="2406"/>
                      <a:pt x="4479" y="2334"/>
                      <a:pt x="4857" y="2334"/>
                    </a:cubicBezTo>
                    <a:close/>
                    <a:moveTo>
                      <a:pt x="4897" y="1"/>
                    </a:moveTo>
                    <a:cubicBezTo>
                      <a:pt x="4186" y="1"/>
                      <a:pt x="3531" y="133"/>
                      <a:pt x="2935" y="398"/>
                    </a:cubicBezTo>
                    <a:cubicBezTo>
                      <a:pt x="2337" y="664"/>
                      <a:pt x="1819" y="1020"/>
                      <a:pt x="1384" y="1464"/>
                    </a:cubicBezTo>
                    <a:cubicBezTo>
                      <a:pt x="948" y="1909"/>
                      <a:pt x="601" y="2433"/>
                      <a:pt x="365" y="3009"/>
                    </a:cubicBezTo>
                    <a:cubicBezTo>
                      <a:pt x="124" y="3586"/>
                      <a:pt x="0" y="4205"/>
                      <a:pt x="1" y="4830"/>
                    </a:cubicBezTo>
                    <a:cubicBezTo>
                      <a:pt x="0" y="5449"/>
                      <a:pt x="119" y="6063"/>
                      <a:pt x="352" y="6637"/>
                    </a:cubicBezTo>
                    <a:cubicBezTo>
                      <a:pt x="580" y="7213"/>
                      <a:pt x="914" y="7742"/>
                      <a:pt x="1336" y="8196"/>
                    </a:cubicBezTo>
                    <a:cubicBezTo>
                      <a:pt x="1758" y="8650"/>
                      <a:pt x="2267" y="9017"/>
                      <a:pt x="2860" y="9295"/>
                    </a:cubicBezTo>
                    <a:cubicBezTo>
                      <a:pt x="3454" y="9574"/>
                      <a:pt x="4115" y="9713"/>
                      <a:pt x="4844" y="9713"/>
                    </a:cubicBezTo>
                    <a:cubicBezTo>
                      <a:pt x="5553" y="9713"/>
                      <a:pt x="6207" y="9577"/>
                      <a:pt x="6805" y="9308"/>
                    </a:cubicBezTo>
                    <a:cubicBezTo>
                      <a:pt x="7404" y="9038"/>
                      <a:pt x="7919" y="8682"/>
                      <a:pt x="8351" y="8235"/>
                    </a:cubicBezTo>
                    <a:cubicBezTo>
                      <a:pt x="8782" y="7792"/>
                      <a:pt x="9125" y="7270"/>
                      <a:pt x="9361" y="6698"/>
                    </a:cubicBezTo>
                    <a:cubicBezTo>
                      <a:pt x="9603" y="6124"/>
                      <a:pt x="9727" y="5507"/>
                      <a:pt x="9726" y="4883"/>
                    </a:cubicBezTo>
                    <a:cubicBezTo>
                      <a:pt x="9725" y="4270"/>
                      <a:pt x="9608" y="3661"/>
                      <a:pt x="9382" y="3089"/>
                    </a:cubicBezTo>
                    <a:cubicBezTo>
                      <a:pt x="9157" y="2512"/>
                      <a:pt x="8826" y="1981"/>
                      <a:pt x="8405" y="1524"/>
                    </a:cubicBezTo>
                    <a:cubicBezTo>
                      <a:pt x="7981" y="1066"/>
                      <a:pt x="7473" y="697"/>
                      <a:pt x="6880" y="418"/>
                    </a:cubicBezTo>
                    <a:cubicBezTo>
                      <a:pt x="6288" y="140"/>
                      <a:pt x="5627" y="1"/>
                      <a:pt x="4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14"/>
              <p:cNvSpPr/>
              <p:nvPr/>
            </p:nvSpPr>
            <p:spPr>
              <a:xfrm>
                <a:off x="3761200" y="1159000"/>
                <a:ext cx="216200" cy="241500"/>
              </a:xfrm>
              <a:custGeom>
                <a:avLst/>
                <a:gdLst/>
                <a:ahLst/>
                <a:cxnLst/>
                <a:rect l="l" t="t" r="r" b="b"/>
                <a:pathLst>
                  <a:path w="8648" h="9660" extrusionOk="0">
                    <a:moveTo>
                      <a:pt x="0" y="1"/>
                    </a:moveTo>
                    <a:lnTo>
                      <a:pt x="0" y="4926"/>
                    </a:lnTo>
                    <a:cubicBezTo>
                      <a:pt x="0" y="5564"/>
                      <a:pt x="82" y="6169"/>
                      <a:pt x="244" y="6739"/>
                    </a:cubicBezTo>
                    <a:cubicBezTo>
                      <a:pt x="406" y="7310"/>
                      <a:pt x="663" y="7811"/>
                      <a:pt x="1012" y="8243"/>
                    </a:cubicBezTo>
                    <a:cubicBezTo>
                      <a:pt x="1363" y="8675"/>
                      <a:pt x="1810" y="9019"/>
                      <a:pt x="2355" y="9275"/>
                    </a:cubicBezTo>
                    <a:cubicBezTo>
                      <a:pt x="2900" y="9532"/>
                      <a:pt x="3554" y="9660"/>
                      <a:pt x="4318" y="9660"/>
                    </a:cubicBezTo>
                    <a:cubicBezTo>
                      <a:pt x="5055" y="9660"/>
                      <a:pt x="5696" y="9539"/>
                      <a:pt x="6239" y="9295"/>
                    </a:cubicBezTo>
                    <a:cubicBezTo>
                      <a:pt x="6784" y="9052"/>
                      <a:pt x="7235" y="8720"/>
                      <a:pt x="7595" y="8297"/>
                    </a:cubicBezTo>
                    <a:cubicBezTo>
                      <a:pt x="7955" y="7875"/>
                      <a:pt x="8220" y="7373"/>
                      <a:pt x="8391" y="6794"/>
                    </a:cubicBezTo>
                    <a:cubicBezTo>
                      <a:pt x="8562" y="6213"/>
                      <a:pt x="8647" y="5590"/>
                      <a:pt x="8647" y="4926"/>
                    </a:cubicBezTo>
                    <a:lnTo>
                      <a:pt x="8647" y="1"/>
                    </a:lnTo>
                    <a:lnTo>
                      <a:pt x="6017" y="1"/>
                    </a:lnTo>
                    <a:lnTo>
                      <a:pt x="6017" y="4924"/>
                    </a:lnTo>
                    <a:cubicBezTo>
                      <a:pt x="6018" y="5228"/>
                      <a:pt x="5987" y="5531"/>
                      <a:pt x="5923" y="5828"/>
                    </a:cubicBezTo>
                    <a:cubicBezTo>
                      <a:pt x="5860" y="6115"/>
                      <a:pt x="5760" y="6370"/>
                      <a:pt x="5626" y="6590"/>
                    </a:cubicBezTo>
                    <a:cubicBezTo>
                      <a:pt x="5494" y="6807"/>
                      <a:pt x="5314" y="6989"/>
                      <a:pt x="5099" y="7123"/>
                    </a:cubicBezTo>
                    <a:cubicBezTo>
                      <a:pt x="4883" y="7258"/>
                      <a:pt x="4623" y="7326"/>
                      <a:pt x="4317" y="7326"/>
                    </a:cubicBezTo>
                    <a:cubicBezTo>
                      <a:pt x="4010" y="7326"/>
                      <a:pt x="3752" y="7260"/>
                      <a:pt x="3543" y="7130"/>
                    </a:cubicBezTo>
                    <a:cubicBezTo>
                      <a:pt x="3330" y="6998"/>
                      <a:pt x="3152" y="6818"/>
                      <a:pt x="3023" y="6604"/>
                    </a:cubicBezTo>
                    <a:cubicBezTo>
                      <a:pt x="2888" y="6384"/>
                      <a:pt x="2787" y="6128"/>
                      <a:pt x="2726" y="5836"/>
                    </a:cubicBezTo>
                    <a:cubicBezTo>
                      <a:pt x="2662" y="5536"/>
                      <a:pt x="2630" y="5231"/>
                      <a:pt x="2630" y="4926"/>
                    </a:cubicBezTo>
                    <a:lnTo>
                      <a:pt x="2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14"/>
              <p:cNvSpPr/>
              <p:nvPr/>
            </p:nvSpPr>
            <p:spPr>
              <a:xfrm>
                <a:off x="4308525" y="1159000"/>
                <a:ext cx="206775" cy="239475"/>
              </a:xfrm>
              <a:custGeom>
                <a:avLst/>
                <a:gdLst/>
                <a:ahLst/>
                <a:cxnLst/>
                <a:rect l="l" t="t" r="r" b="b"/>
                <a:pathLst>
                  <a:path w="8271" h="9579" extrusionOk="0">
                    <a:moveTo>
                      <a:pt x="4223" y="2295"/>
                    </a:moveTo>
                    <a:cubicBezTo>
                      <a:pt x="4384" y="2295"/>
                      <a:pt x="4546" y="2382"/>
                      <a:pt x="4708" y="2557"/>
                    </a:cubicBezTo>
                    <a:cubicBezTo>
                      <a:pt x="4871" y="2733"/>
                      <a:pt x="4953" y="2987"/>
                      <a:pt x="4953" y="3319"/>
                    </a:cubicBezTo>
                    <a:cubicBezTo>
                      <a:pt x="4951" y="3643"/>
                      <a:pt x="4881" y="3894"/>
                      <a:pt x="4742" y="4074"/>
                    </a:cubicBezTo>
                    <a:cubicBezTo>
                      <a:pt x="4603" y="4254"/>
                      <a:pt x="4452" y="4345"/>
                      <a:pt x="4290" y="4345"/>
                    </a:cubicBezTo>
                    <a:lnTo>
                      <a:pt x="2631" y="4345"/>
                    </a:lnTo>
                    <a:lnTo>
                      <a:pt x="2631" y="2295"/>
                    </a:lnTo>
                    <a:close/>
                    <a:moveTo>
                      <a:pt x="1" y="1"/>
                    </a:moveTo>
                    <a:lnTo>
                      <a:pt x="1" y="9578"/>
                    </a:lnTo>
                    <a:lnTo>
                      <a:pt x="2631" y="9578"/>
                    </a:lnTo>
                    <a:lnTo>
                      <a:pt x="2631" y="6637"/>
                    </a:lnTo>
                    <a:lnTo>
                      <a:pt x="3617" y="6637"/>
                    </a:lnTo>
                    <a:lnTo>
                      <a:pt x="5302" y="9578"/>
                    </a:lnTo>
                    <a:lnTo>
                      <a:pt x="8271" y="9578"/>
                    </a:lnTo>
                    <a:lnTo>
                      <a:pt x="6246" y="6058"/>
                    </a:lnTo>
                    <a:cubicBezTo>
                      <a:pt x="6679" y="5751"/>
                      <a:pt x="7016" y="5358"/>
                      <a:pt x="7259" y="4877"/>
                    </a:cubicBezTo>
                    <a:cubicBezTo>
                      <a:pt x="7501" y="4396"/>
                      <a:pt x="7622" y="3877"/>
                      <a:pt x="7622" y="3319"/>
                    </a:cubicBezTo>
                    <a:cubicBezTo>
                      <a:pt x="7622" y="2914"/>
                      <a:pt x="7542" y="2512"/>
                      <a:pt x="7380" y="2111"/>
                    </a:cubicBezTo>
                    <a:cubicBezTo>
                      <a:pt x="7222" y="1719"/>
                      <a:pt x="6996" y="1358"/>
                      <a:pt x="6712" y="1046"/>
                    </a:cubicBezTo>
                    <a:cubicBezTo>
                      <a:pt x="6429" y="736"/>
                      <a:pt x="6089" y="483"/>
                      <a:pt x="5693" y="291"/>
                    </a:cubicBezTo>
                    <a:cubicBezTo>
                      <a:pt x="5297" y="97"/>
                      <a:pt x="4865" y="1"/>
                      <a:pt x="4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14"/>
              <p:cNvSpPr/>
              <p:nvPr/>
            </p:nvSpPr>
            <p:spPr>
              <a:xfrm>
                <a:off x="5268025" y="2778925"/>
                <a:ext cx="61375" cy="1937650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77506" extrusionOk="0">
                    <a:moveTo>
                      <a:pt x="1" y="0"/>
                    </a:moveTo>
                    <a:lnTo>
                      <a:pt x="1" y="77506"/>
                    </a:lnTo>
                    <a:lnTo>
                      <a:pt x="2454" y="77506"/>
                    </a:lnTo>
                    <a:lnTo>
                      <a:pt x="245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14"/>
              <p:cNvSpPr/>
              <p:nvPr/>
            </p:nvSpPr>
            <p:spPr>
              <a:xfrm>
                <a:off x="1982525" y="1430775"/>
                <a:ext cx="61350" cy="15730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2922" extrusionOk="0">
                    <a:moveTo>
                      <a:pt x="0" y="0"/>
                    </a:moveTo>
                    <a:lnTo>
                      <a:pt x="0" y="62922"/>
                    </a:lnTo>
                    <a:lnTo>
                      <a:pt x="2453" y="62922"/>
                    </a:lnTo>
                    <a:lnTo>
                      <a:pt x="245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14"/>
              <p:cNvSpPr/>
              <p:nvPr/>
            </p:nvSpPr>
            <p:spPr>
              <a:xfrm>
                <a:off x="1882200" y="3263125"/>
                <a:ext cx="236575" cy="23652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1" extrusionOk="0">
                    <a:moveTo>
                      <a:pt x="4732" y="2452"/>
                    </a:moveTo>
                    <a:cubicBezTo>
                      <a:pt x="5987" y="2452"/>
                      <a:pt x="7010" y="3475"/>
                      <a:pt x="7010" y="4730"/>
                    </a:cubicBezTo>
                    <a:cubicBezTo>
                      <a:pt x="7010" y="5987"/>
                      <a:pt x="5989" y="7009"/>
                      <a:pt x="4732" y="7009"/>
                    </a:cubicBezTo>
                    <a:cubicBezTo>
                      <a:pt x="3475" y="7009"/>
                      <a:pt x="2453" y="5988"/>
                      <a:pt x="2453" y="4730"/>
                    </a:cubicBezTo>
                    <a:cubicBezTo>
                      <a:pt x="2453" y="3473"/>
                      <a:pt x="3475" y="2452"/>
                      <a:pt x="4732" y="2452"/>
                    </a:cubicBezTo>
                    <a:close/>
                    <a:moveTo>
                      <a:pt x="4732" y="0"/>
                    </a:moveTo>
                    <a:cubicBezTo>
                      <a:pt x="2124" y="0"/>
                      <a:pt x="1" y="2122"/>
                      <a:pt x="1" y="4730"/>
                    </a:cubicBezTo>
                    <a:cubicBezTo>
                      <a:pt x="1" y="7338"/>
                      <a:pt x="2124" y="9461"/>
                      <a:pt x="4732" y="9461"/>
                    </a:cubicBezTo>
                    <a:cubicBezTo>
                      <a:pt x="7341" y="9461"/>
                      <a:pt x="9463" y="7338"/>
                      <a:pt x="9463" y="4730"/>
                    </a:cubicBezTo>
                    <a:cubicBezTo>
                      <a:pt x="9463" y="2123"/>
                      <a:pt x="7339" y="0"/>
                      <a:pt x="47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14"/>
              <p:cNvSpPr/>
              <p:nvPr/>
            </p:nvSpPr>
            <p:spPr>
              <a:xfrm>
                <a:off x="5180450" y="2322125"/>
                <a:ext cx="236575" cy="23657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3" extrusionOk="0">
                    <a:moveTo>
                      <a:pt x="4731" y="2452"/>
                    </a:moveTo>
                    <a:cubicBezTo>
                      <a:pt x="5987" y="2452"/>
                      <a:pt x="7009" y="3475"/>
                      <a:pt x="7009" y="4731"/>
                    </a:cubicBezTo>
                    <a:cubicBezTo>
                      <a:pt x="7009" y="5988"/>
                      <a:pt x="5988" y="7010"/>
                      <a:pt x="4731" y="7010"/>
                    </a:cubicBezTo>
                    <a:cubicBezTo>
                      <a:pt x="3474" y="7010"/>
                      <a:pt x="2452" y="5988"/>
                      <a:pt x="2452" y="4731"/>
                    </a:cubicBezTo>
                    <a:cubicBezTo>
                      <a:pt x="2452" y="3475"/>
                      <a:pt x="3474" y="2454"/>
                      <a:pt x="4731" y="2454"/>
                    </a:cubicBezTo>
                    <a:lnTo>
                      <a:pt x="4731" y="2452"/>
                    </a:lnTo>
                    <a:close/>
                    <a:moveTo>
                      <a:pt x="4731" y="0"/>
                    </a:moveTo>
                    <a:cubicBezTo>
                      <a:pt x="2123" y="0"/>
                      <a:pt x="0" y="2123"/>
                      <a:pt x="0" y="4731"/>
                    </a:cubicBezTo>
                    <a:cubicBezTo>
                      <a:pt x="0" y="7340"/>
                      <a:pt x="2123" y="9462"/>
                      <a:pt x="4731" y="9462"/>
                    </a:cubicBezTo>
                    <a:cubicBezTo>
                      <a:pt x="7340" y="9462"/>
                      <a:pt x="9462" y="7339"/>
                      <a:pt x="9462" y="4731"/>
                    </a:cubicBezTo>
                    <a:cubicBezTo>
                      <a:pt x="9462" y="2123"/>
                      <a:pt x="7338" y="0"/>
                      <a:pt x="47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7" name="Google Shape;437;p14"/>
            <p:cNvSpPr/>
            <p:nvPr/>
          </p:nvSpPr>
          <p:spPr>
            <a:xfrm>
              <a:off x="956925" y="1380150"/>
              <a:ext cx="3615092" cy="2964328"/>
            </a:xfrm>
            <a:custGeom>
              <a:avLst/>
              <a:gdLst/>
              <a:ahLst/>
              <a:cxnLst/>
              <a:rect l="l" t="t" r="r" b="b"/>
              <a:pathLst>
                <a:path w="36553" h="27968" extrusionOk="0">
                  <a:moveTo>
                    <a:pt x="0" y="0"/>
                  </a:moveTo>
                  <a:lnTo>
                    <a:pt x="0" y="27968"/>
                  </a:lnTo>
                  <a:lnTo>
                    <a:pt x="36553" y="27968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4"/>
            <p:cNvSpPr/>
            <p:nvPr/>
          </p:nvSpPr>
          <p:spPr>
            <a:xfrm>
              <a:off x="956924" y="1381176"/>
              <a:ext cx="3615092" cy="183518"/>
            </a:xfrm>
            <a:custGeom>
              <a:avLst/>
              <a:gdLst/>
              <a:ahLst/>
              <a:cxnLst/>
              <a:rect l="l" t="t" r="r" b="b"/>
              <a:pathLst>
                <a:path w="36553" h="2620" extrusionOk="0">
                  <a:moveTo>
                    <a:pt x="0" y="0"/>
                  </a:moveTo>
                  <a:lnTo>
                    <a:pt x="0" y="2619"/>
                  </a:lnTo>
                  <a:lnTo>
                    <a:pt x="36553" y="2619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14"/>
            <p:cNvSpPr/>
            <p:nvPr/>
          </p:nvSpPr>
          <p:spPr>
            <a:xfrm>
              <a:off x="4335560" y="1402611"/>
              <a:ext cx="190424" cy="140615"/>
            </a:xfrm>
            <a:custGeom>
              <a:avLst/>
              <a:gdLst/>
              <a:ahLst/>
              <a:cxnLst/>
              <a:rect l="l" t="t" r="r" b="b"/>
              <a:pathLst>
                <a:path w="2454" h="1560" extrusionOk="0">
                  <a:moveTo>
                    <a:pt x="72" y="0"/>
                  </a:moveTo>
                  <a:cubicBezTo>
                    <a:pt x="24" y="0"/>
                    <a:pt x="0" y="36"/>
                    <a:pt x="0" y="72"/>
                  </a:cubicBezTo>
                  <a:cubicBezTo>
                    <a:pt x="0" y="119"/>
                    <a:pt x="24" y="143"/>
                    <a:pt x="72" y="143"/>
                  </a:cubicBezTo>
                  <a:lnTo>
                    <a:pt x="2310" y="143"/>
                  </a:lnTo>
                  <a:lnTo>
                    <a:pt x="2310" y="1477"/>
                  </a:lnTo>
                  <a:cubicBezTo>
                    <a:pt x="2310" y="1524"/>
                    <a:pt x="2334" y="1560"/>
                    <a:pt x="2382" y="1560"/>
                  </a:cubicBezTo>
                  <a:cubicBezTo>
                    <a:pt x="2417" y="1560"/>
                    <a:pt x="2453" y="1524"/>
                    <a:pt x="2453" y="1477"/>
                  </a:cubicBezTo>
                  <a:lnTo>
                    <a:pt x="2453" y="72"/>
                  </a:lnTo>
                  <a:cubicBezTo>
                    <a:pt x="2453" y="36"/>
                    <a:pt x="2417" y="0"/>
                    <a:pt x="2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14"/>
            <p:cNvSpPr/>
            <p:nvPr/>
          </p:nvSpPr>
          <p:spPr>
            <a:xfrm>
              <a:off x="2544424" y="1423060"/>
              <a:ext cx="541005" cy="14061"/>
            </a:xfrm>
            <a:custGeom>
              <a:avLst/>
              <a:gdLst/>
              <a:ahLst/>
              <a:cxnLst/>
              <a:rect l="l" t="t" r="r" b="b"/>
              <a:pathLst>
                <a:path w="6002" h="156" extrusionOk="0">
                  <a:moveTo>
                    <a:pt x="72" y="0"/>
                  </a:moveTo>
                  <a:cubicBezTo>
                    <a:pt x="36" y="0"/>
                    <a:pt x="1" y="36"/>
                    <a:pt x="1" y="72"/>
                  </a:cubicBezTo>
                  <a:cubicBezTo>
                    <a:pt x="1" y="119"/>
                    <a:pt x="36" y="155"/>
                    <a:pt x="72" y="155"/>
                  </a:cubicBezTo>
                  <a:lnTo>
                    <a:pt x="5930" y="155"/>
                  </a:lnTo>
                  <a:cubicBezTo>
                    <a:pt x="5978" y="155"/>
                    <a:pt x="6001" y="119"/>
                    <a:pt x="6001" y="72"/>
                  </a:cubicBezTo>
                  <a:cubicBezTo>
                    <a:pt x="6001" y="36"/>
                    <a:pt x="5978" y="0"/>
                    <a:pt x="5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4"/>
            <p:cNvSpPr/>
            <p:nvPr/>
          </p:nvSpPr>
          <p:spPr>
            <a:xfrm>
              <a:off x="1140305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4"/>
            <p:cNvSpPr/>
            <p:nvPr/>
          </p:nvSpPr>
          <p:spPr>
            <a:xfrm>
              <a:off x="1271591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4"/>
            <p:cNvSpPr/>
            <p:nvPr/>
          </p:nvSpPr>
          <p:spPr>
            <a:xfrm>
              <a:off x="1009019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4" name="Google Shape;444;p14"/>
          <p:cNvSpPr txBox="1">
            <a:spLocks noGrp="1"/>
          </p:cNvSpPr>
          <p:nvPr>
            <p:ph type="title"/>
          </p:nvPr>
        </p:nvSpPr>
        <p:spPr>
          <a:xfrm>
            <a:off x="697475" y="596167"/>
            <a:ext cx="773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14"/>
          <p:cNvSpPr txBox="1">
            <a:spLocks noGrp="1"/>
          </p:cNvSpPr>
          <p:nvPr>
            <p:ph type="title" idx="2"/>
          </p:nvPr>
        </p:nvSpPr>
        <p:spPr>
          <a:xfrm>
            <a:off x="1231566" y="3123474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46" name="Google Shape;446;p14"/>
          <p:cNvSpPr txBox="1">
            <a:spLocks noGrp="1"/>
          </p:cNvSpPr>
          <p:nvPr>
            <p:ph type="subTitle" idx="1"/>
          </p:nvPr>
        </p:nvSpPr>
        <p:spPr>
          <a:xfrm>
            <a:off x="1231566" y="3434882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7" name="Google Shape;447;p14"/>
          <p:cNvSpPr txBox="1">
            <a:spLocks noGrp="1"/>
          </p:cNvSpPr>
          <p:nvPr>
            <p:ph type="title" idx="3"/>
          </p:nvPr>
        </p:nvSpPr>
        <p:spPr>
          <a:xfrm>
            <a:off x="5362215" y="3123474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48" name="Google Shape;448;p14"/>
          <p:cNvSpPr txBox="1">
            <a:spLocks noGrp="1"/>
          </p:cNvSpPr>
          <p:nvPr>
            <p:ph type="subTitle" idx="4"/>
          </p:nvPr>
        </p:nvSpPr>
        <p:spPr>
          <a:xfrm>
            <a:off x="5362215" y="3434882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9" name="Google Shape;449;p14"/>
          <p:cNvSpPr txBox="1">
            <a:spLocks noGrp="1"/>
          </p:cNvSpPr>
          <p:nvPr>
            <p:ph type="title" idx="5"/>
          </p:nvPr>
        </p:nvSpPr>
        <p:spPr>
          <a:xfrm>
            <a:off x="1231566" y="1791754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50" name="Google Shape;450;p14"/>
          <p:cNvSpPr txBox="1">
            <a:spLocks noGrp="1"/>
          </p:cNvSpPr>
          <p:nvPr>
            <p:ph type="subTitle" idx="6"/>
          </p:nvPr>
        </p:nvSpPr>
        <p:spPr>
          <a:xfrm>
            <a:off x="1231566" y="2103161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1" name="Google Shape;451;p14"/>
          <p:cNvSpPr txBox="1">
            <a:spLocks noGrp="1"/>
          </p:cNvSpPr>
          <p:nvPr>
            <p:ph type="title" idx="7"/>
          </p:nvPr>
        </p:nvSpPr>
        <p:spPr>
          <a:xfrm>
            <a:off x="5362215" y="1791754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52" name="Google Shape;452;p14"/>
          <p:cNvSpPr txBox="1">
            <a:spLocks noGrp="1"/>
          </p:cNvSpPr>
          <p:nvPr>
            <p:ph type="subTitle" idx="8"/>
          </p:nvPr>
        </p:nvSpPr>
        <p:spPr>
          <a:xfrm>
            <a:off x="5362215" y="2103161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3" name="Google Shape;453;p14"/>
          <p:cNvSpPr/>
          <p:nvPr/>
        </p:nvSpPr>
        <p:spPr>
          <a:xfrm>
            <a:off x="7984368" y="2391232"/>
            <a:ext cx="299362" cy="440740"/>
          </a:xfrm>
          <a:custGeom>
            <a:avLst/>
            <a:gdLst/>
            <a:ahLst/>
            <a:cxnLst/>
            <a:rect l="l" t="t" r="r" b="b"/>
            <a:pathLst>
              <a:path w="3858" h="5680" extrusionOk="0">
                <a:moveTo>
                  <a:pt x="1929" y="0"/>
                </a:moveTo>
                <a:lnTo>
                  <a:pt x="1679" y="941"/>
                </a:lnTo>
                <a:cubicBezTo>
                  <a:pt x="1489" y="1643"/>
                  <a:pt x="1024" y="2238"/>
                  <a:pt x="393" y="2608"/>
                </a:cubicBezTo>
                <a:lnTo>
                  <a:pt x="0" y="2834"/>
                </a:lnTo>
                <a:lnTo>
                  <a:pt x="393" y="3072"/>
                </a:lnTo>
                <a:cubicBezTo>
                  <a:pt x="1024" y="3441"/>
                  <a:pt x="1489" y="4036"/>
                  <a:pt x="1679" y="4739"/>
                </a:cubicBezTo>
                <a:lnTo>
                  <a:pt x="1929" y="5679"/>
                </a:lnTo>
                <a:lnTo>
                  <a:pt x="2179" y="4739"/>
                </a:lnTo>
                <a:cubicBezTo>
                  <a:pt x="2370" y="4036"/>
                  <a:pt x="2834" y="3441"/>
                  <a:pt x="3453" y="3072"/>
                </a:cubicBezTo>
                <a:lnTo>
                  <a:pt x="3858" y="2834"/>
                </a:lnTo>
                <a:lnTo>
                  <a:pt x="3453" y="2608"/>
                </a:lnTo>
                <a:cubicBezTo>
                  <a:pt x="2822" y="2238"/>
                  <a:pt x="2370" y="1643"/>
                  <a:pt x="2179" y="941"/>
                </a:cubicBezTo>
                <a:lnTo>
                  <a:pt x="1929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14"/>
          <p:cNvSpPr/>
          <p:nvPr/>
        </p:nvSpPr>
        <p:spPr>
          <a:xfrm>
            <a:off x="8110838" y="989764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14"/>
          <p:cNvSpPr/>
          <p:nvPr/>
        </p:nvSpPr>
        <p:spPr>
          <a:xfrm>
            <a:off x="7898965" y="94256"/>
            <a:ext cx="341030" cy="366792"/>
          </a:xfrm>
          <a:custGeom>
            <a:avLst/>
            <a:gdLst/>
            <a:ahLst/>
            <a:cxnLst/>
            <a:rect l="l" t="t" r="r" b="b"/>
            <a:pathLst>
              <a:path w="4395" h="4727" extrusionOk="0">
                <a:moveTo>
                  <a:pt x="2191" y="0"/>
                </a:moveTo>
                <a:lnTo>
                  <a:pt x="1858" y="988"/>
                </a:lnTo>
                <a:cubicBezTo>
                  <a:pt x="1703" y="1465"/>
                  <a:pt x="1334" y="1846"/>
                  <a:pt x="870" y="2024"/>
                </a:cubicBezTo>
                <a:lnTo>
                  <a:pt x="1" y="2369"/>
                </a:lnTo>
                <a:lnTo>
                  <a:pt x="870" y="2703"/>
                </a:lnTo>
                <a:cubicBezTo>
                  <a:pt x="1334" y="2893"/>
                  <a:pt x="1703" y="3262"/>
                  <a:pt x="1858" y="3739"/>
                </a:cubicBezTo>
                <a:lnTo>
                  <a:pt x="2191" y="4727"/>
                </a:lnTo>
                <a:lnTo>
                  <a:pt x="2525" y="3739"/>
                </a:lnTo>
                <a:cubicBezTo>
                  <a:pt x="2680" y="3262"/>
                  <a:pt x="3049" y="2893"/>
                  <a:pt x="3513" y="2703"/>
                </a:cubicBezTo>
                <a:lnTo>
                  <a:pt x="4394" y="2369"/>
                </a:lnTo>
                <a:lnTo>
                  <a:pt x="3513" y="2024"/>
                </a:lnTo>
                <a:cubicBezTo>
                  <a:pt x="3049" y="1846"/>
                  <a:pt x="2680" y="1465"/>
                  <a:pt x="2525" y="988"/>
                </a:cubicBezTo>
                <a:lnTo>
                  <a:pt x="2191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14"/>
          <p:cNvSpPr/>
          <p:nvPr/>
        </p:nvSpPr>
        <p:spPr>
          <a:xfrm>
            <a:off x="8608902" y="631376"/>
            <a:ext cx="450905" cy="485124"/>
          </a:xfrm>
          <a:custGeom>
            <a:avLst/>
            <a:gdLst/>
            <a:ahLst/>
            <a:cxnLst/>
            <a:rect l="l" t="t" r="r" b="b"/>
            <a:pathLst>
              <a:path w="5811" h="6252" extrusionOk="0">
                <a:moveTo>
                  <a:pt x="2906" y="0"/>
                </a:moveTo>
                <a:lnTo>
                  <a:pt x="2465" y="1310"/>
                </a:lnTo>
                <a:cubicBezTo>
                  <a:pt x="2251" y="1929"/>
                  <a:pt x="1775" y="2429"/>
                  <a:pt x="1156" y="2679"/>
                </a:cubicBezTo>
                <a:lnTo>
                  <a:pt x="1" y="3120"/>
                </a:lnTo>
                <a:lnTo>
                  <a:pt x="1156" y="3572"/>
                </a:lnTo>
                <a:cubicBezTo>
                  <a:pt x="1775" y="3810"/>
                  <a:pt x="2251" y="4322"/>
                  <a:pt x="2465" y="4942"/>
                </a:cubicBezTo>
                <a:lnTo>
                  <a:pt x="2906" y="6251"/>
                </a:lnTo>
                <a:lnTo>
                  <a:pt x="3346" y="4942"/>
                </a:lnTo>
                <a:cubicBezTo>
                  <a:pt x="3549" y="4322"/>
                  <a:pt x="4025" y="3810"/>
                  <a:pt x="4644" y="3572"/>
                </a:cubicBezTo>
                <a:lnTo>
                  <a:pt x="5811" y="3120"/>
                </a:lnTo>
                <a:lnTo>
                  <a:pt x="4644" y="2679"/>
                </a:lnTo>
                <a:cubicBezTo>
                  <a:pt x="4037" y="2429"/>
                  <a:pt x="3549" y="1929"/>
                  <a:pt x="3346" y="1310"/>
                </a:cubicBezTo>
                <a:lnTo>
                  <a:pt x="2906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14"/>
          <p:cNvSpPr/>
          <p:nvPr/>
        </p:nvSpPr>
        <p:spPr>
          <a:xfrm>
            <a:off x="8889338" y="1903414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14"/>
          <p:cNvSpPr/>
          <p:nvPr/>
        </p:nvSpPr>
        <p:spPr>
          <a:xfrm rot="10800000">
            <a:off x="761331" y="2401206"/>
            <a:ext cx="299362" cy="440740"/>
          </a:xfrm>
          <a:custGeom>
            <a:avLst/>
            <a:gdLst/>
            <a:ahLst/>
            <a:cxnLst/>
            <a:rect l="l" t="t" r="r" b="b"/>
            <a:pathLst>
              <a:path w="3858" h="5680" extrusionOk="0">
                <a:moveTo>
                  <a:pt x="1929" y="0"/>
                </a:moveTo>
                <a:lnTo>
                  <a:pt x="1679" y="941"/>
                </a:lnTo>
                <a:cubicBezTo>
                  <a:pt x="1489" y="1643"/>
                  <a:pt x="1024" y="2238"/>
                  <a:pt x="393" y="2608"/>
                </a:cubicBezTo>
                <a:lnTo>
                  <a:pt x="0" y="2834"/>
                </a:lnTo>
                <a:lnTo>
                  <a:pt x="393" y="3072"/>
                </a:lnTo>
                <a:cubicBezTo>
                  <a:pt x="1024" y="3441"/>
                  <a:pt x="1489" y="4036"/>
                  <a:pt x="1679" y="4739"/>
                </a:cubicBezTo>
                <a:lnTo>
                  <a:pt x="1929" y="5679"/>
                </a:lnTo>
                <a:lnTo>
                  <a:pt x="2179" y="4739"/>
                </a:lnTo>
                <a:cubicBezTo>
                  <a:pt x="2370" y="4036"/>
                  <a:pt x="2834" y="3441"/>
                  <a:pt x="3453" y="3072"/>
                </a:cubicBezTo>
                <a:lnTo>
                  <a:pt x="3858" y="2834"/>
                </a:lnTo>
                <a:lnTo>
                  <a:pt x="3453" y="2608"/>
                </a:lnTo>
                <a:cubicBezTo>
                  <a:pt x="2822" y="2238"/>
                  <a:pt x="2370" y="1643"/>
                  <a:pt x="2179" y="941"/>
                </a:cubicBezTo>
                <a:lnTo>
                  <a:pt x="1929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14"/>
          <p:cNvSpPr/>
          <p:nvPr/>
        </p:nvSpPr>
        <p:spPr>
          <a:xfrm rot="10800000">
            <a:off x="778490" y="3980987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14"/>
          <p:cNvSpPr/>
          <p:nvPr/>
        </p:nvSpPr>
        <p:spPr>
          <a:xfrm rot="10800000">
            <a:off x="822215" y="4772130"/>
            <a:ext cx="341030" cy="366792"/>
          </a:xfrm>
          <a:custGeom>
            <a:avLst/>
            <a:gdLst/>
            <a:ahLst/>
            <a:cxnLst/>
            <a:rect l="l" t="t" r="r" b="b"/>
            <a:pathLst>
              <a:path w="4395" h="4727" extrusionOk="0">
                <a:moveTo>
                  <a:pt x="2191" y="0"/>
                </a:moveTo>
                <a:lnTo>
                  <a:pt x="1858" y="988"/>
                </a:lnTo>
                <a:cubicBezTo>
                  <a:pt x="1703" y="1465"/>
                  <a:pt x="1334" y="1846"/>
                  <a:pt x="870" y="2024"/>
                </a:cubicBezTo>
                <a:lnTo>
                  <a:pt x="1" y="2369"/>
                </a:lnTo>
                <a:lnTo>
                  <a:pt x="870" y="2703"/>
                </a:lnTo>
                <a:cubicBezTo>
                  <a:pt x="1334" y="2893"/>
                  <a:pt x="1703" y="3262"/>
                  <a:pt x="1858" y="3739"/>
                </a:cubicBezTo>
                <a:lnTo>
                  <a:pt x="2191" y="4727"/>
                </a:lnTo>
                <a:lnTo>
                  <a:pt x="2525" y="3739"/>
                </a:lnTo>
                <a:cubicBezTo>
                  <a:pt x="2680" y="3262"/>
                  <a:pt x="3049" y="2893"/>
                  <a:pt x="3513" y="2703"/>
                </a:cubicBezTo>
                <a:lnTo>
                  <a:pt x="4394" y="2369"/>
                </a:lnTo>
                <a:lnTo>
                  <a:pt x="3513" y="2024"/>
                </a:lnTo>
                <a:cubicBezTo>
                  <a:pt x="3049" y="1846"/>
                  <a:pt x="2680" y="1465"/>
                  <a:pt x="2525" y="988"/>
                </a:cubicBezTo>
                <a:lnTo>
                  <a:pt x="2191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14"/>
          <p:cNvSpPr/>
          <p:nvPr/>
        </p:nvSpPr>
        <p:spPr>
          <a:xfrm rot="10800000">
            <a:off x="2404" y="4116678"/>
            <a:ext cx="450905" cy="485124"/>
          </a:xfrm>
          <a:custGeom>
            <a:avLst/>
            <a:gdLst/>
            <a:ahLst/>
            <a:cxnLst/>
            <a:rect l="l" t="t" r="r" b="b"/>
            <a:pathLst>
              <a:path w="5811" h="6252" extrusionOk="0">
                <a:moveTo>
                  <a:pt x="2906" y="0"/>
                </a:moveTo>
                <a:lnTo>
                  <a:pt x="2465" y="1310"/>
                </a:lnTo>
                <a:cubicBezTo>
                  <a:pt x="2251" y="1929"/>
                  <a:pt x="1775" y="2429"/>
                  <a:pt x="1156" y="2679"/>
                </a:cubicBezTo>
                <a:lnTo>
                  <a:pt x="1" y="3120"/>
                </a:lnTo>
                <a:lnTo>
                  <a:pt x="1156" y="3572"/>
                </a:lnTo>
                <a:cubicBezTo>
                  <a:pt x="1775" y="3810"/>
                  <a:pt x="2251" y="4322"/>
                  <a:pt x="2465" y="4942"/>
                </a:cubicBezTo>
                <a:lnTo>
                  <a:pt x="2906" y="6251"/>
                </a:lnTo>
                <a:lnTo>
                  <a:pt x="3346" y="4942"/>
                </a:lnTo>
                <a:cubicBezTo>
                  <a:pt x="3549" y="4322"/>
                  <a:pt x="4025" y="3810"/>
                  <a:pt x="4644" y="3572"/>
                </a:cubicBezTo>
                <a:lnTo>
                  <a:pt x="5811" y="3120"/>
                </a:lnTo>
                <a:lnTo>
                  <a:pt x="4644" y="2679"/>
                </a:lnTo>
                <a:cubicBezTo>
                  <a:pt x="4037" y="2429"/>
                  <a:pt x="3549" y="1929"/>
                  <a:pt x="3346" y="1310"/>
                </a:cubicBezTo>
                <a:lnTo>
                  <a:pt x="2906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14"/>
          <p:cNvSpPr/>
          <p:nvPr/>
        </p:nvSpPr>
        <p:spPr>
          <a:xfrm rot="10800000">
            <a:off x="-10" y="3067337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SECTION_TITLE_AND_DESCRIPTION_1_1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6" name="Google Shape;506;p16"/>
          <p:cNvGrpSpPr/>
          <p:nvPr/>
        </p:nvGrpSpPr>
        <p:grpSpPr>
          <a:xfrm>
            <a:off x="353167" y="163310"/>
            <a:ext cx="8452699" cy="4831682"/>
            <a:chOff x="345766" y="155909"/>
            <a:chExt cx="8452699" cy="4831682"/>
          </a:xfrm>
        </p:grpSpPr>
        <p:grpSp>
          <p:nvGrpSpPr>
            <p:cNvPr id="507" name="Google Shape;507;p16"/>
            <p:cNvGrpSpPr/>
            <p:nvPr/>
          </p:nvGrpSpPr>
          <p:grpSpPr>
            <a:xfrm>
              <a:off x="345766" y="155909"/>
              <a:ext cx="8452699" cy="4831682"/>
              <a:chOff x="271175" y="79714"/>
              <a:chExt cx="8452699" cy="4831682"/>
            </a:xfrm>
          </p:grpSpPr>
          <p:sp>
            <p:nvSpPr>
              <p:cNvPr id="508" name="Google Shape;508;p16"/>
              <p:cNvSpPr/>
              <p:nvPr/>
            </p:nvSpPr>
            <p:spPr>
              <a:xfrm>
                <a:off x="271175" y="79714"/>
                <a:ext cx="8452698" cy="483168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7968" extrusionOk="0">
                    <a:moveTo>
                      <a:pt x="0" y="0"/>
                    </a:moveTo>
                    <a:lnTo>
                      <a:pt x="0" y="27968"/>
                    </a:lnTo>
                    <a:lnTo>
                      <a:pt x="36553" y="27968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16"/>
              <p:cNvSpPr/>
              <p:nvPr/>
            </p:nvSpPr>
            <p:spPr>
              <a:xfrm>
                <a:off x="271175" y="79723"/>
                <a:ext cx="8452698" cy="351722"/>
              </a:xfrm>
              <a:custGeom>
                <a:avLst/>
                <a:gdLst/>
                <a:ahLst/>
                <a:cxnLst/>
                <a:rect l="l" t="t" r="r" b="b"/>
                <a:pathLst>
                  <a:path w="36553" h="2620" extrusionOk="0">
                    <a:moveTo>
                      <a:pt x="0" y="0"/>
                    </a:moveTo>
                    <a:lnTo>
                      <a:pt x="0" y="2619"/>
                    </a:lnTo>
                    <a:lnTo>
                      <a:pt x="36553" y="2619"/>
                    </a:lnTo>
                    <a:lnTo>
                      <a:pt x="365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16"/>
              <p:cNvSpPr/>
              <p:nvPr/>
            </p:nvSpPr>
            <p:spPr>
              <a:xfrm>
                <a:off x="8224103" y="122754"/>
                <a:ext cx="364977" cy="269502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560" extrusionOk="0">
                    <a:moveTo>
                      <a:pt x="72" y="0"/>
                    </a:moveTo>
                    <a:cubicBezTo>
                      <a:pt x="24" y="0"/>
                      <a:pt x="0" y="36"/>
                      <a:pt x="0" y="72"/>
                    </a:cubicBezTo>
                    <a:cubicBezTo>
                      <a:pt x="0" y="119"/>
                      <a:pt x="24" y="143"/>
                      <a:pt x="72" y="143"/>
                    </a:cubicBezTo>
                    <a:lnTo>
                      <a:pt x="2310" y="143"/>
                    </a:lnTo>
                    <a:lnTo>
                      <a:pt x="2310" y="1477"/>
                    </a:lnTo>
                    <a:cubicBezTo>
                      <a:pt x="2310" y="1524"/>
                      <a:pt x="2334" y="1560"/>
                      <a:pt x="2382" y="1560"/>
                    </a:cubicBezTo>
                    <a:cubicBezTo>
                      <a:pt x="2417" y="1560"/>
                      <a:pt x="2453" y="1524"/>
                      <a:pt x="2453" y="1477"/>
                    </a:cubicBezTo>
                    <a:lnTo>
                      <a:pt x="2453" y="72"/>
                    </a:lnTo>
                    <a:cubicBezTo>
                      <a:pt x="2453" y="36"/>
                      <a:pt x="2417" y="0"/>
                      <a:pt x="2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16"/>
              <p:cNvSpPr/>
              <p:nvPr/>
            </p:nvSpPr>
            <p:spPr>
              <a:xfrm>
                <a:off x="4845567" y="161946"/>
                <a:ext cx="1036891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156" extrusionOk="0">
                    <a:moveTo>
                      <a:pt x="72" y="0"/>
                    </a:moveTo>
                    <a:cubicBezTo>
                      <a:pt x="36" y="0"/>
                      <a:pt x="1" y="36"/>
                      <a:pt x="1" y="72"/>
                    </a:cubicBezTo>
                    <a:cubicBezTo>
                      <a:pt x="1" y="119"/>
                      <a:pt x="36" y="155"/>
                      <a:pt x="72" y="155"/>
                    </a:cubicBezTo>
                    <a:lnTo>
                      <a:pt x="5930" y="155"/>
                    </a:lnTo>
                    <a:cubicBezTo>
                      <a:pt x="5978" y="155"/>
                      <a:pt x="6001" y="119"/>
                      <a:pt x="6001" y="72"/>
                    </a:cubicBezTo>
                    <a:cubicBezTo>
                      <a:pt x="6001" y="36"/>
                      <a:pt x="5978" y="0"/>
                      <a:pt x="5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2" name="Google Shape;512;p16"/>
            <p:cNvSpPr/>
            <p:nvPr/>
          </p:nvSpPr>
          <p:spPr>
            <a:xfrm>
              <a:off x="697224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6"/>
            <p:cNvSpPr/>
            <p:nvPr/>
          </p:nvSpPr>
          <p:spPr>
            <a:xfrm>
              <a:off x="94884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6"/>
            <p:cNvSpPr/>
            <p:nvPr/>
          </p:nvSpPr>
          <p:spPr>
            <a:xfrm>
              <a:off x="445599" y="237642"/>
              <a:ext cx="187269" cy="185369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5" name="Google Shape;515;p16"/>
          <p:cNvSpPr txBox="1">
            <a:spLocks noGrp="1"/>
          </p:cNvSpPr>
          <p:nvPr>
            <p:ph type="title"/>
          </p:nvPr>
        </p:nvSpPr>
        <p:spPr>
          <a:xfrm>
            <a:off x="713225" y="588077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16" name="Google Shape;516;p16"/>
          <p:cNvSpPr txBox="1">
            <a:spLocks noGrp="1"/>
          </p:cNvSpPr>
          <p:nvPr>
            <p:ph type="title" idx="2"/>
          </p:nvPr>
        </p:nvSpPr>
        <p:spPr>
          <a:xfrm>
            <a:off x="1005350" y="1852575"/>
            <a:ext cx="22530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17" name="Google Shape;517;p16"/>
          <p:cNvSpPr txBox="1">
            <a:spLocks noGrp="1"/>
          </p:cNvSpPr>
          <p:nvPr>
            <p:ph type="subTitle" idx="1"/>
          </p:nvPr>
        </p:nvSpPr>
        <p:spPr>
          <a:xfrm>
            <a:off x="1005350" y="2163977"/>
            <a:ext cx="22530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18" name="Google Shape;518;p16"/>
          <p:cNvSpPr txBox="1">
            <a:spLocks noGrp="1"/>
          </p:cNvSpPr>
          <p:nvPr>
            <p:ph type="title" idx="3"/>
          </p:nvPr>
        </p:nvSpPr>
        <p:spPr>
          <a:xfrm>
            <a:off x="3445494" y="1852575"/>
            <a:ext cx="22530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19" name="Google Shape;519;p16"/>
          <p:cNvSpPr txBox="1">
            <a:spLocks noGrp="1"/>
          </p:cNvSpPr>
          <p:nvPr>
            <p:ph type="subTitle" idx="4"/>
          </p:nvPr>
        </p:nvSpPr>
        <p:spPr>
          <a:xfrm>
            <a:off x="3445494" y="2163977"/>
            <a:ext cx="22530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0" name="Google Shape;520;p16"/>
          <p:cNvSpPr txBox="1">
            <a:spLocks noGrp="1"/>
          </p:cNvSpPr>
          <p:nvPr>
            <p:ph type="title" idx="5"/>
          </p:nvPr>
        </p:nvSpPr>
        <p:spPr>
          <a:xfrm>
            <a:off x="5885639" y="1852575"/>
            <a:ext cx="22530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21" name="Google Shape;521;p16"/>
          <p:cNvSpPr txBox="1">
            <a:spLocks noGrp="1"/>
          </p:cNvSpPr>
          <p:nvPr>
            <p:ph type="subTitle" idx="6"/>
          </p:nvPr>
        </p:nvSpPr>
        <p:spPr>
          <a:xfrm>
            <a:off x="5885639" y="2163977"/>
            <a:ext cx="22530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2" name="Google Shape;522;p16"/>
          <p:cNvSpPr txBox="1">
            <a:spLocks noGrp="1"/>
          </p:cNvSpPr>
          <p:nvPr>
            <p:ph type="title" idx="7"/>
          </p:nvPr>
        </p:nvSpPr>
        <p:spPr>
          <a:xfrm>
            <a:off x="1005350" y="3207875"/>
            <a:ext cx="22530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23" name="Google Shape;523;p16"/>
          <p:cNvSpPr txBox="1">
            <a:spLocks noGrp="1"/>
          </p:cNvSpPr>
          <p:nvPr>
            <p:ph type="subTitle" idx="8"/>
          </p:nvPr>
        </p:nvSpPr>
        <p:spPr>
          <a:xfrm>
            <a:off x="1005350" y="3519277"/>
            <a:ext cx="22530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4" name="Google Shape;524;p16"/>
          <p:cNvSpPr txBox="1">
            <a:spLocks noGrp="1"/>
          </p:cNvSpPr>
          <p:nvPr>
            <p:ph type="title" idx="9"/>
          </p:nvPr>
        </p:nvSpPr>
        <p:spPr>
          <a:xfrm>
            <a:off x="3445494" y="3207875"/>
            <a:ext cx="22530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25" name="Google Shape;525;p16"/>
          <p:cNvSpPr txBox="1">
            <a:spLocks noGrp="1"/>
          </p:cNvSpPr>
          <p:nvPr>
            <p:ph type="subTitle" idx="13"/>
          </p:nvPr>
        </p:nvSpPr>
        <p:spPr>
          <a:xfrm>
            <a:off x="3445494" y="3519277"/>
            <a:ext cx="22530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6" name="Google Shape;526;p16"/>
          <p:cNvSpPr txBox="1">
            <a:spLocks noGrp="1"/>
          </p:cNvSpPr>
          <p:nvPr>
            <p:ph type="title" idx="14"/>
          </p:nvPr>
        </p:nvSpPr>
        <p:spPr>
          <a:xfrm>
            <a:off x="5885639" y="3207875"/>
            <a:ext cx="22530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27" name="Google Shape;527;p16"/>
          <p:cNvSpPr txBox="1">
            <a:spLocks noGrp="1"/>
          </p:cNvSpPr>
          <p:nvPr>
            <p:ph type="subTitle" idx="15"/>
          </p:nvPr>
        </p:nvSpPr>
        <p:spPr>
          <a:xfrm>
            <a:off x="5885639" y="3519277"/>
            <a:ext cx="22530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1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loo 2"/>
              <a:buChar char="●"/>
              <a:defRPr sz="18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○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■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●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○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■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●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○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loo 2"/>
              <a:buChar char="■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3" r:id="rId3"/>
    <p:sldLayoutId id="2147483654" r:id="rId4"/>
    <p:sldLayoutId id="2147483655" r:id="rId5"/>
    <p:sldLayoutId id="2147483658" r:id="rId6"/>
    <p:sldLayoutId id="2147483659" r:id="rId7"/>
    <p:sldLayoutId id="2147483660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 pos="5760">
          <p15:clr>
            <a:srgbClr val="EA4335"/>
          </p15:clr>
        </p15:guide>
        <p15:guide id="3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903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2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730" name="Google Shape;730;p2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28"/>
          <p:cNvSpPr txBox="1">
            <a:spLocks noGrp="1"/>
          </p:cNvSpPr>
          <p:nvPr>
            <p:ph type="ctrTitle"/>
          </p:nvPr>
        </p:nvSpPr>
        <p:spPr>
          <a:xfrm>
            <a:off x="2207163" y="1371600"/>
            <a:ext cx="4937916" cy="18038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5400" dirty="0"/>
              <a:t>¿Existen las almas gemelas?</a:t>
            </a:r>
            <a:endParaRPr sz="5400" dirty="0"/>
          </a:p>
        </p:txBody>
      </p:sp>
      <p:sp>
        <p:nvSpPr>
          <p:cNvPr id="737" name="Google Shape;737;p28"/>
          <p:cNvSpPr txBox="1">
            <a:spLocks noGrp="1"/>
          </p:cNvSpPr>
          <p:nvPr>
            <p:ph type="subTitle" idx="1"/>
          </p:nvPr>
        </p:nvSpPr>
        <p:spPr>
          <a:xfrm>
            <a:off x="2072623" y="3417015"/>
            <a:ext cx="5072456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Danna Isela Rodríguez López, Licenciatura En Medicina Veterinaria y Zootecnia. Computación II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30"/>
          <p:cNvSpPr txBox="1">
            <a:spLocks noGrp="1"/>
          </p:cNvSpPr>
          <p:nvPr>
            <p:ph type="title" idx="2"/>
          </p:nvPr>
        </p:nvSpPr>
        <p:spPr>
          <a:xfrm>
            <a:off x="944747" y="1068972"/>
            <a:ext cx="496800" cy="2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751" name="Google Shape;751;p30"/>
          <p:cNvSpPr txBox="1">
            <a:spLocks noGrp="1"/>
          </p:cNvSpPr>
          <p:nvPr>
            <p:ph type="title"/>
          </p:nvPr>
        </p:nvSpPr>
        <p:spPr>
          <a:xfrm>
            <a:off x="1447421" y="1690257"/>
            <a:ext cx="300224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hlinkClick r:id="rId3" action="ppaction://hlinksldjump"/>
              </a:rPr>
              <a:t>¿Como saber si esa persona es una conexión del alma?</a:t>
            </a:r>
            <a:endParaRPr sz="2400" dirty="0"/>
          </a:p>
        </p:txBody>
      </p:sp>
      <p:sp>
        <p:nvSpPr>
          <p:cNvPr id="753" name="Google Shape;753;p30"/>
          <p:cNvSpPr txBox="1">
            <a:spLocks noGrp="1"/>
          </p:cNvSpPr>
          <p:nvPr>
            <p:ph type="title" idx="3"/>
          </p:nvPr>
        </p:nvSpPr>
        <p:spPr>
          <a:xfrm>
            <a:off x="5645353" y="1697969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hlinkClick r:id="rId4" action="ppaction://hlinksldjump"/>
              </a:rPr>
              <a:t>Almas gemelas</a:t>
            </a:r>
            <a:endParaRPr sz="3600" dirty="0"/>
          </a:p>
        </p:txBody>
      </p:sp>
      <p:sp>
        <p:nvSpPr>
          <p:cNvPr id="755" name="Google Shape;755;p30"/>
          <p:cNvSpPr txBox="1">
            <a:spLocks noGrp="1"/>
          </p:cNvSpPr>
          <p:nvPr>
            <p:ph type="title" idx="5"/>
          </p:nvPr>
        </p:nvSpPr>
        <p:spPr>
          <a:xfrm>
            <a:off x="5131893" y="1029343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756" name="Google Shape;756;p30"/>
          <p:cNvSpPr txBox="1">
            <a:spLocks noGrp="1"/>
          </p:cNvSpPr>
          <p:nvPr>
            <p:ph type="title" idx="6"/>
          </p:nvPr>
        </p:nvSpPr>
        <p:spPr>
          <a:xfrm>
            <a:off x="1484700" y="2979303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dirty="0">
                <a:hlinkClick r:id="rId5" action="ppaction://hlinksldjump"/>
              </a:rPr>
              <a:t>R</a:t>
            </a:r>
            <a:r>
              <a:rPr lang="en" sz="3600" dirty="0">
                <a:hlinkClick r:id="rId5" action="ppaction://hlinksldjump"/>
              </a:rPr>
              <a:t>elaciones kármicas</a:t>
            </a:r>
            <a:endParaRPr sz="3600" dirty="0"/>
          </a:p>
        </p:txBody>
      </p:sp>
      <p:sp>
        <p:nvSpPr>
          <p:cNvPr id="757" name="Google Shape;757;p30"/>
          <p:cNvSpPr txBox="1">
            <a:spLocks noGrp="1"/>
          </p:cNvSpPr>
          <p:nvPr>
            <p:ph type="subTitle" idx="7"/>
          </p:nvPr>
        </p:nvSpPr>
        <p:spPr>
          <a:xfrm>
            <a:off x="1484700" y="2650044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8" name="Google Shape;758;p30"/>
          <p:cNvSpPr txBox="1">
            <a:spLocks noGrp="1"/>
          </p:cNvSpPr>
          <p:nvPr>
            <p:ph type="title" idx="8"/>
          </p:nvPr>
        </p:nvSpPr>
        <p:spPr>
          <a:xfrm>
            <a:off x="974350" y="2381782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762" name="Google Shape;762;p30"/>
          <p:cNvSpPr txBox="1">
            <a:spLocks noGrp="1"/>
          </p:cNvSpPr>
          <p:nvPr>
            <p:ph type="title" idx="15"/>
          </p:nvPr>
        </p:nvSpPr>
        <p:spPr>
          <a:xfrm>
            <a:off x="1484700" y="3814731"/>
            <a:ext cx="2553900" cy="40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hlinkClick r:id="rId6" action="ppaction://hlinksldjump"/>
              </a:rPr>
              <a:t>Twin flames</a:t>
            </a:r>
            <a:endParaRPr sz="3600" dirty="0"/>
          </a:p>
        </p:txBody>
      </p:sp>
      <p:sp>
        <p:nvSpPr>
          <p:cNvPr id="764" name="Google Shape;764;p30"/>
          <p:cNvSpPr txBox="1">
            <a:spLocks noGrp="1"/>
          </p:cNvSpPr>
          <p:nvPr>
            <p:ph type="title" idx="17"/>
          </p:nvPr>
        </p:nvSpPr>
        <p:spPr>
          <a:xfrm>
            <a:off x="974350" y="3742457"/>
            <a:ext cx="4938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39" name="Google Shape;753;p30">
            <a:extLst>
              <a:ext uri="{FF2B5EF4-FFF2-40B4-BE49-F238E27FC236}">
                <a16:creationId xmlns:a16="http://schemas.microsoft.com/office/drawing/2014/main" id="{63576A38-45C1-4AE4-8EFC-78F8B29437A2}"/>
              </a:ext>
            </a:extLst>
          </p:cNvPr>
          <p:cNvSpPr txBox="1">
            <a:spLocks/>
          </p:cNvSpPr>
          <p:nvPr/>
        </p:nvSpPr>
        <p:spPr>
          <a:xfrm>
            <a:off x="5645353" y="2509732"/>
            <a:ext cx="2553900" cy="4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Teko"/>
              <a:buNone/>
              <a:defRPr sz="2000" b="1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Teko"/>
              <a:buNone/>
              <a:defRPr sz="1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9pPr>
          </a:lstStyle>
          <a:p>
            <a:r>
              <a:rPr lang="es-MX" sz="3600" dirty="0">
                <a:hlinkClick r:id="rId7" action="ppaction://hlinksldjump"/>
              </a:rPr>
              <a:t>Conclusión</a:t>
            </a:r>
            <a:r>
              <a:rPr lang="es-MX" sz="3600" dirty="0"/>
              <a:t> 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32"/>
          <p:cNvSpPr txBox="1">
            <a:spLocks noGrp="1"/>
          </p:cNvSpPr>
          <p:nvPr>
            <p:ph type="title"/>
          </p:nvPr>
        </p:nvSpPr>
        <p:spPr>
          <a:xfrm>
            <a:off x="638797" y="1334950"/>
            <a:ext cx="77175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3" action="ppaction://hlinksldjump"/>
              </a:rPr>
              <a:t>¿Como saber si esa persona es una conexión del alma?</a:t>
            </a:r>
            <a:br>
              <a:rPr lang="es-MX" dirty="0"/>
            </a:br>
            <a:endParaRPr dirty="0"/>
          </a:p>
        </p:txBody>
      </p:sp>
      <p:sp>
        <p:nvSpPr>
          <p:cNvPr id="780" name="Google Shape;780;p32"/>
          <p:cNvSpPr txBox="1">
            <a:spLocks noGrp="1"/>
          </p:cNvSpPr>
          <p:nvPr>
            <p:ph type="body" idx="1"/>
          </p:nvPr>
        </p:nvSpPr>
        <p:spPr>
          <a:xfrm>
            <a:off x="5163015" y="1461703"/>
            <a:ext cx="2915400" cy="93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MX" sz="2400" dirty="0"/>
              <a:t>Las almas se reconocen y llega ese sentimiento de que se conocen desde hace una eternidad, la interacción es fácil y natural</a:t>
            </a:r>
            <a:endParaRPr sz="24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5831544-D811-47AC-A1FC-332C2DDAEE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39" t="21498" r="15271" b="21034"/>
          <a:stretch/>
        </p:blipFill>
        <p:spPr>
          <a:xfrm>
            <a:off x="1786269" y="2222635"/>
            <a:ext cx="1518281" cy="12947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6" name="Google Shape;786;p33"/>
          <p:cNvGrpSpPr/>
          <p:nvPr/>
        </p:nvGrpSpPr>
        <p:grpSpPr>
          <a:xfrm>
            <a:off x="713224" y="1380150"/>
            <a:ext cx="3615093" cy="2964328"/>
            <a:chOff x="956924" y="1380150"/>
            <a:chExt cx="3615093" cy="2964328"/>
          </a:xfrm>
        </p:grpSpPr>
        <p:sp>
          <p:nvSpPr>
            <p:cNvPr id="787" name="Google Shape;787;p33"/>
            <p:cNvSpPr/>
            <p:nvPr/>
          </p:nvSpPr>
          <p:spPr>
            <a:xfrm>
              <a:off x="3600390" y="1452584"/>
              <a:ext cx="200379" cy="171306"/>
            </a:xfrm>
            <a:custGeom>
              <a:avLst/>
              <a:gdLst/>
              <a:ahLst/>
              <a:cxnLst/>
              <a:rect l="l" t="t" r="r" b="b"/>
              <a:pathLst>
                <a:path w="1537" h="1314" extrusionOk="0">
                  <a:moveTo>
                    <a:pt x="79" y="1"/>
                  </a:moveTo>
                  <a:cubicBezTo>
                    <a:pt x="73" y="1"/>
                    <a:pt x="67" y="2"/>
                    <a:pt x="60" y="4"/>
                  </a:cubicBezTo>
                  <a:cubicBezTo>
                    <a:pt x="13" y="16"/>
                    <a:pt x="1" y="63"/>
                    <a:pt x="13" y="99"/>
                  </a:cubicBezTo>
                  <a:cubicBezTo>
                    <a:pt x="251" y="802"/>
                    <a:pt x="739" y="1206"/>
                    <a:pt x="1453" y="1314"/>
                  </a:cubicBezTo>
                  <a:lnTo>
                    <a:pt x="1465" y="1314"/>
                  </a:lnTo>
                  <a:cubicBezTo>
                    <a:pt x="1501" y="1314"/>
                    <a:pt x="1525" y="1290"/>
                    <a:pt x="1537" y="1254"/>
                  </a:cubicBezTo>
                  <a:cubicBezTo>
                    <a:pt x="1537" y="1206"/>
                    <a:pt x="1513" y="1171"/>
                    <a:pt x="1477" y="1171"/>
                  </a:cubicBezTo>
                  <a:cubicBezTo>
                    <a:pt x="810" y="1063"/>
                    <a:pt x="382" y="706"/>
                    <a:pt x="156" y="51"/>
                  </a:cubicBezTo>
                  <a:cubicBezTo>
                    <a:pt x="136" y="22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8" name="Google Shape;788;p33"/>
            <p:cNvGrpSpPr/>
            <p:nvPr/>
          </p:nvGrpSpPr>
          <p:grpSpPr>
            <a:xfrm>
              <a:off x="1777395" y="1474934"/>
              <a:ext cx="2018496" cy="2013992"/>
              <a:chOff x="1097725" y="238125"/>
              <a:chExt cx="5248300" cy="5237950"/>
            </a:xfrm>
          </p:grpSpPr>
          <p:sp>
            <p:nvSpPr>
              <p:cNvPr id="789" name="Google Shape;789;p33"/>
              <p:cNvSpPr/>
              <p:nvPr/>
            </p:nvSpPr>
            <p:spPr>
              <a:xfrm>
                <a:off x="1097725" y="238125"/>
                <a:ext cx="5248300" cy="5237950"/>
              </a:xfrm>
              <a:custGeom>
                <a:avLst/>
                <a:gdLst/>
                <a:ahLst/>
                <a:cxnLst/>
                <a:rect l="l" t="t" r="r" b="b"/>
                <a:pathLst>
                  <a:path w="209932" h="209518" extrusionOk="0">
                    <a:moveTo>
                      <a:pt x="65541" y="0"/>
                    </a:moveTo>
                    <a:cubicBezTo>
                      <a:pt x="55423" y="0"/>
                      <a:pt x="45718" y="2728"/>
                      <a:pt x="36134" y="9203"/>
                    </a:cubicBezTo>
                    <a:cubicBezTo>
                      <a:pt x="12586" y="25110"/>
                      <a:pt x="1" y="54754"/>
                      <a:pt x="11842" y="105441"/>
                    </a:cubicBezTo>
                    <a:cubicBezTo>
                      <a:pt x="23683" y="156129"/>
                      <a:pt x="36089" y="200108"/>
                      <a:pt x="58757" y="207564"/>
                    </a:cubicBezTo>
                    <a:cubicBezTo>
                      <a:pt x="62781" y="208888"/>
                      <a:pt x="66999" y="209518"/>
                      <a:pt x="71406" y="209518"/>
                    </a:cubicBezTo>
                    <a:cubicBezTo>
                      <a:pt x="92252" y="209518"/>
                      <a:pt x="117322" y="195421"/>
                      <a:pt x="145959" y="173937"/>
                    </a:cubicBezTo>
                    <a:cubicBezTo>
                      <a:pt x="180649" y="147909"/>
                      <a:pt x="209932" y="125747"/>
                      <a:pt x="209622" y="97815"/>
                    </a:cubicBezTo>
                    <a:cubicBezTo>
                      <a:pt x="209324" y="71150"/>
                      <a:pt x="183909" y="51283"/>
                      <a:pt x="141267" y="28684"/>
                    </a:cubicBezTo>
                    <a:cubicBezTo>
                      <a:pt x="111969" y="13156"/>
                      <a:pt x="87759" y="0"/>
                      <a:pt x="65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33"/>
              <p:cNvSpPr/>
              <p:nvPr/>
            </p:nvSpPr>
            <p:spPr>
              <a:xfrm>
                <a:off x="2714911" y="1955625"/>
                <a:ext cx="665725" cy="914275"/>
              </a:xfrm>
              <a:custGeom>
                <a:avLst/>
                <a:gdLst/>
                <a:ahLst/>
                <a:cxnLst/>
                <a:rect l="l" t="t" r="r" b="b"/>
                <a:pathLst>
                  <a:path w="26629" h="36571" extrusionOk="0">
                    <a:moveTo>
                      <a:pt x="1" y="1"/>
                    </a:moveTo>
                    <a:lnTo>
                      <a:pt x="1" y="36571"/>
                    </a:lnTo>
                    <a:lnTo>
                      <a:pt x="26628" y="36571"/>
                    </a:lnTo>
                    <a:lnTo>
                      <a:pt x="26628" y="27814"/>
                    </a:lnTo>
                    <a:lnTo>
                      <a:pt x="10044" y="27814"/>
                    </a:lnTo>
                    <a:lnTo>
                      <a:pt x="100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33"/>
              <p:cNvSpPr/>
              <p:nvPr/>
            </p:nvSpPr>
            <p:spPr>
              <a:xfrm>
                <a:off x="3754036" y="1950475"/>
                <a:ext cx="928425" cy="927150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6" extrusionOk="0">
                    <a:moveTo>
                      <a:pt x="18542" y="8910"/>
                    </a:moveTo>
                    <a:cubicBezTo>
                      <a:pt x="19949" y="8910"/>
                      <a:pt x="21177" y="9176"/>
                      <a:pt x="22224" y="9709"/>
                    </a:cubicBezTo>
                    <a:cubicBezTo>
                      <a:pt x="23271" y="10241"/>
                      <a:pt x="24148" y="10945"/>
                      <a:pt x="24851" y="11820"/>
                    </a:cubicBezTo>
                    <a:cubicBezTo>
                      <a:pt x="25556" y="12695"/>
                      <a:pt x="26080" y="13708"/>
                      <a:pt x="26423" y="14860"/>
                    </a:cubicBezTo>
                    <a:cubicBezTo>
                      <a:pt x="26766" y="16011"/>
                      <a:pt x="26937" y="17204"/>
                      <a:pt x="26937" y="18439"/>
                    </a:cubicBezTo>
                    <a:cubicBezTo>
                      <a:pt x="26937" y="19642"/>
                      <a:pt x="26773" y="20837"/>
                      <a:pt x="26448" y="21993"/>
                    </a:cubicBezTo>
                    <a:cubicBezTo>
                      <a:pt x="26122" y="23161"/>
                      <a:pt x="25624" y="24200"/>
                      <a:pt x="24955" y="25110"/>
                    </a:cubicBezTo>
                    <a:cubicBezTo>
                      <a:pt x="24285" y="26019"/>
                      <a:pt x="23417" y="26757"/>
                      <a:pt x="22353" y="27324"/>
                    </a:cubicBezTo>
                    <a:cubicBezTo>
                      <a:pt x="21289" y="27891"/>
                      <a:pt x="20036" y="28174"/>
                      <a:pt x="18594" y="28174"/>
                    </a:cubicBezTo>
                    <a:cubicBezTo>
                      <a:pt x="17151" y="28174"/>
                      <a:pt x="15907" y="27899"/>
                      <a:pt x="14860" y="27350"/>
                    </a:cubicBezTo>
                    <a:cubicBezTo>
                      <a:pt x="13813" y="26801"/>
                      <a:pt x="12946" y="26080"/>
                      <a:pt x="12258" y="25187"/>
                    </a:cubicBezTo>
                    <a:cubicBezTo>
                      <a:pt x="11571" y="24296"/>
                      <a:pt x="11056" y="23274"/>
                      <a:pt x="10713" y="22123"/>
                    </a:cubicBezTo>
                    <a:cubicBezTo>
                      <a:pt x="10370" y="20972"/>
                      <a:pt x="10199" y="19779"/>
                      <a:pt x="10199" y="18543"/>
                    </a:cubicBezTo>
                    <a:cubicBezTo>
                      <a:pt x="10197" y="17349"/>
                      <a:pt x="10362" y="16161"/>
                      <a:pt x="10687" y="15014"/>
                    </a:cubicBezTo>
                    <a:cubicBezTo>
                      <a:pt x="11013" y="13863"/>
                      <a:pt x="11519" y="12834"/>
                      <a:pt x="12207" y="11924"/>
                    </a:cubicBezTo>
                    <a:cubicBezTo>
                      <a:pt x="12894" y="11014"/>
                      <a:pt x="13761" y="10284"/>
                      <a:pt x="14808" y="9735"/>
                    </a:cubicBezTo>
                    <a:cubicBezTo>
                      <a:pt x="15855" y="9186"/>
                      <a:pt x="17099" y="8910"/>
                      <a:pt x="18542" y="8910"/>
                    </a:cubicBezTo>
                    <a:close/>
                    <a:moveTo>
                      <a:pt x="18697" y="1"/>
                    </a:moveTo>
                    <a:cubicBezTo>
                      <a:pt x="15984" y="1"/>
                      <a:pt x="13487" y="508"/>
                      <a:pt x="11203" y="1521"/>
                    </a:cubicBezTo>
                    <a:cubicBezTo>
                      <a:pt x="8920" y="2535"/>
                      <a:pt x="6946" y="3891"/>
                      <a:pt x="5279" y="5590"/>
                    </a:cubicBezTo>
                    <a:cubicBezTo>
                      <a:pt x="3615" y="7289"/>
                      <a:pt x="2319" y="9256"/>
                      <a:pt x="1391" y="11487"/>
                    </a:cubicBezTo>
                    <a:cubicBezTo>
                      <a:pt x="464" y="13720"/>
                      <a:pt x="0" y="16037"/>
                      <a:pt x="0" y="18440"/>
                    </a:cubicBezTo>
                    <a:cubicBezTo>
                      <a:pt x="1" y="20809"/>
                      <a:pt x="447" y="23110"/>
                      <a:pt x="1339" y="25343"/>
                    </a:cubicBezTo>
                    <a:cubicBezTo>
                      <a:pt x="2232" y="27574"/>
                      <a:pt x="3485" y="29558"/>
                      <a:pt x="5099" y="31291"/>
                    </a:cubicBezTo>
                    <a:cubicBezTo>
                      <a:pt x="6713" y="33025"/>
                      <a:pt x="8654" y="34424"/>
                      <a:pt x="10920" y="35489"/>
                    </a:cubicBezTo>
                    <a:cubicBezTo>
                      <a:pt x="13187" y="36553"/>
                      <a:pt x="15710" y="37086"/>
                      <a:pt x="18492" y="37086"/>
                    </a:cubicBezTo>
                    <a:cubicBezTo>
                      <a:pt x="21204" y="37085"/>
                      <a:pt x="23702" y="36570"/>
                      <a:pt x="25986" y="35541"/>
                    </a:cubicBezTo>
                    <a:cubicBezTo>
                      <a:pt x="28270" y="34510"/>
                      <a:pt x="30235" y="33145"/>
                      <a:pt x="31882" y="31446"/>
                    </a:cubicBezTo>
                    <a:cubicBezTo>
                      <a:pt x="33532" y="29745"/>
                      <a:pt x="34819" y="27788"/>
                      <a:pt x="35746" y="25574"/>
                    </a:cubicBezTo>
                    <a:cubicBezTo>
                      <a:pt x="36672" y="23359"/>
                      <a:pt x="37136" y="21050"/>
                      <a:pt x="37136" y="18646"/>
                    </a:cubicBezTo>
                    <a:cubicBezTo>
                      <a:pt x="37135" y="16312"/>
                      <a:pt x="36698" y="14029"/>
                      <a:pt x="35823" y="11796"/>
                    </a:cubicBezTo>
                    <a:cubicBezTo>
                      <a:pt x="34948" y="9564"/>
                      <a:pt x="33702" y="7572"/>
                      <a:pt x="32089" y="5821"/>
                    </a:cubicBezTo>
                    <a:cubicBezTo>
                      <a:pt x="30476" y="4070"/>
                      <a:pt x="28536" y="2662"/>
                      <a:pt x="26269" y="1597"/>
                    </a:cubicBezTo>
                    <a:cubicBezTo>
                      <a:pt x="24003" y="533"/>
                      <a:pt x="21478" y="1"/>
                      <a:pt x="186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33"/>
              <p:cNvSpPr/>
              <p:nvPr/>
            </p:nvSpPr>
            <p:spPr>
              <a:xfrm>
                <a:off x="2561011" y="3482125"/>
                <a:ext cx="876900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5076" h="37085" extrusionOk="0">
                    <a:moveTo>
                      <a:pt x="18749" y="0"/>
                    </a:moveTo>
                    <a:cubicBezTo>
                      <a:pt x="16104" y="0"/>
                      <a:pt x="13641" y="472"/>
                      <a:pt x="11357" y="1416"/>
                    </a:cubicBezTo>
                    <a:cubicBezTo>
                      <a:pt x="9074" y="2362"/>
                      <a:pt x="7090" y="3649"/>
                      <a:pt x="5409" y="5279"/>
                    </a:cubicBezTo>
                    <a:cubicBezTo>
                      <a:pt x="3726" y="6911"/>
                      <a:pt x="2404" y="8834"/>
                      <a:pt x="1442" y="11048"/>
                    </a:cubicBezTo>
                    <a:cubicBezTo>
                      <a:pt x="481" y="13263"/>
                      <a:pt x="0" y="15658"/>
                      <a:pt x="0" y="18234"/>
                    </a:cubicBezTo>
                    <a:cubicBezTo>
                      <a:pt x="0" y="21220"/>
                      <a:pt x="480" y="23882"/>
                      <a:pt x="1442" y="26217"/>
                    </a:cubicBezTo>
                    <a:cubicBezTo>
                      <a:pt x="2404" y="28553"/>
                      <a:pt x="3691" y="30527"/>
                      <a:pt x="5306" y="32140"/>
                    </a:cubicBezTo>
                    <a:cubicBezTo>
                      <a:pt x="6918" y="33755"/>
                      <a:pt x="8807" y="34982"/>
                      <a:pt x="10971" y="35823"/>
                    </a:cubicBezTo>
                    <a:cubicBezTo>
                      <a:pt x="13136" y="36664"/>
                      <a:pt x="15401" y="37084"/>
                      <a:pt x="17769" y="37084"/>
                    </a:cubicBezTo>
                    <a:cubicBezTo>
                      <a:pt x="17771" y="37084"/>
                      <a:pt x="17773" y="37084"/>
                      <a:pt x="17775" y="37084"/>
                    </a:cubicBezTo>
                    <a:cubicBezTo>
                      <a:pt x="21171" y="37084"/>
                      <a:pt x="24174" y="35985"/>
                      <a:pt x="26784" y="33789"/>
                    </a:cubicBezTo>
                    <a:lnTo>
                      <a:pt x="26784" y="33789"/>
                    </a:lnTo>
                    <a:lnTo>
                      <a:pt x="26783" y="36827"/>
                    </a:lnTo>
                    <a:lnTo>
                      <a:pt x="35076" y="36827"/>
                    </a:lnTo>
                    <a:lnTo>
                      <a:pt x="35076" y="17357"/>
                    </a:lnTo>
                    <a:lnTo>
                      <a:pt x="20036" y="17357"/>
                    </a:lnTo>
                    <a:lnTo>
                      <a:pt x="20036" y="24569"/>
                    </a:lnTo>
                    <a:lnTo>
                      <a:pt x="26372" y="24569"/>
                    </a:lnTo>
                    <a:cubicBezTo>
                      <a:pt x="24140" y="26972"/>
                      <a:pt x="21564" y="28173"/>
                      <a:pt x="18646" y="28173"/>
                    </a:cubicBezTo>
                    <a:cubicBezTo>
                      <a:pt x="17376" y="28173"/>
                      <a:pt x="16225" y="27941"/>
                      <a:pt x="15195" y="27478"/>
                    </a:cubicBezTo>
                    <a:cubicBezTo>
                      <a:pt x="14165" y="27015"/>
                      <a:pt x="13281" y="26363"/>
                      <a:pt x="12543" y="25522"/>
                    </a:cubicBezTo>
                    <a:cubicBezTo>
                      <a:pt x="11805" y="24680"/>
                      <a:pt x="11229" y="23676"/>
                      <a:pt x="10817" y="22508"/>
                    </a:cubicBezTo>
                    <a:cubicBezTo>
                      <a:pt x="10405" y="21341"/>
                      <a:pt x="10199" y="20036"/>
                      <a:pt x="10199" y="18594"/>
                    </a:cubicBezTo>
                    <a:cubicBezTo>
                      <a:pt x="10199" y="17185"/>
                      <a:pt x="10405" y="15889"/>
                      <a:pt x="10817" y="14705"/>
                    </a:cubicBezTo>
                    <a:cubicBezTo>
                      <a:pt x="11229" y="13520"/>
                      <a:pt x="11797" y="12497"/>
                      <a:pt x="12517" y="11640"/>
                    </a:cubicBezTo>
                    <a:cubicBezTo>
                      <a:pt x="13237" y="10782"/>
                      <a:pt x="14095" y="10113"/>
                      <a:pt x="15092" y="9632"/>
                    </a:cubicBezTo>
                    <a:cubicBezTo>
                      <a:pt x="16087" y="9151"/>
                      <a:pt x="17185" y="8911"/>
                      <a:pt x="18388" y="8911"/>
                    </a:cubicBezTo>
                    <a:cubicBezTo>
                      <a:pt x="20002" y="8911"/>
                      <a:pt x="21530" y="9349"/>
                      <a:pt x="22973" y="10224"/>
                    </a:cubicBezTo>
                    <a:cubicBezTo>
                      <a:pt x="24415" y="11099"/>
                      <a:pt x="25496" y="12259"/>
                      <a:pt x="26217" y="13701"/>
                    </a:cubicBezTo>
                    <a:lnTo>
                      <a:pt x="33687" y="7984"/>
                    </a:lnTo>
                    <a:cubicBezTo>
                      <a:pt x="33033" y="6748"/>
                      <a:pt x="32192" y="5640"/>
                      <a:pt x="31162" y="4662"/>
                    </a:cubicBezTo>
                    <a:cubicBezTo>
                      <a:pt x="30132" y="3683"/>
                      <a:pt x="28974" y="2842"/>
                      <a:pt x="27687" y="2138"/>
                    </a:cubicBezTo>
                    <a:cubicBezTo>
                      <a:pt x="26398" y="1433"/>
                      <a:pt x="24998" y="901"/>
                      <a:pt x="23487" y="540"/>
                    </a:cubicBezTo>
                    <a:cubicBezTo>
                      <a:pt x="21975" y="180"/>
                      <a:pt x="20396" y="0"/>
                      <a:pt x="187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33"/>
              <p:cNvSpPr/>
              <p:nvPr/>
            </p:nvSpPr>
            <p:spPr>
              <a:xfrm>
                <a:off x="3858961" y="3483425"/>
                <a:ext cx="928425" cy="927125"/>
              </a:xfrm>
              <a:custGeom>
                <a:avLst/>
                <a:gdLst/>
                <a:ahLst/>
                <a:cxnLst/>
                <a:rect l="l" t="t" r="r" b="b"/>
                <a:pathLst>
                  <a:path w="37137" h="37085" extrusionOk="0">
                    <a:moveTo>
                      <a:pt x="18542" y="8909"/>
                    </a:moveTo>
                    <a:cubicBezTo>
                      <a:pt x="19949" y="8909"/>
                      <a:pt x="21178" y="9175"/>
                      <a:pt x="22225" y="9708"/>
                    </a:cubicBezTo>
                    <a:cubicBezTo>
                      <a:pt x="23272" y="10240"/>
                      <a:pt x="24148" y="10943"/>
                      <a:pt x="24851" y="11819"/>
                    </a:cubicBezTo>
                    <a:cubicBezTo>
                      <a:pt x="25557" y="12694"/>
                      <a:pt x="26081" y="13708"/>
                      <a:pt x="26424" y="14858"/>
                    </a:cubicBezTo>
                    <a:cubicBezTo>
                      <a:pt x="26767" y="16009"/>
                      <a:pt x="26938" y="17202"/>
                      <a:pt x="26938" y="18439"/>
                    </a:cubicBezTo>
                    <a:cubicBezTo>
                      <a:pt x="26938" y="19640"/>
                      <a:pt x="26774" y="20835"/>
                      <a:pt x="26449" y="21992"/>
                    </a:cubicBezTo>
                    <a:cubicBezTo>
                      <a:pt x="26123" y="23161"/>
                      <a:pt x="25625" y="24199"/>
                      <a:pt x="24956" y="25109"/>
                    </a:cubicBezTo>
                    <a:cubicBezTo>
                      <a:pt x="24285" y="26018"/>
                      <a:pt x="23418" y="26756"/>
                      <a:pt x="22354" y="27323"/>
                    </a:cubicBezTo>
                    <a:cubicBezTo>
                      <a:pt x="21290" y="27889"/>
                      <a:pt x="20037" y="28174"/>
                      <a:pt x="18594" y="28174"/>
                    </a:cubicBezTo>
                    <a:cubicBezTo>
                      <a:pt x="17152" y="28172"/>
                      <a:pt x="15908" y="27897"/>
                      <a:pt x="14861" y="27349"/>
                    </a:cubicBezTo>
                    <a:cubicBezTo>
                      <a:pt x="13814" y="26800"/>
                      <a:pt x="12946" y="26079"/>
                      <a:pt x="12259" y="25186"/>
                    </a:cubicBezTo>
                    <a:cubicBezTo>
                      <a:pt x="11571" y="24294"/>
                      <a:pt x="11056" y="23273"/>
                      <a:pt x="10714" y="22123"/>
                    </a:cubicBezTo>
                    <a:cubicBezTo>
                      <a:pt x="10371" y="20971"/>
                      <a:pt x="10199" y="19778"/>
                      <a:pt x="10199" y="18542"/>
                    </a:cubicBezTo>
                    <a:lnTo>
                      <a:pt x="10200" y="18542"/>
                    </a:lnTo>
                    <a:cubicBezTo>
                      <a:pt x="10198" y="17348"/>
                      <a:pt x="10362" y="16161"/>
                      <a:pt x="10688" y="15013"/>
                    </a:cubicBezTo>
                    <a:cubicBezTo>
                      <a:pt x="11014" y="13863"/>
                      <a:pt x="11520" y="12833"/>
                      <a:pt x="12208" y="11922"/>
                    </a:cubicBezTo>
                    <a:cubicBezTo>
                      <a:pt x="12894" y="11012"/>
                      <a:pt x="13761" y="10283"/>
                      <a:pt x="14809" y="9734"/>
                    </a:cubicBezTo>
                    <a:cubicBezTo>
                      <a:pt x="15856" y="9184"/>
                      <a:pt x="17100" y="8909"/>
                      <a:pt x="18542" y="8909"/>
                    </a:cubicBezTo>
                    <a:close/>
                    <a:moveTo>
                      <a:pt x="18688" y="0"/>
                    </a:moveTo>
                    <a:cubicBezTo>
                      <a:pt x="15979" y="0"/>
                      <a:pt x="13485" y="506"/>
                      <a:pt x="11204" y="1520"/>
                    </a:cubicBezTo>
                    <a:cubicBezTo>
                      <a:pt x="8921" y="2533"/>
                      <a:pt x="6946" y="3889"/>
                      <a:pt x="5280" y="5588"/>
                    </a:cubicBezTo>
                    <a:cubicBezTo>
                      <a:pt x="3616" y="7288"/>
                      <a:pt x="2319" y="9254"/>
                      <a:pt x="1392" y="11485"/>
                    </a:cubicBezTo>
                    <a:cubicBezTo>
                      <a:pt x="464" y="13718"/>
                      <a:pt x="1" y="16035"/>
                      <a:pt x="1" y="18439"/>
                    </a:cubicBezTo>
                    <a:cubicBezTo>
                      <a:pt x="1" y="20807"/>
                      <a:pt x="447" y="23107"/>
                      <a:pt x="1340" y="25341"/>
                    </a:cubicBezTo>
                    <a:cubicBezTo>
                      <a:pt x="2232" y="27574"/>
                      <a:pt x="3486" y="29557"/>
                      <a:pt x="5100" y="31290"/>
                    </a:cubicBezTo>
                    <a:cubicBezTo>
                      <a:pt x="6714" y="33025"/>
                      <a:pt x="8655" y="34424"/>
                      <a:pt x="10921" y="35488"/>
                    </a:cubicBezTo>
                    <a:cubicBezTo>
                      <a:pt x="13186" y="36552"/>
                      <a:pt x="15710" y="37084"/>
                      <a:pt x="18491" y="37084"/>
                    </a:cubicBezTo>
                    <a:cubicBezTo>
                      <a:pt x="21204" y="37084"/>
                      <a:pt x="23702" y="36569"/>
                      <a:pt x="25987" y="35539"/>
                    </a:cubicBezTo>
                    <a:cubicBezTo>
                      <a:pt x="28270" y="34509"/>
                      <a:pt x="30236" y="33145"/>
                      <a:pt x="31883" y="31444"/>
                    </a:cubicBezTo>
                    <a:cubicBezTo>
                      <a:pt x="33532" y="29745"/>
                      <a:pt x="34819" y="27787"/>
                      <a:pt x="35747" y="25572"/>
                    </a:cubicBezTo>
                    <a:cubicBezTo>
                      <a:pt x="36673" y="23358"/>
                      <a:pt x="37137" y="21048"/>
                      <a:pt x="37137" y="18645"/>
                    </a:cubicBezTo>
                    <a:cubicBezTo>
                      <a:pt x="37136" y="16310"/>
                      <a:pt x="36699" y="14027"/>
                      <a:pt x="35824" y="11796"/>
                    </a:cubicBezTo>
                    <a:cubicBezTo>
                      <a:pt x="34949" y="9563"/>
                      <a:pt x="33703" y="7571"/>
                      <a:pt x="32090" y="5820"/>
                    </a:cubicBezTo>
                    <a:cubicBezTo>
                      <a:pt x="30476" y="4069"/>
                      <a:pt x="28536" y="2661"/>
                      <a:pt x="26269" y="1597"/>
                    </a:cubicBezTo>
                    <a:cubicBezTo>
                      <a:pt x="24002" y="532"/>
                      <a:pt x="21478" y="0"/>
                      <a:pt x="18697" y="0"/>
                    </a:cubicBezTo>
                    <a:cubicBezTo>
                      <a:pt x="18694" y="0"/>
                      <a:pt x="18691" y="0"/>
                      <a:pt x="18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33"/>
              <p:cNvSpPr/>
              <p:nvPr/>
            </p:nvSpPr>
            <p:spPr>
              <a:xfrm>
                <a:off x="2688125" y="1159000"/>
                <a:ext cx="229325" cy="239450"/>
              </a:xfrm>
              <a:custGeom>
                <a:avLst/>
                <a:gdLst/>
                <a:ahLst/>
                <a:cxnLst/>
                <a:rect l="l" t="t" r="r" b="b"/>
                <a:pathLst>
                  <a:path w="9173" h="9578" extrusionOk="0">
                    <a:moveTo>
                      <a:pt x="0" y="1"/>
                    </a:moveTo>
                    <a:lnTo>
                      <a:pt x="3249" y="6381"/>
                    </a:lnTo>
                    <a:lnTo>
                      <a:pt x="3249" y="9577"/>
                    </a:lnTo>
                    <a:lnTo>
                      <a:pt x="5867" y="9577"/>
                    </a:lnTo>
                    <a:lnTo>
                      <a:pt x="5867" y="6407"/>
                    </a:lnTo>
                    <a:lnTo>
                      <a:pt x="9172" y="1"/>
                    </a:lnTo>
                    <a:lnTo>
                      <a:pt x="6312" y="1"/>
                    </a:lnTo>
                    <a:lnTo>
                      <a:pt x="4558" y="4141"/>
                    </a:lnTo>
                    <a:lnTo>
                      <a:pt x="28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33"/>
              <p:cNvSpPr/>
              <p:nvPr/>
            </p:nvSpPr>
            <p:spPr>
              <a:xfrm>
                <a:off x="3200025" y="1157650"/>
                <a:ext cx="243200" cy="242825"/>
              </a:xfrm>
              <a:custGeom>
                <a:avLst/>
                <a:gdLst/>
                <a:ahLst/>
                <a:cxnLst/>
                <a:rect l="l" t="t" r="r" b="b"/>
                <a:pathLst>
                  <a:path w="9728" h="9713" extrusionOk="0">
                    <a:moveTo>
                      <a:pt x="4857" y="2334"/>
                    </a:moveTo>
                    <a:cubicBezTo>
                      <a:pt x="5226" y="2335"/>
                      <a:pt x="5547" y="2404"/>
                      <a:pt x="5823" y="2543"/>
                    </a:cubicBezTo>
                    <a:cubicBezTo>
                      <a:pt x="6089" y="2677"/>
                      <a:pt x="6323" y="2865"/>
                      <a:pt x="6510" y="3096"/>
                    </a:cubicBezTo>
                    <a:cubicBezTo>
                      <a:pt x="6698" y="3332"/>
                      <a:pt x="6837" y="3602"/>
                      <a:pt x="6922" y="3892"/>
                    </a:cubicBezTo>
                    <a:cubicBezTo>
                      <a:pt x="7011" y="4196"/>
                      <a:pt x="7057" y="4512"/>
                      <a:pt x="7057" y="4830"/>
                    </a:cubicBezTo>
                    <a:cubicBezTo>
                      <a:pt x="7057" y="5145"/>
                      <a:pt x="7012" y="5457"/>
                      <a:pt x="6927" y="5761"/>
                    </a:cubicBezTo>
                    <a:cubicBezTo>
                      <a:pt x="6843" y="6068"/>
                      <a:pt x="6712" y="6338"/>
                      <a:pt x="6537" y="6577"/>
                    </a:cubicBezTo>
                    <a:cubicBezTo>
                      <a:pt x="6361" y="6815"/>
                      <a:pt x="6135" y="7008"/>
                      <a:pt x="5855" y="7157"/>
                    </a:cubicBezTo>
                    <a:cubicBezTo>
                      <a:pt x="5576" y="7305"/>
                      <a:pt x="5250" y="7380"/>
                      <a:pt x="4872" y="7380"/>
                    </a:cubicBezTo>
                    <a:cubicBezTo>
                      <a:pt x="4492" y="7380"/>
                      <a:pt x="4167" y="7307"/>
                      <a:pt x="3892" y="7163"/>
                    </a:cubicBezTo>
                    <a:cubicBezTo>
                      <a:pt x="3617" y="7020"/>
                      <a:pt x="3391" y="6831"/>
                      <a:pt x="3212" y="6596"/>
                    </a:cubicBezTo>
                    <a:cubicBezTo>
                      <a:pt x="3027" y="6356"/>
                      <a:pt x="2890" y="6084"/>
                      <a:pt x="2807" y="5794"/>
                    </a:cubicBezTo>
                    <a:cubicBezTo>
                      <a:pt x="2716" y="5490"/>
                      <a:pt x="2671" y="5174"/>
                      <a:pt x="2672" y="4856"/>
                    </a:cubicBezTo>
                    <a:cubicBezTo>
                      <a:pt x="2672" y="4544"/>
                      <a:pt x="2715" y="4234"/>
                      <a:pt x="2800" y="3932"/>
                    </a:cubicBezTo>
                    <a:cubicBezTo>
                      <a:pt x="2881" y="3640"/>
                      <a:pt x="3016" y="3366"/>
                      <a:pt x="3197" y="3123"/>
                    </a:cubicBezTo>
                    <a:cubicBezTo>
                      <a:pt x="3380" y="2884"/>
                      <a:pt x="3612" y="2687"/>
                      <a:pt x="3879" y="2550"/>
                    </a:cubicBezTo>
                    <a:cubicBezTo>
                      <a:pt x="4154" y="2406"/>
                      <a:pt x="4479" y="2334"/>
                      <a:pt x="4857" y="2334"/>
                    </a:cubicBezTo>
                    <a:close/>
                    <a:moveTo>
                      <a:pt x="4897" y="1"/>
                    </a:moveTo>
                    <a:cubicBezTo>
                      <a:pt x="4186" y="1"/>
                      <a:pt x="3531" y="133"/>
                      <a:pt x="2935" y="398"/>
                    </a:cubicBezTo>
                    <a:cubicBezTo>
                      <a:pt x="2337" y="664"/>
                      <a:pt x="1819" y="1020"/>
                      <a:pt x="1384" y="1464"/>
                    </a:cubicBezTo>
                    <a:cubicBezTo>
                      <a:pt x="948" y="1909"/>
                      <a:pt x="601" y="2433"/>
                      <a:pt x="365" y="3009"/>
                    </a:cubicBezTo>
                    <a:cubicBezTo>
                      <a:pt x="124" y="3586"/>
                      <a:pt x="0" y="4205"/>
                      <a:pt x="1" y="4830"/>
                    </a:cubicBezTo>
                    <a:cubicBezTo>
                      <a:pt x="0" y="5449"/>
                      <a:pt x="119" y="6063"/>
                      <a:pt x="352" y="6637"/>
                    </a:cubicBezTo>
                    <a:cubicBezTo>
                      <a:pt x="580" y="7213"/>
                      <a:pt x="914" y="7742"/>
                      <a:pt x="1336" y="8196"/>
                    </a:cubicBezTo>
                    <a:cubicBezTo>
                      <a:pt x="1758" y="8650"/>
                      <a:pt x="2267" y="9017"/>
                      <a:pt x="2860" y="9295"/>
                    </a:cubicBezTo>
                    <a:cubicBezTo>
                      <a:pt x="3454" y="9574"/>
                      <a:pt x="4115" y="9713"/>
                      <a:pt x="4844" y="9713"/>
                    </a:cubicBezTo>
                    <a:cubicBezTo>
                      <a:pt x="5553" y="9713"/>
                      <a:pt x="6207" y="9577"/>
                      <a:pt x="6805" y="9308"/>
                    </a:cubicBezTo>
                    <a:cubicBezTo>
                      <a:pt x="7404" y="9038"/>
                      <a:pt x="7919" y="8682"/>
                      <a:pt x="8351" y="8235"/>
                    </a:cubicBezTo>
                    <a:cubicBezTo>
                      <a:pt x="8782" y="7792"/>
                      <a:pt x="9125" y="7270"/>
                      <a:pt x="9361" y="6698"/>
                    </a:cubicBezTo>
                    <a:cubicBezTo>
                      <a:pt x="9603" y="6124"/>
                      <a:pt x="9727" y="5507"/>
                      <a:pt x="9726" y="4883"/>
                    </a:cubicBezTo>
                    <a:cubicBezTo>
                      <a:pt x="9725" y="4270"/>
                      <a:pt x="9608" y="3661"/>
                      <a:pt x="9382" y="3089"/>
                    </a:cubicBezTo>
                    <a:cubicBezTo>
                      <a:pt x="9157" y="2512"/>
                      <a:pt x="8826" y="1981"/>
                      <a:pt x="8405" y="1524"/>
                    </a:cubicBezTo>
                    <a:cubicBezTo>
                      <a:pt x="7981" y="1066"/>
                      <a:pt x="7473" y="697"/>
                      <a:pt x="6880" y="418"/>
                    </a:cubicBezTo>
                    <a:cubicBezTo>
                      <a:pt x="6288" y="140"/>
                      <a:pt x="5627" y="1"/>
                      <a:pt x="4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33"/>
              <p:cNvSpPr/>
              <p:nvPr/>
            </p:nvSpPr>
            <p:spPr>
              <a:xfrm>
                <a:off x="3761200" y="1159000"/>
                <a:ext cx="216200" cy="241500"/>
              </a:xfrm>
              <a:custGeom>
                <a:avLst/>
                <a:gdLst/>
                <a:ahLst/>
                <a:cxnLst/>
                <a:rect l="l" t="t" r="r" b="b"/>
                <a:pathLst>
                  <a:path w="8648" h="9660" extrusionOk="0">
                    <a:moveTo>
                      <a:pt x="0" y="1"/>
                    </a:moveTo>
                    <a:lnTo>
                      <a:pt x="0" y="4926"/>
                    </a:lnTo>
                    <a:cubicBezTo>
                      <a:pt x="0" y="5564"/>
                      <a:pt x="82" y="6169"/>
                      <a:pt x="244" y="6739"/>
                    </a:cubicBezTo>
                    <a:cubicBezTo>
                      <a:pt x="406" y="7310"/>
                      <a:pt x="663" y="7811"/>
                      <a:pt x="1012" y="8243"/>
                    </a:cubicBezTo>
                    <a:cubicBezTo>
                      <a:pt x="1363" y="8675"/>
                      <a:pt x="1810" y="9019"/>
                      <a:pt x="2355" y="9275"/>
                    </a:cubicBezTo>
                    <a:cubicBezTo>
                      <a:pt x="2900" y="9532"/>
                      <a:pt x="3554" y="9660"/>
                      <a:pt x="4318" y="9660"/>
                    </a:cubicBezTo>
                    <a:cubicBezTo>
                      <a:pt x="5055" y="9660"/>
                      <a:pt x="5696" y="9539"/>
                      <a:pt x="6239" y="9295"/>
                    </a:cubicBezTo>
                    <a:cubicBezTo>
                      <a:pt x="6784" y="9052"/>
                      <a:pt x="7235" y="8720"/>
                      <a:pt x="7595" y="8297"/>
                    </a:cubicBezTo>
                    <a:cubicBezTo>
                      <a:pt x="7955" y="7875"/>
                      <a:pt x="8220" y="7373"/>
                      <a:pt x="8391" y="6794"/>
                    </a:cubicBezTo>
                    <a:cubicBezTo>
                      <a:pt x="8562" y="6213"/>
                      <a:pt x="8647" y="5590"/>
                      <a:pt x="8647" y="4926"/>
                    </a:cubicBezTo>
                    <a:lnTo>
                      <a:pt x="8647" y="1"/>
                    </a:lnTo>
                    <a:lnTo>
                      <a:pt x="6017" y="1"/>
                    </a:lnTo>
                    <a:lnTo>
                      <a:pt x="6017" y="4924"/>
                    </a:lnTo>
                    <a:cubicBezTo>
                      <a:pt x="6018" y="5228"/>
                      <a:pt x="5987" y="5531"/>
                      <a:pt x="5923" y="5828"/>
                    </a:cubicBezTo>
                    <a:cubicBezTo>
                      <a:pt x="5860" y="6115"/>
                      <a:pt x="5760" y="6370"/>
                      <a:pt x="5626" y="6590"/>
                    </a:cubicBezTo>
                    <a:cubicBezTo>
                      <a:pt x="5494" y="6807"/>
                      <a:pt x="5314" y="6989"/>
                      <a:pt x="5099" y="7123"/>
                    </a:cubicBezTo>
                    <a:cubicBezTo>
                      <a:pt x="4883" y="7258"/>
                      <a:pt x="4623" y="7326"/>
                      <a:pt x="4317" y="7326"/>
                    </a:cubicBezTo>
                    <a:cubicBezTo>
                      <a:pt x="4010" y="7326"/>
                      <a:pt x="3752" y="7260"/>
                      <a:pt x="3543" y="7130"/>
                    </a:cubicBezTo>
                    <a:cubicBezTo>
                      <a:pt x="3330" y="6998"/>
                      <a:pt x="3152" y="6818"/>
                      <a:pt x="3023" y="6604"/>
                    </a:cubicBezTo>
                    <a:cubicBezTo>
                      <a:pt x="2888" y="6384"/>
                      <a:pt x="2787" y="6128"/>
                      <a:pt x="2726" y="5836"/>
                    </a:cubicBezTo>
                    <a:cubicBezTo>
                      <a:pt x="2662" y="5536"/>
                      <a:pt x="2630" y="5231"/>
                      <a:pt x="2630" y="4926"/>
                    </a:cubicBezTo>
                    <a:lnTo>
                      <a:pt x="2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33"/>
              <p:cNvSpPr/>
              <p:nvPr/>
            </p:nvSpPr>
            <p:spPr>
              <a:xfrm>
                <a:off x="4308525" y="1159000"/>
                <a:ext cx="206775" cy="239475"/>
              </a:xfrm>
              <a:custGeom>
                <a:avLst/>
                <a:gdLst/>
                <a:ahLst/>
                <a:cxnLst/>
                <a:rect l="l" t="t" r="r" b="b"/>
                <a:pathLst>
                  <a:path w="8271" h="9579" extrusionOk="0">
                    <a:moveTo>
                      <a:pt x="4223" y="2295"/>
                    </a:moveTo>
                    <a:cubicBezTo>
                      <a:pt x="4384" y="2295"/>
                      <a:pt x="4546" y="2382"/>
                      <a:pt x="4708" y="2557"/>
                    </a:cubicBezTo>
                    <a:cubicBezTo>
                      <a:pt x="4871" y="2733"/>
                      <a:pt x="4953" y="2987"/>
                      <a:pt x="4953" y="3319"/>
                    </a:cubicBezTo>
                    <a:cubicBezTo>
                      <a:pt x="4951" y="3643"/>
                      <a:pt x="4881" y="3894"/>
                      <a:pt x="4742" y="4074"/>
                    </a:cubicBezTo>
                    <a:cubicBezTo>
                      <a:pt x="4603" y="4254"/>
                      <a:pt x="4452" y="4345"/>
                      <a:pt x="4290" y="4345"/>
                    </a:cubicBezTo>
                    <a:lnTo>
                      <a:pt x="2631" y="4345"/>
                    </a:lnTo>
                    <a:lnTo>
                      <a:pt x="2631" y="2295"/>
                    </a:lnTo>
                    <a:close/>
                    <a:moveTo>
                      <a:pt x="1" y="1"/>
                    </a:moveTo>
                    <a:lnTo>
                      <a:pt x="1" y="9578"/>
                    </a:lnTo>
                    <a:lnTo>
                      <a:pt x="2631" y="9578"/>
                    </a:lnTo>
                    <a:lnTo>
                      <a:pt x="2631" y="6637"/>
                    </a:lnTo>
                    <a:lnTo>
                      <a:pt x="3617" y="6637"/>
                    </a:lnTo>
                    <a:lnTo>
                      <a:pt x="5302" y="9578"/>
                    </a:lnTo>
                    <a:lnTo>
                      <a:pt x="8271" y="9578"/>
                    </a:lnTo>
                    <a:lnTo>
                      <a:pt x="6246" y="6058"/>
                    </a:lnTo>
                    <a:cubicBezTo>
                      <a:pt x="6679" y="5751"/>
                      <a:pt x="7016" y="5358"/>
                      <a:pt x="7259" y="4877"/>
                    </a:cubicBezTo>
                    <a:cubicBezTo>
                      <a:pt x="7501" y="4396"/>
                      <a:pt x="7622" y="3877"/>
                      <a:pt x="7622" y="3319"/>
                    </a:cubicBezTo>
                    <a:cubicBezTo>
                      <a:pt x="7622" y="2914"/>
                      <a:pt x="7542" y="2512"/>
                      <a:pt x="7380" y="2111"/>
                    </a:cubicBezTo>
                    <a:cubicBezTo>
                      <a:pt x="7222" y="1719"/>
                      <a:pt x="6996" y="1358"/>
                      <a:pt x="6712" y="1046"/>
                    </a:cubicBezTo>
                    <a:cubicBezTo>
                      <a:pt x="6429" y="736"/>
                      <a:pt x="6089" y="483"/>
                      <a:pt x="5693" y="291"/>
                    </a:cubicBezTo>
                    <a:cubicBezTo>
                      <a:pt x="5297" y="97"/>
                      <a:pt x="4865" y="1"/>
                      <a:pt x="4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33"/>
              <p:cNvSpPr/>
              <p:nvPr/>
            </p:nvSpPr>
            <p:spPr>
              <a:xfrm>
                <a:off x="5268025" y="2778925"/>
                <a:ext cx="61375" cy="1937650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77506" extrusionOk="0">
                    <a:moveTo>
                      <a:pt x="1" y="0"/>
                    </a:moveTo>
                    <a:lnTo>
                      <a:pt x="1" y="77506"/>
                    </a:lnTo>
                    <a:lnTo>
                      <a:pt x="2454" y="77506"/>
                    </a:lnTo>
                    <a:lnTo>
                      <a:pt x="245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33"/>
              <p:cNvSpPr/>
              <p:nvPr/>
            </p:nvSpPr>
            <p:spPr>
              <a:xfrm>
                <a:off x="1982525" y="1430775"/>
                <a:ext cx="61350" cy="15730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2922" extrusionOk="0">
                    <a:moveTo>
                      <a:pt x="0" y="0"/>
                    </a:moveTo>
                    <a:lnTo>
                      <a:pt x="0" y="62922"/>
                    </a:lnTo>
                    <a:lnTo>
                      <a:pt x="2453" y="62922"/>
                    </a:lnTo>
                    <a:lnTo>
                      <a:pt x="245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33"/>
              <p:cNvSpPr/>
              <p:nvPr/>
            </p:nvSpPr>
            <p:spPr>
              <a:xfrm>
                <a:off x="1882200" y="3263125"/>
                <a:ext cx="236575" cy="23652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1" extrusionOk="0">
                    <a:moveTo>
                      <a:pt x="4732" y="2452"/>
                    </a:moveTo>
                    <a:cubicBezTo>
                      <a:pt x="5987" y="2452"/>
                      <a:pt x="7010" y="3475"/>
                      <a:pt x="7010" y="4730"/>
                    </a:cubicBezTo>
                    <a:cubicBezTo>
                      <a:pt x="7010" y="5987"/>
                      <a:pt x="5989" y="7009"/>
                      <a:pt x="4732" y="7009"/>
                    </a:cubicBezTo>
                    <a:cubicBezTo>
                      <a:pt x="3475" y="7009"/>
                      <a:pt x="2453" y="5988"/>
                      <a:pt x="2453" y="4730"/>
                    </a:cubicBezTo>
                    <a:cubicBezTo>
                      <a:pt x="2453" y="3473"/>
                      <a:pt x="3475" y="2452"/>
                      <a:pt x="4732" y="2452"/>
                    </a:cubicBezTo>
                    <a:close/>
                    <a:moveTo>
                      <a:pt x="4732" y="0"/>
                    </a:moveTo>
                    <a:cubicBezTo>
                      <a:pt x="2124" y="0"/>
                      <a:pt x="1" y="2122"/>
                      <a:pt x="1" y="4730"/>
                    </a:cubicBezTo>
                    <a:cubicBezTo>
                      <a:pt x="1" y="7338"/>
                      <a:pt x="2124" y="9461"/>
                      <a:pt x="4732" y="9461"/>
                    </a:cubicBezTo>
                    <a:cubicBezTo>
                      <a:pt x="7341" y="9461"/>
                      <a:pt x="9463" y="7338"/>
                      <a:pt x="9463" y="4730"/>
                    </a:cubicBezTo>
                    <a:cubicBezTo>
                      <a:pt x="9463" y="2123"/>
                      <a:pt x="7339" y="0"/>
                      <a:pt x="47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33"/>
              <p:cNvSpPr/>
              <p:nvPr/>
            </p:nvSpPr>
            <p:spPr>
              <a:xfrm>
                <a:off x="5180450" y="2322125"/>
                <a:ext cx="236575" cy="236575"/>
              </a:xfrm>
              <a:custGeom>
                <a:avLst/>
                <a:gdLst/>
                <a:ahLst/>
                <a:cxnLst/>
                <a:rect l="l" t="t" r="r" b="b"/>
                <a:pathLst>
                  <a:path w="9463" h="9463" extrusionOk="0">
                    <a:moveTo>
                      <a:pt x="4731" y="2452"/>
                    </a:moveTo>
                    <a:cubicBezTo>
                      <a:pt x="5987" y="2452"/>
                      <a:pt x="7009" y="3475"/>
                      <a:pt x="7009" y="4731"/>
                    </a:cubicBezTo>
                    <a:cubicBezTo>
                      <a:pt x="7009" y="5988"/>
                      <a:pt x="5988" y="7010"/>
                      <a:pt x="4731" y="7010"/>
                    </a:cubicBezTo>
                    <a:cubicBezTo>
                      <a:pt x="3474" y="7010"/>
                      <a:pt x="2452" y="5988"/>
                      <a:pt x="2452" y="4731"/>
                    </a:cubicBezTo>
                    <a:cubicBezTo>
                      <a:pt x="2452" y="3475"/>
                      <a:pt x="3474" y="2454"/>
                      <a:pt x="4731" y="2454"/>
                    </a:cubicBezTo>
                    <a:lnTo>
                      <a:pt x="4731" y="2452"/>
                    </a:lnTo>
                    <a:close/>
                    <a:moveTo>
                      <a:pt x="4731" y="0"/>
                    </a:moveTo>
                    <a:cubicBezTo>
                      <a:pt x="2123" y="0"/>
                      <a:pt x="0" y="2123"/>
                      <a:pt x="0" y="4731"/>
                    </a:cubicBezTo>
                    <a:cubicBezTo>
                      <a:pt x="0" y="7340"/>
                      <a:pt x="2123" y="9462"/>
                      <a:pt x="4731" y="9462"/>
                    </a:cubicBezTo>
                    <a:cubicBezTo>
                      <a:pt x="7340" y="9462"/>
                      <a:pt x="9462" y="7339"/>
                      <a:pt x="9462" y="4731"/>
                    </a:cubicBezTo>
                    <a:cubicBezTo>
                      <a:pt x="9462" y="2123"/>
                      <a:pt x="7338" y="0"/>
                      <a:pt x="47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2" name="Google Shape;802;p33"/>
            <p:cNvSpPr/>
            <p:nvPr/>
          </p:nvSpPr>
          <p:spPr>
            <a:xfrm>
              <a:off x="956925" y="1380150"/>
              <a:ext cx="3615092" cy="2964328"/>
            </a:xfrm>
            <a:custGeom>
              <a:avLst/>
              <a:gdLst/>
              <a:ahLst/>
              <a:cxnLst/>
              <a:rect l="l" t="t" r="r" b="b"/>
              <a:pathLst>
                <a:path w="36553" h="27968" extrusionOk="0">
                  <a:moveTo>
                    <a:pt x="0" y="0"/>
                  </a:moveTo>
                  <a:lnTo>
                    <a:pt x="0" y="27968"/>
                  </a:lnTo>
                  <a:lnTo>
                    <a:pt x="36553" y="27968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3" name="Google Shape;803;p33"/>
            <p:cNvSpPr/>
            <p:nvPr/>
          </p:nvSpPr>
          <p:spPr>
            <a:xfrm>
              <a:off x="956924" y="1381176"/>
              <a:ext cx="3615092" cy="183518"/>
            </a:xfrm>
            <a:custGeom>
              <a:avLst/>
              <a:gdLst/>
              <a:ahLst/>
              <a:cxnLst/>
              <a:rect l="l" t="t" r="r" b="b"/>
              <a:pathLst>
                <a:path w="36553" h="2620" extrusionOk="0">
                  <a:moveTo>
                    <a:pt x="0" y="0"/>
                  </a:moveTo>
                  <a:lnTo>
                    <a:pt x="0" y="2619"/>
                  </a:lnTo>
                  <a:lnTo>
                    <a:pt x="36553" y="2619"/>
                  </a:lnTo>
                  <a:lnTo>
                    <a:pt x="36553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3"/>
            <p:cNvSpPr/>
            <p:nvPr/>
          </p:nvSpPr>
          <p:spPr>
            <a:xfrm>
              <a:off x="1140305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3"/>
            <p:cNvSpPr/>
            <p:nvPr/>
          </p:nvSpPr>
          <p:spPr>
            <a:xfrm>
              <a:off x="1271591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3"/>
            <p:cNvSpPr/>
            <p:nvPr/>
          </p:nvSpPr>
          <p:spPr>
            <a:xfrm>
              <a:off x="1009019" y="1422799"/>
              <a:ext cx="97709" cy="96718"/>
            </a:xfrm>
            <a:custGeom>
              <a:avLst/>
              <a:gdLst/>
              <a:ahLst/>
              <a:cxnLst/>
              <a:rect l="l" t="t" r="r" b="b"/>
              <a:pathLst>
                <a:path w="1084" h="1073" extrusionOk="0">
                  <a:moveTo>
                    <a:pt x="548" y="1"/>
                  </a:moveTo>
                  <a:cubicBezTo>
                    <a:pt x="250" y="1"/>
                    <a:pt x="0" y="239"/>
                    <a:pt x="0" y="536"/>
                  </a:cubicBezTo>
                  <a:cubicBezTo>
                    <a:pt x="0" y="834"/>
                    <a:pt x="250" y="1072"/>
                    <a:pt x="548" y="1072"/>
                  </a:cubicBezTo>
                  <a:cubicBezTo>
                    <a:pt x="846" y="1072"/>
                    <a:pt x="1084" y="834"/>
                    <a:pt x="1084" y="536"/>
                  </a:cubicBezTo>
                  <a:cubicBezTo>
                    <a:pt x="1084" y="239"/>
                    <a:pt x="846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8" name="Google Shape;808;p33"/>
          <p:cNvSpPr txBox="1">
            <a:spLocks noGrp="1"/>
          </p:cNvSpPr>
          <p:nvPr>
            <p:ph type="body" idx="2"/>
          </p:nvPr>
        </p:nvSpPr>
        <p:spPr>
          <a:xfrm>
            <a:off x="4763392" y="2276232"/>
            <a:ext cx="3800604" cy="19014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-MX" sz="2000" dirty="0">
                <a:solidFill>
                  <a:schemeClr val="dk1"/>
                </a:solidFill>
              </a:rPr>
              <a:t>Llega para dar lecciones</a:t>
            </a:r>
            <a:endParaRPr sz="2000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-MX" sz="2000" dirty="0">
                <a:solidFill>
                  <a:schemeClr val="dk1"/>
                </a:solidFill>
              </a:rPr>
              <a:t>Conexión fuerte</a:t>
            </a:r>
            <a:endParaRPr sz="2000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s-MX" sz="2000" dirty="0">
                <a:solidFill>
                  <a:schemeClr val="dk1"/>
                </a:solidFill>
              </a:rPr>
              <a:t>M</a:t>
            </a:r>
            <a:r>
              <a:rPr lang="en" sz="2000" dirty="0">
                <a:solidFill>
                  <a:schemeClr val="dk1"/>
                </a:solidFill>
              </a:rPr>
              <a:t>otaña rusa de emociones</a:t>
            </a:r>
            <a:endParaRPr sz="2000" dirty="0">
              <a:solidFill>
                <a:schemeClr val="dk1"/>
              </a:solidFill>
            </a:endParaRPr>
          </a:p>
        </p:txBody>
      </p:sp>
      <p:sp>
        <p:nvSpPr>
          <p:cNvPr id="810" name="Google Shape;810;p33"/>
          <p:cNvSpPr txBox="1">
            <a:spLocks noGrp="1"/>
          </p:cNvSpPr>
          <p:nvPr>
            <p:ph type="title"/>
          </p:nvPr>
        </p:nvSpPr>
        <p:spPr>
          <a:xfrm>
            <a:off x="697475" y="575845"/>
            <a:ext cx="773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3" action="ppaction://hlinksldjump"/>
              </a:rPr>
              <a:t>Relaciones kármicas</a:t>
            </a:r>
            <a:br>
              <a:rPr lang="es-MX" dirty="0"/>
            </a:br>
            <a:endParaRPr dirty="0"/>
          </a:p>
        </p:txBody>
      </p:sp>
      <p:sp>
        <p:nvSpPr>
          <p:cNvPr id="811" name="Google Shape;811;p33"/>
          <p:cNvSpPr/>
          <p:nvPr/>
        </p:nvSpPr>
        <p:spPr>
          <a:xfrm>
            <a:off x="4908957" y="2345304"/>
            <a:ext cx="253201" cy="384305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33"/>
          <p:cNvSpPr/>
          <p:nvPr/>
        </p:nvSpPr>
        <p:spPr>
          <a:xfrm>
            <a:off x="971861" y="4283165"/>
            <a:ext cx="253192" cy="271427"/>
          </a:xfrm>
          <a:custGeom>
            <a:avLst/>
            <a:gdLst/>
            <a:ahLst/>
            <a:cxnLst/>
            <a:rect l="l" t="t" r="r" b="b"/>
            <a:pathLst>
              <a:path w="3263" h="3498" extrusionOk="0">
                <a:moveTo>
                  <a:pt x="1632" y="307"/>
                </a:moveTo>
                <a:lnTo>
                  <a:pt x="1799" y="795"/>
                </a:lnTo>
                <a:cubicBezTo>
                  <a:pt x="1918" y="1152"/>
                  <a:pt x="2180" y="1438"/>
                  <a:pt x="2537" y="1569"/>
                </a:cubicBezTo>
                <a:lnTo>
                  <a:pt x="2977" y="1747"/>
                </a:lnTo>
                <a:lnTo>
                  <a:pt x="2537" y="1914"/>
                </a:lnTo>
                <a:cubicBezTo>
                  <a:pt x="2191" y="2057"/>
                  <a:pt x="1918" y="2343"/>
                  <a:pt x="1799" y="2700"/>
                </a:cubicBezTo>
                <a:lnTo>
                  <a:pt x="1632" y="3188"/>
                </a:lnTo>
                <a:lnTo>
                  <a:pt x="1465" y="2700"/>
                </a:lnTo>
                <a:cubicBezTo>
                  <a:pt x="1346" y="2343"/>
                  <a:pt x="1072" y="2057"/>
                  <a:pt x="727" y="1914"/>
                </a:cubicBezTo>
                <a:lnTo>
                  <a:pt x="286" y="1747"/>
                </a:lnTo>
                <a:lnTo>
                  <a:pt x="727" y="1569"/>
                </a:lnTo>
                <a:cubicBezTo>
                  <a:pt x="1072" y="1438"/>
                  <a:pt x="1346" y="1152"/>
                  <a:pt x="1465" y="795"/>
                </a:cubicBezTo>
                <a:lnTo>
                  <a:pt x="1632" y="307"/>
                </a:lnTo>
                <a:close/>
                <a:moveTo>
                  <a:pt x="1632" y="0"/>
                </a:moveTo>
                <a:cubicBezTo>
                  <a:pt x="1602" y="0"/>
                  <a:pt x="1572" y="15"/>
                  <a:pt x="1560" y="45"/>
                </a:cubicBezTo>
                <a:lnTo>
                  <a:pt x="1322" y="747"/>
                </a:lnTo>
                <a:cubicBezTo>
                  <a:pt x="1215" y="1057"/>
                  <a:pt x="977" y="1319"/>
                  <a:pt x="667" y="1438"/>
                </a:cubicBezTo>
                <a:lnTo>
                  <a:pt x="48" y="1676"/>
                </a:lnTo>
                <a:cubicBezTo>
                  <a:pt x="25" y="1688"/>
                  <a:pt x="1" y="1712"/>
                  <a:pt x="1" y="1747"/>
                </a:cubicBezTo>
                <a:cubicBezTo>
                  <a:pt x="1" y="1771"/>
                  <a:pt x="25" y="1807"/>
                  <a:pt x="48" y="1819"/>
                </a:cubicBezTo>
                <a:lnTo>
                  <a:pt x="667" y="2057"/>
                </a:lnTo>
                <a:cubicBezTo>
                  <a:pt x="977" y="2176"/>
                  <a:pt x="1227" y="2426"/>
                  <a:pt x="1322" y="2747"/>
                </a:cubicBezTo>
                <a:lnTo>
                  <a:pt x="1560" y="3450"/>
                </a:lnTo>
                <a:cubicBezTo>
                  <a:pt x="1572" y="3474"/>
                  <a:pt x="1596" y="3498"/>
                  <a:pt x="1632" y="3498"/>
                </a:cubicBezTo>
                <a:cubicBezTo>
                  <a:pt x="1668" y="3498"/>
                  <a:pt x="1691" y="3474"/>
                  <a:pt x="1703" y="3450"/>
                </a:cubicBezTo>
                <a:lnTo>
                  <a:pt x="1941" y="2747"/>
                </a:lnTo>
                <a:cubicBezTo>
                  <a:pt x="2049" y="2426"/>
                  <a:pt x="2287" y="2176"/>
                  <a:pt x="2596" y="2057"/>
                </a:cubicBezTo>
                <a:lnTo>
                  <a:pt x="3215" y="1819"/>
                </a:lnTo>
                <a:cubicBezTo>
                  <a:pt x="3251" y="1807"/>
                  <a:pt x="3263" y="1771"/>
                  <a:pt x="3263" y="1747"/>
                </a:cubicBezTo>
                <a:cubicBezTo>
                  <a:pt x="3263" y="1712"/>
                  <a:pt x="3251" y="1688"/>
                  <a:pt x="3215" y="1676"/>
                </a:cubicBezTo>
                <a:lnTo>
                  <a:pt x="2596" y="1438"/>
                </a:lnTo>
                <a:cubicBezTo>
                  <a:pt x="2287" y="1307"/>
                  <a:pt x="2049" y="1057"/>
                  <a:pt x="1941" y="747"/>
                </a:cubicBezTo>
                <a:lnTo>
                  <a:pt x="1703" y="45"/>
                </a:lnTo>
                <a:cubicBezTo>
                  <a:pt x="1691" y="15"/>
                  <a:pt x="1662" y="0"/>
                  <a:pt x="1632" y="0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p33"/>
          <p:cNvSpPr/>
          <p:nvPr/>
        </p:nvSpPr>
        <p:spPr>
          <a:xfrm>
            <a:off x="4908957" y="3011779"/>
            <a:ext cx="253201" cy="384305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Google Shape;814;p33"/>
          <p:cNvSpPr/>
          <p:nvPr/>
        </p:nvSpPr>
        <p:spPr>
          <a:xfrm>
            <a:off x="4908957" y="3793329"/>
            <a:ext cx="253201" cy="384305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Subtítulo 2">
            <a:extLst>
              <a:ext uri="{FF2B5EF4-FFF2-40B4-BE49-F238E27FC236}">
                <a16:creationId xmlns:a16="http://schemas.microsoft.com/office/drawing/2014/main" id="{FA312E7F-3139-431D-9519-66CEA1D324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507" y="3469473"/>
            <a:ext cx="3273000" cy="445500"/>
          </a:xfrm>
        </p:spPr>
        <p:txBody>
          <a:bodyPr/>
          <a:lstStyle/>
          <a:p>
            <a:pPr algn="ctr"/>
            <a:r>
              <a:rPr lang="es-MX" dirty="0"/>
              <a:t>Son relaciones rápidas, impulsivas y fugases, es una conexión que como llega se va, pero llega a sanar tu interior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4"/>
          <p:cNvSpPr txBox="1">
            <a:spLocks noGrp="1"/>
          </p:cNvSpPr>
          <p:nvPr>
            <p:ph type="title"/>
          </p:nvPr>
        </p:nvSpPr>
        <p:spPr>
          <a:xfrm>
            <a:off x="697475" y="596167"/>
            <a:ext cx="773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hlinkClick r:id="rId3" action="ppaction://hlinksldjump"/>
              </a:rPr>
              <a:t>Twin flames</a:t>
            </a:r>
            <a:endParaRPr dirty="0"/>
          </a:p>
        </p:txBody>
      </p:sp>
      <p:sp>
        <p:nvSpPr>
          <p:cNvPr id="827" name="Google Shape;827;p34"/>
          <p:cNvSpPr txBox="1">
            <a:spLocks noGrp="1"/>
          </p:cNvSpPr>
          <p:nvPr>
            <p:ph type="subTitle" idx="8"/>
          </p:nvPr>
        </p:nvSpPr>
        <p:spPr>
          <a:xfrm>
            <a:off x="5362215" y="2103161"/>
            <a:ext cx="25539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/>
              <a:t>Las almas se reconocen cuando cruzan caminos</a:t>
            </a:r>
            <a:endParaRPr sz="2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Subtítulo 8">
            <a:extLst>
              <a:ext uri="{FF2B5EF4-FFF2-40B4-BE49-F238E27FC236}">
                <a16:creationId xmlns:a16="http://schemas.microsoft.com/office/drawing/2014/main" id="{32F7EFF3-FF41-4290-9012-F573414D4E39}"/>
              </a:ext>
            </a:extLst>
          </p:cNvPr>
          <p:cNvSpPr>
            <a:spLocks noGrp="1"/>
          </p:cNvSpPr>
          <p:nvPr>
            <p:ph type="subTitle" idx="6"/>
          </p:nvPr>
        </p:nvSpPr>
        <p:spPr>
          <a:xfrm>
            <a:off x="831076" y="1893004"/>
            <a:ext cx="2950710" cy="612300"/>
          </a:xfrm>
        </p:spPr>
        <p:txBody>
          <a:bodyPr/>
          <a:lstStyle/>
          <a:p>
            <a:r>
              <a:rPr lang="es-MX" sz="2000" dirty="0"/>
              <a:t>Es una conexión profunda y espiritual, llegan a cambiarnos la vida, sanan, saben como ayudar a crecer y mejorar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35"/>
          <p:cNvSpPr txBox="1">
            <a:spLocks noGrp="1"/>
          </p:cNvSpPr>
          <p:nvPr>
            <p:ph type="title"/>
          </p:nvPr>
        </p:nvSpPr>
        <p:spPr>
          <a:xfrm>
            <a:off x="713225" y="588077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3" action="ppaction://hlinksldjump"/>
              </a:rPr>
              <a:t>A</a:t>
            </a:r>
            <a:r>
              <a:rPr lang="en" dirty="0">
                <a:hlinkClick r:id="rId3" action="ppaction://hlinksldjump"/>
              </a:rPr>
              <a:t>lmas gemelas</a:t>
            </a:r>
            <a:endParaRPr dirty="0"/>
          </a:p>
        </p:txBody>
      </p:sp>
      <p:sp>
        <p:nvSpPr>
          <p:cNvPr id="838" name="Google Shape;838;p35"/>
          <p:cNvSpPr txBox="1">
            <a:spLocks noGrp="1"/>
          </p:cNvSpPr>
          <p:nvPr>
            <p:ph type="subTitle" idx="4"/>
          </p:nvPr>
        </p:nvSpPr>
        <p:spPr>
          <a:xfrm>
            <a:off x="793782" y="1687661"/>
            <a:ext cx="7637243" cy="21323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/>
              <a:t>Son todas las personas con las que conectamos y que hay una parte de nosotros en la otra persona. Llegan a brindar alegría y cariño</a:t>
            </a:r>
            <a:endParaRPr sz="2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847" name="Google Shape;847;p35"/>
          <p:cNvCxnSpPr/>
          <p:nvPr/>
        </p:nvCxnSpPr>
        <p:spPr>
          <a:xfrm rot="10800000">
            <a:off x="1285545" y="3606945"/>
            <a:ext cx="6745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8" name="Google Shape;848;p35"/>
          <p:cNvCxnSpPr/>
          <p:nvPr/>
        </p:nvCxnSpPr>
        <p:spPr>
          <a:xfrm rot="10800000">
            <a:off x="1199100" y="1309725"/>
            <a:ext cx="6745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9" name="Google Shape;849;p35"/>
          <p:cNvSpPr/>
          <p:nvPr/>
        </p:nvSpPr>
        <p:spPr>
          <a:xfrm>
            <a:off x="2045400" y="1535914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35"/>
          <p:cNvSpPr/>
          <p:nvPr/>
        </p:nvSpPr>
        <p:spPr>
          <a:xfrm>
            <a:off x="4485563" y="1535914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35"/>
          <p:cNvSpPr/>
          <p:nvPr/>
        </p:nvSpPr>
        <p:spPr>
          <a:xfrm>
            <a:off x="6925738" y="1535914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35"/>
          <p:cNvSpPr/>
          <p:nvPr/>
        </p:nvSpPr>
        <p:spPr>
          <a:xfrm>
            <a:off x="2045400" y="2949196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35"/>
          <p:cNvSpPr/>
          <p:nvPr/>
        </p:nvSpPr>
        <p:spPr>
          <a:xfrm>
            <a:off x="4485563" y="2949196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35"/>
          <p:cNvSpPr/>
          <p:nvPr/>
        </p:nvSpPr>
        <p:spPr>
          <a:xfrm>
            <a:off x="6925738" y="2949196"/>
            <a:ext cx="172882" cy="26242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39"/>
          <p:cNvSpPr txBox="1">
            <a:spLocks noGrp="1"/>
          </p:cNvSpPr>
          <p:nvPr>
            <p:ph type="body" idx="1"/>
          </p:nvPr>
        </p:nvSpPr>
        <p:spPr>
          <a:xfrm>
            <a:off x="1069778" y="1901400"/>
            <a:ext cx="3366300" cy="246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96850" lvl="0" indent="0" algn="l" rtl="0">
              <a:spcBef>
                <a:spcPts val="0"/>
              </a:spcBef>
              <a:spcAft>
                <a:spcPts val="0"/>
              </a:spcAft>
              <a:buSzPts val="500"/>
              <a:buNone/>
            </a:pPr>
            <a:r>
              <a:rPr lang="es-MX" sz="1800" dirty="0"/>
              <a:t>El encuentro con el alma gemela abre el camino espiritual. Ese es el gran desafío de las almas gemelas, crecer cada una por separado para poder transformarse juntas y brindar esa fuerza amorosa al mundo</a:t>
            </a:r>
            <a:endParaRPr sz="1800" dirty="0"/>
          </a:p>
        </p:txBody>
      </p:sp>
      <p:sp>
        <p:nvSpPr>
          <p:cNvPr id="961" name="Google Shape;961;p39"/>
          <p:cNvSpPr txBox="1">
            <a:spLocks noGrp="1"/>
          </p:cNvSpPr>
          <p:nvPr>
            <p:ph type="body" idx="2"/>
          </p:nvPr>
        </p:nvSpPr>
        <p:spPr>
          <a:xfrm>
            <a:off x="5273945" y="2017622"/>
            <a:ext cx="3274826" cy="246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96850" lvl="0" indent="0" algn="l" rtl="0">
              <a:spcBef>
                <a:spcPts val="0"/>
              </a:spcBef>
              <a:spcAft>
                <a:spcPts val="0"/>
              </a:spcAft>
              <a:buSzPts val="500"/>
              <a:buNone/>
            </a:pPr>
            <a:r>
              <a:rPr lang="es-MX" sz="1800" dirty="0"/>
              <a:t>ISC. ANDRÉS ALEJANDRO REYES MOLINA</a:t>
            </a:r>
          </a:p>
          <a:p>
            <a:pPr marL="196850" lvl="0" indent="0" algn="l" rtl="0">
              <a:spcBef>
                <a:spcPts val="0"/>
              </a:spcBef>
              <a:spcAft>
                <a:spcPts val="0"/>
              </a:spcAft>
              <a:buSzPts val="500"/>
              <a:buNone/>
            </a:pPr>
            <a:r>
              <a:rPr lang="es-MX" sz="1800" dirty="0"/>
              <a:t>Maestría: Educación Basada en Competencias Profesionales</a:t>
            </a:r>
          </a:p>
          <a:p>
            <a:pPr marL="196850" lvl="0" indent="0" algn="l" rtl="0">
              <a:spcBef>
                <a:spcPts val="0"/>
              </a:spcBef>
              <a:spcAft>
                <a:spcPts val="0"/>
              </a:spcAft>
              <a:buSzPts val="500"/>
              <a:buNone/>
            </a:pPr>
            <a:endParaRPr dirty="0"/>
          </a:p>
        </p:txBody>
      </p:sp>
      <p:sp>
        <p:nvSpPr>
          <p:cNvPr id="964" name="Google Shape;964;p39"/>
          <p:cNvSpPr/>
          <p:nvPr/>
        </p:nvSpPr>
        <p:spPr>
          <a:xfrm rot="10800000">
            <a:off x="999865" y="2346184"/>
            <a:ext cx="193073" cy="29307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5" name="Google Shape;965;p39"/>
          <p:cNvGrpSpPr/>
          <p:nvPr/>
        </p:nvGrpSpPr>
        <p:grpSpPr>
          <a:xfrm>
            <a:off x="-54824" y="3006849"/>
            <a:ext cx="1124601" cy="2022675"/>
            <a:chOff x="-54824" y="3006849"/>
            <a:chExt cx="1124601" cy="2022675"/>
          </a:xfrm>
        </p:grpSpPr>
        <p:sp>
          <p:nvSpPr>
            <p:cNvPr id="966" name="Google Shape;966;p39"/>
            <p:cNvSpPr/>
            <p:nvPr/>
          </p:nvSpPr>
          <p:spPr>
            <a:xfrm rot="10800000">
              <a:off x="59459" y="3006849"/>
              <a:ext cx="240475" cy="257803"/>
            </a:xfrm>
            <a:custGeom>
              <a:avLst/>
              <a:gdLst/>
              <a:ahLst/>
              <a:cxnLst/>
              <a:rect l="l" t="t" r="r" b="b"/>
              <a:pathLst>
                <a:path w="3263" h="3498" extrusionOk="0">
                  <a:moveTo>
                    <a:pt x="1632" y="307"/>
                  </a:moveTo>
                  <a:lnTo>
                    <a:pt x="1799" y="795"/>
                  </a:lnTo>
                  <a:cubicBezTo>
                    <a:pt x="1918" y="1152"/>
                    <a:pt x="2180" y="1438"/>
                    <a:pt x="2537" y="1569"/>
                  </a:cubicBezTo>
                  <a:lnTo>
                    <a:pt x="2977" y="1747"/>
                  </a:lnTo>
                  <a:lnTo>
                    <a:pt x="2537" y="1914"/>
                  </a:lnTo>
                  <a:cubicBezTo>
                    <a:pt x="2191" y="2057"/>
                    <a:pt x="1918" y="2343"/>
                    <a:pt x="1799" y="2700"/>
                  </a:cubicBezTo>
                  <a:lnTo>
                    <a:pt x="1632" y="3188"/>
                  </a:lnTo>
                  <a:lnTo>
                    <a:pt x="1465" y="2700"/>
                  </a:lnTo>
                  <a:cubicBezTo>
                    <a:pt x="1346" y="2343"/>
                    <a:pt x="1072" y="2057"/>
                    <a:pt x="727" y="1914"/>
                  </a:cubicBezTo>
                  <a:lnTo>
                    <a:pt x="286" y="1747"/>
                  </a:lnTo>
                  <a:lnTo>
                    <a:pt x="727" y="1569"/>
                  </a:lnTo>
                  <a:cubicBezTo>
                    <a:pt x="1072" y="1438"/>
                    <a:pt x="1346" y="1152"/>
                    <a:pt x="1465" y="795"/>
                  </a:cubicBezTo>
                  <a:lnTo>
                    <a:pt x="1632" y="307"/>
                  </a:lnTo>
                  <a:close/>
                  <a:moveTo>
                    <a:pt x="1632" y="0"/>
                  </a:moveTo>
                  <a:cubicBezTo>
                    <a:pt x="1602" y="0"/>
                    <a:pt x="1572" y="15"/>
                    <a:pt x="1560" y="45"/>
                  </a:cubicBezTo>
                  <a:lnTo>
                    <a:pt x="1322" y="747"/>
                  </a:lnTo>
                  <a:cubicBezTo>
                    <a:pt x="1215" y="1057"/>
                    <a:pt x="977" y="1319"/>
                    <a:pt x="667" y="1438"/>
                  </a:cubicBezTo>
                  <a:lnTo>
                    <a:pt x="48" y="1676"/>
                  </a:lnTo>
                  <a:cubicBezTo>
                    <a:pt x="25" y="1688"/>
                    <a:pt x="1" y="1712"/>
                    <a:pt x="1" y="1747"/>
                  </a:cubicBezTo>
                  <a:cubicBezTo>
                    <a:pt x="1" y="1771"/>
                    <a:pt x="25" y="1807"/>
                    <a:pt x="48" y="1819"/>
                  </a:cubicBezTo>
                  <a:lnTo>
                    <a:pt x="667" y="2057"/>
                  </a:lnTo>
                  <a:cubicBezTo>
                    <a:pt x="977" y="2176"/>
                    <a:pt x="1227" y="2426"/>
                    <a:pt x="1322" y="2747"/>
                  </a:cubicBezTo>
                  <a:lnTo>
                    <a:pt x="1560" y="3450"/>
                  </a:lnTo>
                  <a:cubicBezTo>
                    <a:pt x="1572" y="3474"/>
                    <a:pt x="1596" y="3498"/>
                    <a:pt x="1632" y="3498"/>
                  </a:cubicBezTo>
                  <a:cubicBezTo>
                    <a:pt x="1668" y="3498"/>
                    <a:pt x="1691" y="3474"/>
                    <a:pt x="1703" y="3450"/>
                  </a:cubicBezTo>
                  <a:lnTo>
                    <a:pt x="1941" y="2747"/>
                  </a:lnTo>
                  <a:cubicBezTo>
                    <a:pt x="2049" y="2426"/>
                    <a:pt x="2287" y="2176"/>
                    <a:pt x="2596" y="2057"/>
                  </a:cubicBezTo>
                  <a:lnTo>
                    <a:pt x="3215" y="1819"/>
                  </a:lnTo>
                  <a:cubicBezTo>
                    <a:pt x="3251" y="1807"/>
                    <a:pt x="3263" y="1771"/>
                    <a:pt x="3263" y="1747"/>
                  </a:cubicBezTo>
                  <a:cubicBezTo>
                    <a:pt x="3263" y="1712"/>
                    <a:pt x="3251" y="1688"/>
                    <a:pt x="3215" y="1676"/>
                  </a:cubicBezTo>
                  <a:lnTo>
                    <a:pt x="2596" y="1438"/>
                  </a:lnTo>
                  <a:cubicBezTo>
                    <a:pt x="2287" y="1307"/>
                    <a:pt x="2049" y="1057"/>
                    <a:pt x="1941" y="747"/>
                  </a:cubicBezTo>
                  <a:lnTo>
                    <a:pt x="1703" y="45"/>
                  </a:lnTo>
                  <a:cubicBezTo>
                    <a:pt x="1691" y="15"/>
                    <a:pt x="1662" y="0"/>
                    <a:pt x="163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9"/>
            <p:cNvSpPr/>
            <p:nvPr/>
          </p:nvSpPr>
          <p:spPr>
            <a:xfrm rot="10800000">
              <a:off x="645759" y="4573474"/>
              <a:ext cx="424019" cy="456049"/>
            </a:xfrm>
            <a:custGeom>
              <a:avLst/>
              <a:gdLst/>
              <a:ahLst/>
              <a:cxnLst/>
              <a:rect l="l" t="t" r="r" b="b"/>
              <a:pathLst>
                <a:path w="4395" h="4727" extrusionOk="0">
                  <a:moveTo>
                    <a:pt x="2191" y="0"/>
                  </a:moveTo>
                  <a:lnTo>
                    <a:pt x="1858" y="988"/>
                  </a:lnTo>
                  <a:cubicBezTo>
                    <a:pt x="1703" y="1465"/>
                    <a:pt x="1334" y="1846"/>
                    <a:pt x="870" y="2024"/>
                  </a:cubicBezTo>
                  <a:lnTo>
                    <a:pt x="1" y="2369"/>
                  </a:lnTo>
                  <a:lnTo>
                    <a:pt x="870" y="2703"/>
                  </a:lnTo>
                  <a:cubicBezTo>
                    <a:pt x="1334" y="2893"/>
                    <a:pt x="1703" y="3262"/>
                    <a:pt x="1858" y="3739"/>
                  </a:cubicBezTo>
                  <a:lnTo>
                    <a:pt x="2191" y="4727"/>
                  </a:lnTo>
                  <a:lnTo>
                    <a:pt x="2525" y="3739"/>
                  </a:lnTo>
                  <a:cubicBezTo>
                    <a:pt x="2680" y="3262"/>
                    <a:pt x="3049" y="2893"/>
                    <a:pt x="3513" y="2703"/>
                  </a:cubicBezTo>
                  <a:lnTo>
                    <a:pt x="4394" y="2369"/>
                  </a:lnTo>
                  <a:lnTo>
                    <a:pt x="3513" y="2024"/>
                  </a:lnTo>
                  <a:cubicBezTo>
                    <a:pt x="3049" y="1846"/>
                    <a:pt x="2680" y="1465"/>
                    <a:pt x="2525" y="988"/>
                  </a:cubicBezTo>
                  <a:lnTo>
                    <a:pt x="2191" y="0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9"/>
            <p:cNvSpPr/>
            <p:nvPr/>
          </p:nvSpPr>
          <p:spPr>
            <a:xfrm rot="10800000">
              <a:off x="-54824" y="3940962"/>
              <a:ext cx="560631" cy="603177"/>
            </a:xfrm>
            <a:custGeom>
              <a:avLst/>
              <a:gdLst/>
              <a:ahLst/>
              <a:cxnLst/>
              <a:rect l="l" t="t" r="r" b="b"/>
              <a:pathLst>
                <a:path w="5811" h="6252" extrusionOk="0">
                  <a:moveTo>
                    <a:pt x="2906" y="0"/>
                  </a:moveTo>
                  <a:lnTo>
                    <a:pt x="2465" y="1310"/>
                  </a:lnTo>
                  <a:cubicBezTo>
                    <a:pt x="2251" y="1929"/>
                    <a:pt x="1775" y="2429"/>
                    <a:pt x="1156" y="2679"/>
                  </a:cubicBezTo>
                  <a:lnTo>
                    <a:pt x="1" y="3120"/>
                  </a:lnTo>
                  <a:lnTo>
                    <a:pt x="1156" y="3572"/>
                  </a:lnTo>
                  <a:cubicBezTo>
                    <a:pt x="1775" y="3810"/>
                    <a:pt x="2251" y="4322"/>
                    <a:pt x="2465" y="4942"/>
                  </a:cubicBezTo>
                  <a:lnTo>
                    <a:pt x="2906" y="6251"/>
                  </a:lnTo>
                  <a:lnTo>
                    <a:pt x="3346" y="4942"/>
                  </a:lnTo>
                  <a:cubicBezTo>
                    <a:pt x="3549" y="4322"/>
                    <a:pt x="4025" y="3810"/>
                    <a:pt x="4644" y="3572"/>
                  </a:cubicBezTo>
                  <a:lnTo>
                    <a:pt x="5811" y="3120"/>
                  </a:lnTo>
                  <a:lnTo>
                    <a:pt x="4644" y="2679"/>
                  </a:lnTo>
                  <a:cubicBezTo>
                    <a:pt x="4037" y="2429"/>
                    <a:pt x="3549" y="1929"/>
                    <a:pt x="3346" y="1310"/>
                  </a:cubicBezTo>
                  <a:lnTo>
                    <a:pt x="2906" y="0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9" name="Google Shape;969;p39"/>
          <p:cNvSpPr/>
          <p:nvPr/>
        </p:nvSpPr>
        <p:spPr>
          <a:xfrm rot="10800000">
            <a:off x="999865" y="2958896"/>
            <a:ext cx="193073" cy="29307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0" name="Google Shape;970;p39"/>
          <p:cNvSpPr/>
          <p:nvPr/>
        </p:nvSpPr>
        <p:spPr>
          <a:xfrm rot="10800000">
            <a:off x="999865" y="3578296"/>
            <a:ext cx="193073" cy="29307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971;p39"/>
          <p:cNvSpPr/>
          <p:nvPr/>
        </p:nvSpPr>
        <p:spPr>
          <a:xfrm rot="10800000">
            <a:off x="5273946" y="2350946"/>
            <a:ext cx="193073" cy="29307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972;p39"/>
          <p:cNvSpPr/>
          <p:nvPr/>
        </p:nvSpPr>
        <p:spPr>
          <a:xfrm rot="10800000">
            <a:off x="5273946" y="2964546"/>
            <a:ext cx="193073" cy="29307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39"/>
          <p:cNvSpPr/>
          <p:nvPr/>
        </p:nvSpPr>
        <p:spPr>
          <a:xfrm rot="10800000">
            <a:off x="5273946" y="3606871"/>
            <a:ext cx="193073" cy="293076"/>
          </a:xfrm>
          <a:custGeom>
            <a:avLst/>
            <a:gdLst/>
            <a:ahLst/>
            <a:cxnLst/>
            <a:rect l="l" t="t" r="r" b="b"/>
            <a:pathLst>
              <a:path w="2228" h="3382" extrusionOk="0">
                <a:moveTo>
                  <a:pt x="1168" y="0"/>
                </a:moveTo>
                <a:lnTo>
                  <a:pt x="1049" y="405"/>
                </a:lnTo>
                <a:cubicBezTo>
                  <a:pt x="894" y="917"/>
                  <a:pt x="572" y="1334"/>
                  <a:pt x="144" y="1584"/>
                </a:cubicBezTo>
                <a:lnTo>
                  <a:pt x="1" y="1655"/>
                </a:lnTo>
                <a:lnTo>
                  <a:pt x="144" y="1751"/>
                </a:lnTo>
                <a:cubicBezTo>
                  <a:pt x="560" y="2013"/>
                  <a:pt x="858" y="2453"/>
                  <a:pt x="977" y="2965"/>
                </a:cubicBezTo>
                <a:lnTo>
                  <a:pt x="1072" y="3382"/>
                </a:lnTo>
                <a:lnTo>
                  <a:pt x="1192" y="2965"/>
                </a:lnTo>
                <a:cubicBezTo>
                  <a:pt x="1334" y="2465"/>
                  <a:pt x="1656" y="2036"/>
                  <a:pt x="2084" y="1798"/>
                </a:cubicBezTo>
                <a:lnTo>
                  <a:pt x="2227" y="1715"/>
                </a:lnTo>
                <a:lnTo>
                  <a:pt x="2096" y="1632"/>
                </a:lnTo>
                <a:cubicBezTo>
                  <a:pt x="1680" y="1370"/>
                  <a:pt x="1382" y="929"/>
                  <a:pt x="1263" y="417"/>
                </a:cubicBezTo>
                <a:lnTo>
                  <a:pt x="1168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" name="Google Shape;974;p39"/>
          <p:cNvSpPr txBox="1">
            <a:spLocks noGrp="1"/>
          </p:cNvSpPr>
          <p:nvPr>
            <p:ph type="title"/>
          </p:nvPr>
        </p:nvSpPr>
        <p:spPr>
          <a:xfrm>
            <a:off x="999864" y="640279"/>
            <a:ext cx="3366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3" action="ppaction://hlinksldjump"/>
              </a:rPr>
              <a:t>C</a:t>
            </a:r>
            <a:r>
              <a:rPr lang="en" dirty="0">
                <a:hlinkClick r:id="rId3" action="ppaction://hlinksldjump"/>
              </a:rPr>
              <a:t>onclusion</a:t>
            </a:r>
            <a:endParaRPr dirty="0"/>
          </a:p>
        </p:txBody>
      </p:sp>
      <p:sp>
        <p:nvSpPr>
          <p:cNvPr id="21" name="Google Shape;4458;p53">
            <a:extLst>
              <a:ext uri="{FF2B5EF4-FFF2-40B4-BE49-F238E27FC236}">
                <a16:creationId xmlns:a16="http://schemas.microsoft.com/office/drawing/2014/main" id="{BD6E565A-2666-480E-9263-FDE288B2074D}"/>
              </a:ext>
            </a:extLst>
          </p:cNvPr>
          <p:cNvSpPr txBox="1">
            <a:spLocks/>
          </p:cNvSpPr>
          <p:nvPr/>
        </p:nvSpPr>
        <p:spPr>
          <a:xfrm>
            <a:off x="4366164" y="1861222"/>
            <a:ext cx="440077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3200" b="1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Teko"/>
              <a:buNone/>
              <a:defRPr sz="2800" b="0" i="0" u="none" strike="noStrike" cap="none">
                <a:solidFill>
                  <a:schemeClr val="accent3"/>
                </a:solidFill>
                <a:latin typeface="Teko"/>
                <a:ea typeface="Teko"/>
                <a:cs typeface="Teko"/>
                <a:sym typeface="Teko"/>
              </a:defRPr>
            </a:lvl9pPr>
          </a:lstStyle>
          <a:p>
            <a:r>
              <a:rPr lang="es-MX" sz="2000" dirty="0"/>
              <a:t>Profesor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9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8D6592E-00EA-44C1-87D1-DF9DD0EB1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45" y="133138"/>
            <a:ext cx="7535309" cy="48772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irtual Campaign by Slidesgo">
  <a:themeElements>
    <a:clrScheme name="Simple Light">
      <a:dk1>
        <a:srgbClr val="00004D"/>
      </a:dk1>
      <a:lt1>
        <a:srgbClr val="FFFFFF"/>
      </a:lt1>
      <a:dk2>
        <a:srgbClr val="FFEFE1"/>
      </a:dk2>
      <a:lt2>
        <a:srgbClr val="FFEFE1"/>
      </a:lt2>
      <a:accent1>
        <a:srgbClr val="FAEA00"/>
      </a:accent1>
      <a:accent2>
        <a:srgbClr val="00B181"/>
      </a:accent2>
      <a:accent3>
        <a:srgbClr val="00004D"/>
      </a:accent3>
      <a:accent4>
        <a:srgbClr val="00B9FF"/>
      </a:accent4>
      <a:accent5>
        <a:srgbClr val="FF7AA1"/>
      </a:accent5>
      <a:accent6>
        <a:srgbClr val="FF6A00"/>
      </a:accent6>
      <a:hlink>
        <a:srgbClr val="00004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230</Words>
  <Application>Microsoft Office PowerPoint</Application>
  <PresentationFormat>Presentación en pantalla (16:9)</PresentationFormat>
  <Paragraphs>28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6" baseType="lpstr">
      <vt:lpstr>Arial</vt:lpstr>
      <vt:lpstr>Concert One</vt:lpstr>
      <vt:lpstr>Baloo 2</vt:lpstr>
      <vt:lpstr>Proxima Nova</vt:lpstr>
      <vt:lpstr>Proxima Nova Semibold</vt:lpstr>
      <vt:lpstr>Teko</vt:lpstr>
      <vt:lpstr>Virtual Campaign by Slidesgo</vt:lpstr>
      <vt:lpstr>Slidesgo Final Pages</vt:lpstr>
      <vt:lpstr>¿Existen las almas gemelas?</vt:lpstr>
      <vt:lpstr>01</vt:lpstr>
      <vt:lpstr>¿Como saber si esa persona es una conexión del alma? </vt:lpstr>
      <vt:lpstr>Relaciones kármicas </vt:lpstr>
      <vt:lpstr>Twin flames</vt:lpstr>
      <vt:lpstr>Almas gemelas</vt:lpstr>
      <vt:lpstr>Conclusion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¿Existen las almas gemelas?</dc:title>
  <dc:creator>Rodriguez</dc:creator>
  <cp:lastModifiedBy>Danna Rodriguez</cp:lastModifiedBy>
  <cp:revision>6</cp:revision>
  <dcterms:modified xsi:type="dcterms:W3CDTF">2021-03-01T19:19:23Z</dcterms:modified>
</cp:coreProperties>
</file>