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s-ES" smtClean="0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3614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442002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08696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271375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93413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1179949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2909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03762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8670457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828525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19847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6503E14A-4E33-4201-8515-2864494B30B7}" type="datetimeFigureOut">
              <a:rPr lang="es-MX" smtClean="0"/>
              <a:t>16/01/2021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EB41897D-DB54-405C-838D-8C67747E169C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0104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s-MX" sz="3600" b="1" dirty="0" smtClean="0">
                <a:solidFill>
                  <a:srgbClr val="002060"/>
                </a:solidFill>
                <a:latin typeface="Arial Rounded MT Bold" panose="020F0704030504030204" pitchFamily="34" charset="0"/>
              </a:rPr>
              <a:t>ESTRATEGIAS DE ENSEÑANZA Y APRENDIZAJE</a:t>
            </a:r>
            <a:endParaRPr lang="es-MX" sz="3600" b="1" dirty="0">
              <a:solidFill>
                <a:srgbClr val="002060"/>
              </a:solidFill>
              <a:latin typeface="Arial Rounded MT Bold" panose="020F0704030504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975525"/>
            <a:ext cx="9144000" cy="1655762"/>
          </a:xfrm>
        </p:spPr>
        <p:txBody>
          <a:bodyPr/>
          <a:lstStyle/>
          <a:p>
            <a:r>
              <a:rPr lang="es-MX" dirty="0" smtClean="0">
                <a:solidFill>
                  <a:srgbClr val="FF0000"/>
                </a:solidFill>
              </a:rPr>
              <a:t>Por: Salomón Hernández De los Santos</a:t>
            </a:r>
            <a:endParaRPr lang="es-MX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3749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09980" y="412124"/>
            <a:ext cx="9966960" cy="627374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rial Rounded MT Bold" panose="020F0704030504030204" pitchFamily="34" charset="0"/>
              </a:rPr>
              <a:t>Estrategia</a:t>
            </a:r>
            <a:endParaRPr lang="es-MX" sz="3600" dirty="0">
              <a:latin typeface="Arial Rounded MT Bold" panose="020F0704030504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530" y="1448406"/>
            <a:ext cx="8767860" cy="2299346"/>
          </a:xfrm>
        </p:spPr>
        <p:txBody>
          <a:bodyPr/>
          <a:lstStyle/>
          <a:p>
            <a:r>
              <a:rPr lang="es-MX" dirty="0"/>
              <a:t>La estrategia es un procedimiento dispuesto para la toma de decisiones y/o para accionar frente a un determinado escenario. Esto, buscando alcanzar uno o varios objetivos previamente </a:t>
            </a:r>
            <a:r>
              <a:rPr lang="es-MX" dirty="0" smtClean="0"/>
              <a:t>definidos.</a:t>
            </a:r>
          </a:p>
          <a:p>
            <a:r>
              <a:rPr lang="es-MX" dirty="0"/>
              <a:t>Cabe señalar que la estrategia se diferencia de la táctica en que este última es una medida más concreta.</a:t>
            </a:r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2036" y="3942479"/>
            <a:ext cx="3822848" cy="214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1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09980" y="489396"/>
            <a:ext cx="9966960" cy="601617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rial Rounded MT Bold" panose="020F0704030504030204" pitchFamily="34" charset="0"/>
              </a:rPr>
              <a:t>Enseñanza</a:t>
            </a:r>
            <a:endParaRPr lang="es-MX" sz="3600" dirty="0">
              <a:latin typeface="Arial Rounded MT Bold" panose="020F0704030504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109980" y="1477379"/>
            <a:ext cx="9966960" cy="2515072"/>
          </a:xfrm>
        </p:spPr>
        <p:txBody>
          <a:bodyPr/>
          <a:lstStyle/>
          <a:p>
            <a:r>
              <a:rPr lang="es-MX" dirty="0"/>
              <a:t>La enseñanza consiste en la transmisión a otra persona de saberes, tanto intelectuales, como artísticos, técnicos o deportivos. </a:t>
            </a:r>
            <a:endParaRPr lang="es-MX" dirty="0" smtClean="0"/>
          </a:p>
          <a:p>
            <a:r>
              <a:rPr lang="es-MX" dirty="0"/>
              <a:t>La enseñanza puede ser impartida de modo no formal siendo el primer lugar que enseña el propio hogar, a través de los padres, abuelos y hermanos mayores; o estar a cargo de establecimientos especialmente creados para </a:t>
            </a:r>
            <a:r>
              <a:rPr lang="es-MX" dirty="0" smtClean="0"/>
              <a:t>ello.</a:t>
            </a:r>
          </a:p>
          <a:p>
            <a:pPr algn="l"/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60279" y="3887139"/>
            <a:ext cx="3866361" cy="2114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8664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09980" y="431615"/>
            <a:ext cx="9966960" cy="701725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rial Rounded MT Bold" panose="020F0704030504030204" pitchFamily="34" charset="0"/>
              </a:rPr>
              <a:t>APRENDIZAJE</a:t>
            </a:r>
            <a:endParaRPr lang="es-MX" sz="3600" dirty="0">
              <a:latin typeface="Arial Rounded MT Bold" panose="020F0704030504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530" y="1287887"/>
            <a:ext cx="8767860" cy="2408350"/>
          </a:xfrm>
        </p:spPr>
        <p:txBody>
          <a:bodyPr/>
          <a:lstStyle/>
          <a:p>
            <a:r>
              <a:rPr lang="es-MX" dirty="0"/>
              <a:t>Se denomina aprendizaje al proceso de adquisición de conocimientos, habilidades, valores y actitudes, posibilitado mediante el estudio, la enseñanza o la experiencia. Dicho proceso puede ser entendido a partir de diversas posturas, lo que implica que existen diferentes teorías vinculadas al hecho de aprender. </a:t>
            </a:r>
            <a:endParaRPr lang="es-MX" dirty="0" smtClean="0"/>
          </a:p>
          <a:p>
            <a:r>
              <a:rPr lang="es-MX" dirty="0"/>
              <a:t>El aprendizaje humano se define como el cambio relativamente invariable de la conducta de una persona a partir del resultado de la experiencia.</a:t>
            </a:r>
            <a:endParaRPr lang="es-MX" dirty="0" smtClean="0"/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1156" y="4095482"/>
            <a:ext cx="3344607" cy="219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5676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109980" y="373488"/>
            <a:ext cx="9966960" cy="1155408"/>
          </a:xfrm>
        </p:spPr>
        <p:txBody>
          <a:bodyPr>
            <a:normAutofit/>
          </a:bodyPr>
          <a:lstStyle/>
          <a:p>
            <a:r>
              <a:rPr lang="es-MX" sz="3600" dirty="0" smtClean="0">
                <a:latin typeface="Arial Rounded MT Bold" panose="020F0704030504030204" pitchFamily="34" charset="0"/>
              </a:rPr>
              <a:t>Estrategias de enseñanza aprendizaje</a:t>
            </a:r>
            <a:endParaRPr lang="es-MX" sz="3600" dirty="0">
              <a:latin typeface="Arial Rounded MT Bold" panose="020F0704030504030204" pitchFamily="34" charset="0"/>
            </a:endParaRP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709529" y="1744619"/>
            <a:ext cx="8838267" cy="1964495"/>
          </a:xfrm>
        </p:spPr>
        <p:txBody>
          <a:bodyPr>
            <a:normAutofit fontScale="92500"/>
          </a:bodyPr>
          <a:lstStyle/>
          <a:p>
            <a:r>
              <a:rPr lang="es-MX" dirty="0">
                <a:solidFill>
                  <a:schemeClr val="bg1"/>
                </a:solidFill>
              </a:rPr>
              <a:t>Para que el proceso enseñanza-aprendizaje sea viable, es preciso hacer uso de </a:t>
            </a:r>
            <a:r>
              <a:rPr lang="es-MX" dirty="0" smtClean="0">
                <a:solidFill>
                  <a:schemeClr val="bg1"/>
                </a:solidFill>
              </a:rPr>
              <a:t>estrategias</a:t>
            </a:r>
            <a:r>
              <a:rPr lang="es-MX" dirty="0">
                <a:solidFill>
                  <a:schemeClr val="bg1"/>
                </a:solidFill>
              </a:rPr>
              <a:t> didácticas, que son todas las actividades que realizan de manera sistemática los docentes para lograr </a:t>
            </a:r>
            <a:r>
              <a:rPr lang="es-MX" dirty="0" smtClean="0">
                <a:solidFill>
                  <a:schemeClr val="bg1"/>
                </a:solidFill>
              </a:rPr>
              <a:t>objetivos</a:t>
            </a:r>
            <a:r>
              <a:rPr lang="es-MX" dirty="0">
                <a:solidFill>
                  <a:schemeClr val="bg1"/>
                </a:solidFill>
              </a:rPr>
              <a:t> </a:t>
            </a:r>
            <a:r>
              <a:rPr lang="es-MX" dirty="0" smtClean="0">
                <a:solidFill>
                  <a:schemeClr val="bg1"/>
                </a:solidFill>
              </a:rPr>
              <a:t>bien </a:t>
            </a:r>
            <a:r>
              <a:rPr lang="es-MX" dirty="0">
                <a:solidFill>
                  <a:schemeClr val="bg1"/>
                </a:solidFill>
              </a:rPr>
              <a:t>definidos en los alumnos</a:t>
            </a:r>
            <a:r>
              <a:rPr lang="es-MX" dirty="0" smtClean="0">
                <a:solidFill>
                  <a:schemeClr val="bg1"/>
                </a:solidFill>
              </a:rPr>
              <a:t>.</a:t>
            </a:r>
          </a:p>
          <a:p>
            <a:r>
              <a:rPr lang="es-MX" dirty="0"/>
              <a:t>El proceso enseñanza-aprendizaje, debe ser sistemático y organizado, es preciso que todas y cada una de las actividades estén coordinadas para que en realidad pueda llamarse </a:t>
            </a:r>
            <a:r>
              <a:rPr lang="es-MX" dirty="0" smtClean="0"/>
              <a:t>proceso.</a:t>
            </a:r>
            <a:endParaRPr lang="es-MX" dirty="0">
              <a:solidFill>
                <a:schemeClr val="bg1"/>
              </a:solidFill>
            </a:endParaRPr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1733" y="3924837"/>
            <a:ext cx="4743453" cy="2445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133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ase">
  <a:themeElements>
    <a:clrScheme name="Azul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Base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Base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TM03457444[[fn=Base]]</Template>
  <TotalTime>25</TotalTime>
  <Words>148</Words>
  <Application>Microsoft Office PowerPoint</Application>
  <PresentationFormat>Panorámica</PresentationFormat>
  <Paragraphs>14</Paragraphs>
  <Slides>5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5</vt:i4>
      </vt:variant>
    </vt:vector>
  </HeadingPairs>
  <TitlesOfParts>
    <vt:vector size="8" baseType="lpstr">
      <vt:lpstr>Arial Rounded MT Bold</vt:lpstr>
      <vt:lpstr>Corbel</vt:lpstr>
      <vt:lpstr>Base</vt:lpstr>
      <vt:lpstr>ESTRATEGIAS DE ENSEÑANZA Y APRENDIZAJE</vt:lpstr>
      <vt:lpstr>Estrategia</vt:lpstr>
      <vt:lpstr>Enseñanza</vt:lpstr>
      <vt:lpstr>APRENDIZAJE</vt:lpstr>
      <vt:lpstr>Estrategias de enseñanza aprendizaje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ESTRATEGIAS DE ENSEÑANZA Y APRENDIZAJE</dc:title>
  <dc:creator>HOME</dc:creator>
  <cp:lastModifiedBy>HOME</cp:lastModifiedBy>
  <cp:revision>3</cp:revision>
  <dcterms:created xsi:type="dcterms:W3CDTF">2021-01-16T21:11:58Z</dcterms:created>
  <dcterms:modified xsi:type="dcterms:W3CDTF">2021-01-16T21:37:05Z</dcterms:modified>
</cp:coreProperties>
</file>