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A2F0"/>
    <a:srgbClr val="FFEF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577" autoAdjust="0"/>
    <p:restoredTop sz="94660"/>
  </p:normalViewPr>
  <p:slideViewPr>
    <p:cSldViewPr snapToGrid="0">
      <p:cViewPr varScale="1">
        <p:scale>
          <a:sx n="57" d="100"/>
          <a:sy n="57" d="100"/>
        </p:scale>
        <p:origin x="42" y="3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editar el estilo de subtítulo del patrón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85E72-277C-49B1-8C6F-221D4766323F}" type="datetimeFigureOut">
              <a:rPr lang="es-MX" smtClean="0"/>
              <a:t>17/03/2021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0ACAA6-44AA-4524-952F-05B354301A2B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976620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750" advClick="0" advTm="50000">
        <p:wipe/>
      </p:transition>
    </mc:Choice>
    <mc:Fallback xmlns="">
      <p:transition spd="slow" advClick="0" advTm="50000">
        <p:wip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85E72-277C-49B1-8C6F-221D4766323F}" type="datetimeFigureOut">
              <a:rPr lang="es-MX" smtClean="0"/>
              <a:t>17/03/2021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0ACAA6-44AA-4524-952F-05B354301A2B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722055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750" advClick="0" advTm="50000">
        <p:wipe/>
      </p:transition>
    </mc:Choice>
    <mc:Fallback xmlns="">
      <p:transition spd="slow" advClick="0" advTm="50000">
        <p:wip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85E72-277C-49B1-8C6F-221D4766323F}" type="datetimeFigureOut">
              <a:rPr lang="es-MX" smtClean="0"/>
              <a:t>17/03/2021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0ACAA6-44AA-4524-952F-05B354301A2B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147180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750" advClick="0" advTm="50000">
        <p:wipe/>
      </p:transition>
    </mc:Choice>
    <mc:Fallback xmlns="">
      <p:transition spd="slow" advClick="0" advTm="50000">
        <p:wip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85E72-277C-49B1-8C6F-221D4766323F}" type="datetimeFigureOut">
              <a:rPr lang="es-MX" smtClean="0"/>
              <a:t>17/03/2021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0ACAA6-44AA-4524-952F-05B354301A2B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158955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750" advClick="0" advTm="50000">
        <p:wipe/>
      </p:transition>
    </mc:Choice>
    <mc:Fallback xmlns="">
      <p:transition spd="slow" advClick="0" advTm="50000">
        <p:wip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85E72-277C-49B1-8C6F-221D4766323F}" type="datetimeFigureOut">
              <a:rPr lang="es-MX" smtClean="0"/>
              <a:t>17/03/2021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0ACAA6-44AA-4524-952F-05B354301A2B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2638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750" advClick="0" advTm="50000">
        <p:wipe/>
      </p:transition>
    </mc:Choice>
    <mc:Fallback xmlns="">
      <p:transition spd="slow" advClick="0" advTm="50000">
        <p:wip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85E72-277C-49B1-8C6F-221D4766323F}" type="datetimeFigureOut">
              <a:rPr lang="es-MX" smtClean="0"/>
              <a:t>17/03/2021</a:t>
            </a:fld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0ACAA6-44AA-4524-952F-05B354301A2B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710806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750" advClick="0" advTm="50000">
        <p:wipe/>
      </p:transition>
    </mc:Choice>
    <mc:Fallback xmlns="">
      <p:transition spd="slow" advClick="0" advTm="50000">
        <p:wip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85E72-277C-49B1-8C6F-221D4766323F}" type="datetimeFigureOut">
              <a:rPr lang="es-MX" smtClean="0"/>
              <a:t>17/03/2021</a:t>
            </a:fld>
            <a:endParaRPr lang="es-MX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0ACAA6-44AA-4524-952F-05B354301A2B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16171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750" advClick="0" advTm="50000">
        <p:wipe/>
      </p:transition>
    </mc:Choice>
    <mc:Fallback xmlns="">
      <p:transition spd="slow" advClick="0" advTm="50000">
        <p:wip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85E72-277C-49B1-8C6F-221D4766323F}" type="datetimeFigureOut">
              <a:rPr lang="es-MX" smtClean="0"/>
              <a:t>17/03/2021</a:t>
            </a:fld>
            <a:endParaRPr lang="es-MX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0ACAA6-44AA-4524-952F-05B354301A2B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941506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750" advClick="0" advTm="50000">
        <p:wipe/>
      </p:transition>
    </mc:Choice>
    <mc:Fallback xmlns="">
      <p:transition spd="slow" advClick="0" advTm="50000">
        <p:wip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85E72-277C-49B1-8C6F-221D4766323F}" type="datetimeFigureOut">
              <a:rPr lang="es-MX" smtClean="0"/>
              <a:t>17/03/2021</a:t>
            </a:fld>
            <a:endParaRPr lang="es-MX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0ACAA6-44AA-4524-952F-05B354301A2B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829145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750" advClick="0" advTm="50000">
        <p:wipe/>
      </p:transition>
    </mc:Choice>
    <mc:Fallback xmlns="">
      <p:transition spd="slow" advClick="0" advTm="50000">
        <p:wip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85E72-277C-49B1-8C6F-221D4766323F}" type="datetimeFigureOut">
              <a:rPr lang="es-MX" smtClean="0"/>
              <a:t>17/03/2021</a:t>
            </a:fld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0ACAA6-44AA-4524-952F-05B354301A2B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794903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750" advClick="0" advTm="50000">
        <p:wipe/>
      </p:transition>
    </mc:Choice>
    <mc:Fallback xmlns="">
      <p:transition spd="slow" advClick="0" advTm="50000">
        <p:wip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85E72-277C-49B1-8C6F-221D4766323F}" type="datetimeFigureOut">
              <a:rPr lang="es-MX" smtClean="0"/>
              <a:t>17/03/2021</a:t>
            </a:fld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0ACAA6-44AA-4524-952F-05B354301A2B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863781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750" advClick="0" advTm="50000">
        <p:wipe/>
      </p:transition>
    </mc:Choice>
    <mc:Fallback xmlns="">
      <p:transition spd="slow" advClick="0" advTm="50000">
        <p:wip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885E72-277C-49B1-8C6F-221D4766323F}" type="datetimeFigureOut">
              <a:rPr lang="es-MX" smtClean="0"/>
              <a:t>17/03/2021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0ACAA6-44AA-4524-952F-05B354301A2B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2295400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5750" advClick="0" advTm="50000">
        <p:wipe/>
      </p:transition>
    </mc:Choice>
    <mc:Fallback xmlns="">
      <p:transition spd="slow" advClick="0" advTm="50000">
        <p:wip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4"/>
          <a:srcRect l="9083" t="12208" r="10945" b="8697"/>
          <a:stretch/>
        </p:blipFill>
        <p:spPr>
          <a:xfrm>
            <a:off x="-274320" y="0"/>
            <a:ext cx="12466320" cy="6858000"/>
          </a:xfrm>
          <a:prstGeom prst="rect">
            <a:avLst/>
          </a:prstGeom>
        </p:spPr>
      </p:pic>
      <p:sp>
        <p:nvSpPr>
          <p:cNvPr id="8" name="Elipse 7"/>
          <p:cNvSpPr/>
          <p:nvPr/>
        </p:nvSpPr>
        <p:spPr>
          <a:xfrm>
            <a:off x="5220788" y="-496389"/>
            <a:ext cx="1502229" cy="992777"/>
          </a:xfrm>
          <a:prstGeom prst="ellipse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9" name="CuadroTexto 8"/>
          <p:cNvSpPr txBox="1"/>
          <p:nvPr/>
        </p:nvSpPr>
        <p:spPr>
          <a:xfrm>
            <a:off x="1700712" y="4734342"/>
            <a:ext cx="9154374" cy="2123658"/>
          </a:xfrm>
          <a:prstGeom prst="rect">
            <a:avLst/>
          </a:prstGeom>
          <a:solidFill>
            <a:srgbClr val="FFEFFA"/>
          </a:solidFill>
          <a:ln>
            <a:solidFill>
              <a:srgbClr val="FFEFFA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MX" sz="6600" dirty="0" smtClean="0">
                <a:latin typeface="Harrington" panose="04040505050A02020702" pitchFamily="82" charset="0"/>
              </a:rPr>
              <a:t>Eliminación </a:t>
            </a:r>
            <a:r>
              <a:rPr lang="es-MX" sz="3600" dirty="0" smtClean="0">
                <a:latin typeface="Harrington" panose="04040505050A02020702" pitchFamily="82" charset="0"/>
              </a:rPr>
              <a:t>de la </a:t>
            </a:r>
            <a:r>
              <a:rPr lang="es-MX" sz="6600" dirty="0" smtClean="0">
                <a:latin typeface="Harrington" panose="04040505050A02020702" pitchFamily="82" charset="0"/>
              </a:rPr>
              <a:t>violencia contra </a:t>
            </a:r>
            <a:r>
              <a:rPr lang="es-MX" sz="4000" dirty="0" smtClean="0">
                <a:latin typeface="Harrington" panose="04040505050A02020702" pitchFamily="82" charset="0"/>
              </a:rPr>
              <a:t>la</a:t>
            </a:r>
            <a:r>
              <a:rPr lang="es-MX" sz="6600" dirty="0" smtClean="0">
                <a:latin typeface="Harrington" panose="04040505050A02020702" pitchFamily="82" charset="0"/>
              </a:rPr>
              <a:t> mujer</a:t>
            </a:r>
          </a:p>
        </p:txBody>
      </p:sp>
      <p:cxnSp>
        <p:nvCxnSpPr>
          <p:cNvPr id="13" name="Conector curvado 12"/>
          <p:cNvCxnSpPr/>
          <p:nvPr/>
        </p:nvCxnSpPr>
        <p:spPr>
          <a:xfrm rot="5400000">
            <a:off x="9025979" y="1698173"/>
            <a:ext cx="3161210" cy="2899954"/>
          </a:xfrm>
          <a:prstGeom prst="curvedConnector3">
            <a:avLst/>
          </a:prstGeom>
          <a:ln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Soft, Peaceful, Inspiring Background Music Instrumental -- relaxdaily N°058_50k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251014.0769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347502" y="1589927"/>
            <a:ext cx="518163" cy="518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1173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wipe/>
      </p:transition>
    </mc:Choice>
    <mc:Fallback xmlns="">
      <p:transition spd="slow" advTm="10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75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75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275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750"/>
                            </p:stCondLst>
                            <p:childTnLst>
                              <p:par>
                                <p:cTn id="14" presetID="6" presetClass="emph" presetSubtype="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4707465" y="1675784"/>
            <a:ext cx="7298265" cy="489003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MX" sz="4000" dirty="0" smtClean="0">
                <a:latin typeface="Kristen ITC" panose="03050502040202030202" pitchFamily="66" charset="0"/>
              </a:rPr>
              <a:t>JUEVES 25 DE NOVIEMBRE </a:t>
            </a:r>
          </a:p>
          <a:p>
            <a:pPr marL="0" indent="0">
              <a:buNone/>
            </a:pPr>
            <a:r>
              <a:rPr lang="es-MX" sz="4000" dirty="0" smtClean="0">
                <a:latin typeface="Kristen ITC" panose="03050502040202030202" pitchFamily="66" charset="0"/>
              </a:rPr>
              <a:t>Día Internacional de la Eliminación de la violencia Contra la Mujer</a:t>
            </a:r>
            <a:endParaRPr lang="es-MX" sz="4000" dirty="0">
              <a:latin typeface="Kristen ITC" panose="03050502040202030202" pitchFamily="66" charset="0"/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2"/>
          <a:srcRect l="17854" t="9837" r="54555" b="12848"/>
          <a:stretch/>
        </p:blipFill>
        <p:spPr>
          <a:xfrm>
            <a:off x="843" y="-51599"/>
            <a:ext cx="4385733" cy="6909599"/>
          </a:xfrm>
          <a:prstGeom prst="rect">
            <a:avLst/>
          </a:prstGeom>
        </p:spPr>
      </p:pic>
      <p:grpSp>
        <p:nvGrpSpPr>
          <p:cNvPr id="6" name="Google Shape;2277;p72"/>
          <p:cNvGrpSpPr/>
          <p:nvPr/>
        </p:nvGrpSpPr>
        <p:grpSpPr>
          <a:xfrm rot="3028408">
            <a:off x="11008894" y="5001830"/>
            <a:ext cx="962840" cy="1877783"/>
            <a:chOff x="5332676" y="3311418"/>
            <a:chExt cx="650988" cy="1402491"/>
          </a:xfrm>
          <a:solidFill>
            <a:srgbClr val="FFEFFA"/>
          </a:solidFill>
        </p:grpSpPr>
        <p:sp>
          <p:nvSpPr>
            <p:cNvPr id="7" name="Google Shape;2278;p72"/>
            <p:cNvSpPr/>
            <p:nvPr/>
          </p:nvSpPr>
          <p:spPr>
            <a:xfrm>
              <a:off x="5332676" y="3311418"/>
              <a:ext cx="650988" cy="1402491"/>
            </a:xfrm>
            <a:custGeom>
              <a:avLst/>
              <a:gdLst/>
              <a:ahLst/>
              <a:cxnLst/>
              <a:rect l="l" t="t" r="r" b="b"/>
              <a:pathLst>
                <a:path w="36171" h="77927" extrusionOk="0">
                  <a:moveTo>
                    <a:pt x="2175" y="0"/>
                  </a:moveTo>
                  <a:cubicBezTo>
                    <a:pt x="983" y="0"/>
                    <a:pt x="1011" y="962"/>
                    <a:pt x="700" y="3093"/>
                  </a:cubicBezTo>
                  <a:cubicBezTo>
                    <a:pt x="0" y="7591"/>
                    <a:pt x="1216" y="22242"/>
                    <a:pt x="2098" y="24552"/>
                  </a:cubicBezTo>
                  <a:cubicBezTo>
                    <a:pt x="3584" y="24847"/>
                    <a:pt x="4736" y="24922"/>
                    <a:pt x="5712" y="24922"/>
                  </a:cubicBezTo>
                  <a:cubicBezTo>
                    <a:pt x="6717" y="24922"/>
                    <a:pt x="7537" y="24843"/>
                    <a:pt x="8345" y="24843"/>
                  </a:cubicBezTo>
                  <a:cubicBezTo>
                    <a:pt x="8857" y="24843"/>
                    <a:pt x="9363" y="24874"/>
                    <a:pt x="9909" y="24978"/>
                  </a:cubicBezTo>
                  <a:cubicBezTo>
                    <a:pt x="7295" y="26984"/>
                    <a:pt x="4560" y="28838"/>
                    <a:pt x="1703" y="30479"/>
                  </a:cubicBezTo>
                  <a:cubicBezTo>
                    <a:pt x="2979" y="34279"/>
                    <a:pt x="7356" y="41118"/>
                    <a:pt x="8967" y="44826"/>
                  </a:cubicBezTo>
                  <a:cubicBezTo>
                    <a:pt x="8967" y="44826"/>
                    <a:pt x="13679" y="44431"/>
                    <a:pt x="15259" y="44248"/>
                  </a:cubicBezTo>
                  <a:lnTo>
                    <a:pt x="15259" y="44248"/>
                  </a:lnTo>
                  <a:cubicBezTo>
                    <a:pt x="13466" y="47166"/>
                    <a:pt x="13101" y="48625"/>
                    <a:pt x="11885" y="51331"/>
                  </a:cubicBezTo>
                  <a:cubicBezTo>
                    <a:pt x="15042" y="57977"/>
                    <a:pt x="25623" y="73139"/>
                    <a:pt x="30889" y="77905"/>
                  </a:cubicBezTo>
                  <a:lnTo>
                    <a:pt x="30889" y="77905"/>
                  </a:lnTo>
                  <a:cubicBezTo>
                    <a:pt x="33168" y="70572"/>
                    <a:pt x="36171" y="39992"/>
                    <a:pt x="35563" y="39264"/>
                  </a:cubicBezTo>
                  <a:cubicBezTo>
                    <a:pt x="32889" y="38747"/>
                    <a:pt x="30214" y="38473"/>
                    <a:pt x="27509" y="38443"/>
                  </a:cubicBezTo>
                  <a:cubicBezTo>
                    <a:pt x="29272" y="36619"/>
                    <a:pt x="29424" y="35798"/>
                    <a:pt x="33132" y="32607"/>
                  </a:cubicBezTo>
                  <a:cubicBezTo>
                    <a:pt x="32706" y="29233"/>
                    <a:pt x="30001" y="24096"/>
                    <a:pt x="29363" y="21026"/>
                  </a:cubicBezTo>
                  <a:cubicBezTo>
                    <a:pt x="26384" y="21239"/>
                    <a:pt x="23344" y="22485"/>
                    <a:pt x="20335" y="22850"/>
                  </a:cubicBezTo>
                  <a:cubicBezTo>
                    <a:pt x="20943" y="21421"/>
                    <a:pt x="21338" y="18990"/>
                    <a:pt x="23192" y="14582"/>
                  </a:cubicBezTo>
                  <a:cubicBezTo>
                    <a:pt x="19484" y="11391"/>
                    <a:pt x="5897" y="995"/>
                    <a:pt x="3435" y="205"/>
                  </a:cubicBezTo>
                  <a:cubicBezTo>
                    <a:pt x="2906" y="70"/>
                    <a:pt x="2497" y="0"/>
                    <a:pt x="2175" y="0"/>
                  </a:cubicBezTo>
                  <a:close/>
                  <a:moveTo>
                    <a:pt x="30889" y="77905"/>
                  </a:moveTo>
                  <a:cubicBezTo>
                    <a:pt x="30887" y="77912"/>
                    <a:pt x="30885" y="77920"/>
                    <a:pt x="30883" y="77927"/>
                  </a:cubicBezTo>
                  <a:lnTo>
                    <a:pt x="30913" y="77927"/>
                  </a:lnTo>
                  <a:cubicBezTo>
                    <a:pt x="30905" y="77920"/>
                    <a:pt x="30897" y="77912"/>
                    <a:pt x="30889" y="77905"/>
                  </a:cubicBezTo>
                  <a:close/>
                </a:path>
              </a:pathLst>
            </a:custGeom>
            <a:grpFill/>
            <a:ln>
              <a:solidFill>
                <a:schemeClr val="accent4">
                  <a:lumMod val="75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2279;p72"/>
            <p:cNvSpPr/>
            <p:nvPr/>
          </p:nvSpPr>
          <p:spPr>
            <a:xfrm>
              <a:off x="5376686" y="3368741"/>
              <a:ext cx="489518" cy="1287846"/>
            </a:xfrm>
            <a:custGeom>
              <a:avLst/>
              <a:gdLst/>
              <a:ahLst/>
              <a:cxnLst/>
              <a:rect l="l" t="t" r="r" b="b"/>
              <a:pathLst>
                <a:path w="27200" h="71559" extrusionOk="0">
                  <a:moveTo>
                    <a:pt x="500" y="1"/>
                  </a:moveTo>
                  <a:cubicBezTo>
                    <a:pt x="257" y="1"/>
                    <a:pt x="1" y="271"/>
                    <a:pt x="147" y="585"/>
                  </a:cubicBezTo>
                  <a:lnTo>
                    <a:pt x="116" y="585"/>
                  </a:lnTo>
                  <a:cubicBezTo>
                    <a:pt x="2943" y="6330"/>
                    <a:pt x="6773" y="11588"/>
                    <a:pt x="9357" y="17454"/>
                  </a:cubicBezTo>
                  <a:cubicBezTo>
                    <a:pt x="11910" y="23199"/>
                    <a:pt x="14737" y="28761"/>
                    <a:pt x="17472" y="34415"/>
                  </a:cubicBezTo>
                  <a:cubicBezTo>
                    <a:pt x="20299" y="40160"/>
                    <a:pt x="22731" y="46148"/>
                    <a:pt x="24007" y="52409"/>
                  </a:cubicBezTo>
                  <a:cubicBezTo>
                    <a:pt x="24615" y="55358"/>
                    <a:pt x="24798" y="58397"/>
                    <a:pt x="25193" y="61376"/>
                  </a:cubicBezTo>
                  <a:cubicBezTo>
                    <a:pt x="25436" y="62987"/>
                    <a:pt x="25558" y="64628"/>
                    <a:pt x="25831" y="66209"/>
                  </a:cubicBezTo>
                  <a:cubicBezTo>
                    <a:pt x="26135" y="67881"/>
                    <a:pt x="26530" y="69492"/>
                    <a:pt x="26318" y="71194"/>
                  </a:cubicBezTo>
                  <a:cubicBezTo>
                    <a:pt x="26287" y="71437"/>
                    <a:pt x="26462" y="71558"/>
                    <a:pt x="26652" y="71558"/>
                  </a:cubicBezTo>
                  <a:cubicBezTo>
                    <a:pt x="26842" y="71558"/>
                    <a:pt x="27047" y="71437"/>
                    <a:pt x="27077" y="71194"/>
                  </a:cubicBezTo>
                  <a:cubicBezTo>
                    <a:pt x="27199" y="69887"/>
                    <a:pt x="27108" y="68549"/>
                    <a:pt x="26804" y="67273"/>
                  </a:cubicBezTo>
                  <a:cubicBezTo>
                    <a:pt x="26500" y="65510"/>
                    <a:pt x="26287" y="63747"/>
                    <a:pt x="26044" y="61953"/>
                  </a:cubicBezTo>
                  <a:cubicBezTo>
                    <a:pt x="25649" y="58914"/>
                    <a:pt x="25375" y="55874"/>
                    <a:pt x="24859" y="52865"/>
                  </a:cubicBezTo>
                  <a:cubicBezTo>
                    <a:pt x="23825" y="46725"/>
                    <a:pt x="21363" y="40859"/>
                    <a:pt x="18719" y="35236"/>
                  </a:cubicBezTo>
                  <a:cubicBezTo>
                    <a:pt x="15953" y="29339"/>
                    <a:pt x="12822" y="23655"/>
                    <a:pt x="10299" y="17667"/>
                  </a:cubicBezTo>
                  <a:cubicBezTo>
                    <a:pt x="7715" y="11558"/>
                    <a:pt x="3703" y="6147"/>
                    <a:pt x="785" y="190"/>
                  </a:cubicBezTo>
                  <a:cubicBezTo>
                    <a:pt x="719" y="57"/>
                    <a:pt x="611" y="1"/>
                    <a:pt x="500" y="1"/>
                  </a:cubicBezTo>
                  <a:close/>
                </a:path>
              </a:pathLst>
            </a:custGeom>
            <a:grpFill/>
            <a:ln>
              <a:solidFill>
                <a:schemeClr val="accent4">
                  <a:lumMod val="75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2280;p72"/>
            <p:cNvSpPr/>
            <p:nvPr/>
          </p:nvSpPr>
          <p:spPr>
            <a:xfrm>
              <a:off x="5663648" y="4082160"/>
              <a:ext cx="204626" cy="299038"/>
            </a:xfrm>
            <a:custGeom>
              <a:avLst/>
              <a:gdLst/>
              <a:ahLst/>
              <a:cxnLst/>
              <a:rect l="l" t="t" r="r" b="b"/>
              <a:pathLst>
                <a:path w="11370" h="16616" extrusionOk="0">
                  <a:moveTo>
                    <a:pt x="10903" y="0"/>
                  </a:moveTo>
                  <a:cubicBezTo>
                    <a:pt x="10757" y="0"/>
                    <a:pt x="10621" y="83"/>
                    <a:pt x="10585" y="276"/>
                  </a:cubicBezTo>
                  <a:cubicBezTo>
                    <a:pt x="9662" y="5241"/>
                    <a:pt x="9423" y="10316"/>
                    <a:pt x="8698" y="15319"/>
                  </a:cubicBezTo>
                  <a:lnTo>
                    <a:pt x="8698" y="15319"/>
                  </a:lnTo>
                  <a:cubicBezTo>
                    <a:pt x="6206" y="12354"/>
                    <a:pt x="3016" y="10048"/>
                    <a:pt x="859" y="6841"/>
                  </a:cubicBezTo>
                  <a:cubicBezTo>
                    <a:pt x="775" y="6711"/>
                    <a:pt x="654" y="6657"/>
                    <a:pt x="535" y="6657"/>
                  </a:cubicBezTo>
                  <a:cubicBezTo>
                    <a:pt x="264" y="6657"/>
                    <a:pt x="0" y="6932"/>
                    <a:pt x="190" y="7206"/>
                  </a:cubicBezTo>
                  <a:cubicBezTo>
                    <a:pt x="2530" y="10732"/>
                    <a:pt x="6087" y="13194"/>
                    <a:pt x="8670" y="16507"/>
                  </a:cubicBezTo>
                  <a:cubicBezTo>
                    <a:pt x="8745" y="16582"/>
                    <a:pt x="8835" y="16615"/>
                    <a:pt x="8924" y="16615"/>
                  </a:cubicBezTo>
                  <a:cubicBezTo>
                    <a:pt x="9088" y="16615"/>
                    <a:pt x="9250" y="16502"/>
                    <a:pt x="9309" y="16324"/>
                  </a:cubicBezTo>
                  <a:cubicBezTo>
                    <a:pt x="10129" y="11066"/>
                    <a:pt x="10312" y="5716"/>
                    <a:pt x="11315" y="488"/>
                  </a:cubicBezTo>
                  <a:cubicBezTo>
                    <a:pt x="11370" y="194"/>
                    <a:pt x="11125" y="0"/>
                    <a:pt x="10903" y="0"/>
                  </a:cubicBezTo>
                  <a:close/>
                </a:path>
              </a:pathLst>
            </a:custGeom>
            <a:grpFill/>
            <a:ln>
              <a:solidFill>
                <a:schemeClr val="accent4">
                  <a:lumMod val="75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2281;p72"/>
            <p:cNvSpPr/>
            <p:nvPr/>
          </p:nvSpPr>
          <p:spPr>
            <a:xfrm>
              <a:off x="5682131" y="4036213"/>
              <a:ext cx="109026" cy="119446"/>
            </a:xfrm>
            <a:custGeom>
              <a:avLst/>
              <a:gdLst/>
              <a:ahLst/>
              <a:cxnLst/>
              <a:rect l="l" t="t" r="r" b="b"/>
              <a:pathLst>
                <a:path w="6058" h="6637" extrusionOk="0">
                  <a:moveTo>
                    <a:pt x="5570" y="0"/>
                  </a:moveTo>
                  <a:cubicBezTo>
                    <a:pt x="5419" y="0"/>
                    <a:pt x="5278" y="83"/>
                    <a:pt x="5242" y="275"/>
                  </a:cubicBezTo>
                  <a:lnTo>
                    <a:pt x="5273" y="275"/>
                  </a:lnTo>
                  <a:cubicBezTo>
                    <a:pt x="4890" y="2050"/>
                    <a:pt x="4631" y="3849"/>
                    <a:pt x="4472" y="5651"/>
                  </a:cubicBezTo>
                  <a:lnTo>
                    <a:pt x="4472" y="5651"/>
                  </a:lnTo>
                  <a:cubicBezTo>
                    <a:pt x="3173" y="4943"/>
                    <a:pt x="1930" y="4097"/>
                    <a:pt x="804" y="3133"/>
                  </a:cubicBezTo>
                  <a:cubicBezTo>
                    <a:pt x="727" y="3068"/>
                    <a:pt x="642" y="3040"/>
                    <a:pt x="561" y="3040"/>
                  </a:cubicBezTo>
                  <a:cubicBezTo>
                    <a:pt x="260" y="3040"/>
                    <a:pt x="1" y="3417"/>
                    <a:pt x="288" y="3680"/>
                  </a:cubicBezTo>
                  <a:cubicBezTo>
                    <a:pt x="1595" y="4835"/>
                    <a:pt x="3054" y="5807"/>
                    <a:pt x="4604" y="6598"/>
                  </a:cubicBezTo>
                  <a:cubicBezTo>
                    <a:pt x="4656" y="6624"/>
                    <a:pt x="4713" y="6636"/>
                    <a:pt x="4770" y="6636"/>
                  </a:cubicBezTo>
                  <a:cubicBezTo>
                    <a:pt x="4976" y="6636"/>
                    <a:pt x="5181" y="6478"/>
                    <a:pt x="5181" y="6263"/>
                  </a:cubicBezTo>
                  <a:cubicBezTo>
                    <a:pt x="5303" y="4318"/>
                    <a:pt x="5576" y="2373"/>
                    <a:pt x="6002" y="488"/>
                  </a:cubicBezTo>
                  <a:cubicBezTo>
                    <a:pt x="6057" y="194"/>
                    <a:pt x="5801" y="0"/>
                    <a:pt x="5570" y="0"/>
                  </a:cubicBezTo>
                  <a:close/>
                </a:path>
              </a:pathLst>
            </a:custGeom>
            <a:grpFill/>
            <a:ln>
              <a:solidFill>
                <a:schemeClr val="accent4">
                  <a:lumMod val="75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2282;p72"/>
            <p:cNvSpPr/>
            <p:nvPr/>
          </p:nvSpPr>
          <p:spPr>
            <a:xfrm>
              <a:off x="5564610" y="3822679"/>
              <a:ext cx="187133" cy="209485"/>
            </a:xfrm>
            <a:custGeom>
              <a:avLst/>
              <a:gdLst/>
              <a:ahLst/>
              <a:cxnLst/>
              <a:rect l="l" t="t" r="r" b="b"/>
              <a:pathLst>
                <a:path w="10398" h="11640" extrusionOk="0">
                  <a:moveTo>
                    <a:pt x="9947" y="0"/>
                  </a:moveTo>
                  <a:cubicBezTo>
                    <a:pt x="9796" y="0"/>
                    <a:pt x="9651" y="87"/>
                    <a:pt x="9614" y="286"/>
                  </a:cubicBezTo>
                  <a:cubicBezTo>
                    <a:pt x="8863" y="3694"/>
                    <a:pt x="8771" y="7157"/>
                    <a:pt x="8216" y="10596"/>
                  </a:cubicBezTo>
                  <a:lnTo>
                    <a:pt x="8216" y="10596"/>
                  </a:lnTo>
                  <a:cubicBezTo>
                    <a:pt x="5715" y="9295"/>
                    <a:pt x="2906" y="8397"/>
                    <a:pt x="799" y="6487"/>
                  </a:cubicBezTo>
                  <a:cubicBezTo>
                    <a:pt x="723" y="6411"/>
                    <a:pt x="636" y="6379"/>
                    <a:pt x="551" y="6379"/>
                  </a:cubicBezTo>
                  <a:cubicBezTo>
                    <a:pt x="263" y="6379"/>
                    <a:pt x="1" y="6745"/>
                    <a:pt x="283" y="7004"/>
                  </a:cubicBezTo>
                  <a:cubicBezTo>
                    <a:pt x="2517" y="9091"/>
                    <a:pt x="5519" y="9984"/>
                    <a:pt x="8162" y="11416"/>
                  </a:cubicBezTo>
                  <a:lnTo>
                    <a:pt x="8162" y="11416"/>
                  </a:lnTo>
                  <a:cubicBezTo>
                    <a:pt x="8211" y="11497"/>
                    <a:pt x="8294" y="11563"/>
                    <a:pt x="8398" y="11593"/>
                  </a:cubicBezTo>
                  <a:lnTo>
                    <a:pt x="8520" y="11624"/>
                  </a:lnTo>
                  <a:cubicBezTo>
                    <a:pt x="8561" y="11635"/>
                    <a:pt x="8600" y="11640"/>
                    <a:pt x="8637" y="11640"/>
                  </a:cubicBezTo>
                  <a:cubicBezTo>
                    <a:pt x="8979" y="11640"/>
                    <a:pt x="9150" y="11212"/>
                    <a:pt x="8912" y="10987"/>
                  </a:cubicBezTo>
                  <a:lnTo>
                    <a:pt x="8912" y="10987"/>
                  </a:lnTo>
                  <a:cubicBezTo>
                    <a:pt x="9497" y="7506"/>
                    <a:pt x="9578" y="3944"/>
                    <a:pt x="10344" y="469"/>
                  </a:cubicBezTo>
                  <a:cubicBezTo>
                    <a:pt x="10397" y="181"/>
                    <a:pt x="10165" y="0"/>
                    <a:pt x="9947" y="0"/>
                  </a:cubicBezTo>
                  <a:close/>
                </a:path>
              </a:pathLst>
            </a:custGeom>
            <a:grpFill/>
            <a:ln>
              <a:solidFill>
                <a:schemeClr val="accent4">
                  <a:lumMod val="75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2283;p72"/>
            <p:cNvSpPr/>
            <p:nvPr/>
          </p:nvSpPr>
          <p:spPr>
            <a:xfrm>
              <a:off x="5554730" y="3766529"/>
              <a:ext cx="110609" cy="117322"/>
            </a:xfrm>
            <a:custGeom>
              <a:avLst/>
              <a:gdLst/>
              <a:ahLst/>
              <a:cxnLst/>
              <a:rect l="l" t="t" r="r" b="b"/>
              <a:pathLst>
                <a:path w="6146" h="6519" extrusionOk="0">
                  <a:moveTo>
                    <a:pt x="5678" y="0"/>
                  </a:moveTo>
                  <a:cubicBezTo>
                    <a:pt x="5532" y="0"/>
                    <a:pt x="5397" y="83"/>
                    <a:pt x="5361" y="275"/>
                  </a:cubicBezTo>
                  <a:lnTo>
                    <a:pt x="5361" y="306"/>
                  </a:lnTo>
                  <a:cubicBezTo>
                    <a:pt x="5001" y="2049"/>
                    <a:pt x="4792" y="3842"/>
                    <a:pt x="4712" y="5618"/>
                  </a:cubicBezTo>
                  <a:lnTo>
                    <a:pt x="4712" y="5618"/>
                  </a:lnTo>
                  <a:cubicBezTo>
                    <a:pt x="3288" y="5102"/>
                    <a:pt x="1990" y="4377"/>
                    <a:pt x="619" y="3801"/>
                  </a:cubicBezTo>
                  <a:cubicBezTo>
                    <a:pt x="569" y="3781"/>
                    <a:pt x="522" y="3772"/>
                    <a:pt x="478" y="3772"/>
                  </a:cubicBezTo>
                  <a:cubicBezTo>
                    <a:pt x="124" y="3772"/>
                    <a:pt x="0" y="4368"/>
                    <a:pt x="406" y="4531"/>
                  </a:cubicBezTo>
                  <a:cubicBezTo>
                    <a:pt x="1926" y="5169"/>
                    <a:pt x="3385" y="6020"/>
                    <a:pt x="4965" y="6506"/>
                  </a:cubicBezTo>
                  <a:cubicBezTo>
                    <a:pt x="4997" y="6514"/>
                    <a:pt x="5029" y="6518"/>
                    <a:pt x="5060" y="6518"/>
                  </a:cubicBezTo>
                  <a:cubicBezTo>
                    <a:pt x="5268" y="6518"/>
                    <a:pt x="5452" y="6349"/>
                    <a:pt x="5452" y="6111"/>
                  </a:cubicBezTo>
                  <a:cubicBezTo>
                    <a:pt x="5512" y="4227"/>
                    <a:pt x="5725" y="2342"/>
                    <a:pt x="6090" y="488"/>
                  </a:cubicBezTo>
                  <a:cubicBezTo>
                    <a:pt x="6145" y="194"/>
                    <a:pt x="5900" y="0"/>
                    <a:pt x="5678" y="0"/>
                  </a:cubicBezTo>
                  <a:close/>
                </a:path>
              </a:pathLst>
            </a:custGeom>
            <a:grpFill/>
            <a:ln>
              <a:solidFill>
                <a:schemeClr val="accent4">
                  <a:lumMod val="75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2284;p72"/>
            <p:cNvSpPr/>
            <p:nvPr/>
          </p:nvSpPr>
          <p:spPr>
            <a:xfrm>
              <a:off x="5516397" y="3670281"/>
              <a:ext cx="92414" cy="115307"/>
            </a:xfrm>
            <a:custGeom>
              <a:avLst/>
              <a:gdLst/>
              <a:ahLst/>
              <a:cxnLst/>
              <a:rect l="l" t="t" r="r" b="b"/>
              <a:pathLst>
                <a:path w="5135" h="6407" extrusionOk="0">
                  <a:moveTo>
                    <a:pt x="4762" y="0"/>
                  </a:moveTo>
                  <a:cubicBezTo>
                    <a:pt x="4573" y="0"/>
                    <a:pt x="4375" y="122"/>
                    <a:pt x="4360" y="365"/>
                  </a:cubicBezTo>
                  <a:cubicBezTo>
                    <a:pt x="4195" y="2036"/>
                    <a:pt x="4327" y="3708"/>
                    <a:pt x="4110" y="5357"/>
                  </a:cubicBezTo>
                  <a:lnTo>
                    <a:pt x="4110" y="5357"/>
                  </a:lnTo>
                  <a:cubicBezTo>
                    <a:pt x="3008" y="4643"/>
                    <a:pt x="1849" y="4012"/>
                    <a:pt x="712" y="3405"/>
                  </a:cubicBezTo>
                  <a:cubicBezTo>
                    <a:pt x="656" y="3380"/>
                    <a:pt x="601" y="3369"/>
                    <a:pt x="549" y="3369"/>
                  </a:cubicBezTo>
                  <a:cubicBezTo>
                    <a:pt x="210" y="3369"/>
                    <a:pt x="1" y="3832"/>
                    <a:pt x="317" y="4043"/>
                  </a:cubicBezTo>
                  <a:cubicBezTo>
                    <a:pt x="1655" y="4803"/>
                    <a:pt x="2962" y="5502"/>
                    <a:pt x="4208" y="6353"/>
                  </a:cubicBezTo>
                  <a:cubicBezTo>
                    <a:pt x="4271" y="6389"/>
                    <a:pt x="4340" y="6406"/>
                    <a:pt x="4407" y="6406"/>
                  </a:cubicBezTo>
                  <a:cubicBezTo>
                    <a:pt x="4565" y="6406"/>
                    <a:pt x="4712" y="6311"/>
                    <a:pt x="4755" y="6140"/>
                  </a:cubicBezTo>
                  <a:cubicBezTo>
                    <a:pt x="5089" y="4225"/>
                    <a:pt x="4937" y="2280"/>
                    <a:pt x="5120" y="365"/>
                  </a:cubicBezTo>
                  <a:cubicBezTo>
                    <a:pt x="5135" y="122"/>
                    <a:pt x="4952" y="0"/>
                    <a:pt x="4762" y="0"/>
                  </a:cubicBezTo>
                  <a:close/>
                </a:path>
              </a:pathLst>
            </a:custGeom>
            <a:grpFill/>
            <a:ln>
              <a:solidFill>
                <a:schemeClr val="accent4">
                  <a:lumMod val="75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2285;p72"/>
            <p:cNvSpPr/>
            <p:nvPr/>
          </p:nvSpPr>
          <p:spPr>
            <a:xfrm>
              <a:off x="5396627" y="3464377"/>
              <a:ext cx="129578" cy="149789"/>
            </a:xfrm>
            <a:custGeom>
              <a:avLst/>
              <a:gdLst/>
              <a:ahLst/>
              <a:cxnLst/>
              <a:rect l="l" t="t" r="r" b="b"/>
              <a:pathLst>
                <a:path w="7200" h="8323" extrusionOk="0">
                  <a:moveTo>
                    <a:pt x="6836" y="1"/>
                  </a:moveTo>
                  <a:cubicBezTo>
                    <a:pt x="6644" y="1"/>
                    <a:pt x="6440" y="130"/>
                    <a:pt x="6425" y="377"/>
                  </a:cubicBezTo>
                  <a:cubicBezTo>
                    <a:pt x="6256" y="2718"/>
                    <a:pt x="6217" y="5059"/>
                    <a:pt x="6310" y="7400"/>
                  </a:cubicBezTo>
                  <a:lnTo>
                    <a:pt x="6310" y="7400"/>
                  </a:lnTo>
                  <a:cubicBezTo>
                    <a:pt x="4413" y="6722"/>
                    <a:pt x="2516" y="5999"/>
                    <a:pt x="619" y="5301"/>
                  </a:cubicBezTo>
                  <a:cubicBezTo>
                    <a:pt x="569" y="5281"/>
                    <a:pt x="522" y="5272"/>
                    <a:pt x="479" y="5272"/>
                  </a:cubicBezTo>
                  <a:cubicBezTo>
                    <a:pt x="125" y="5272"/>
                    <a:pt x="1" y="5868"/>
                    <a:pt x="407" y="6031"/>
                  </a:cubicBezTo>
                  <a:cubicBezTo>
                    <a:pt x="2474" y="6791"/>
                    <a:pt x="4540" y="7581"/>
                    <a:pt x="6607" y="8310"/>
                  </a:cubicBezTo>
                  <a:cubicBezTo>
                    <a:pt x="6639" y="8318"/>
                    <a:pt x="6671" y="8322"/>
                    <a:pt x="6702" y="8322"/>
                  </a:cubicBezTo>
                  <a:cubicBezTo>
                    <a:pt x="6910" y="8322"/>
                    <a:pt x="7094" y="8153"/>
                    <a:pt x="7094" y="7915"/>
                  </a:cubicBezTo>
                  <a:cubicBezTo>
                    <a:pt x="6972" y="5392"/>
                    <a:pt x="7003" y="2870"/>
                    <a:pt x="7185" y="377"/>
                  </a:cubicBezTo>
                  <a:cubicBezTo>
                    <a:pt x="7200" y="123"/>
                    <a:pt x="7023" y="1"/>
                    <a:pt x="6836" y="1"/>
                  </a:cubicBezTo>
                  <a:close/>
                </a:path>
              </a:pathLst>
            </a:custGeom>
            <a:grpFill/>
            <a:ln>
              <a:solidFill>
                <a:schemeClr val="accent4">
                  <a:lumMod val="75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2286;p72"/>
            <p:cNvSpPr/>
            <p:nvPr/>
          </p:nvSpPr>
          <p:spPr>
            <a:xfrm>
              <a:off x="5379637" y="3389582"/>
              <a:ext cx="64141" cy="74148"/>
            </a:xfrm>
            <a:custGeom>
              <a:avLst/>
              <a:gdLst/>
              <a:ahLst/>
              <a:cxnLst/>
              <a:rect l="l" t="t" r="r" b="b"/>
              <a:pathLst>
                <a:path w="3564" h="4120" extrusionOk="0">
                  <a:moveTo>
                    <a:pt x="3102" y="1"/>
                  </a:moveTo>
                  <a:cubicBezTo>
                    <a:pt x="2954" y="1"/>
                    <a:pt x="2816" y="83"/>
                    <a:pt x="2779" y="278"/>
                  </a:cubicBezTo>
                  <a:lnTo>
                    <a:pt x="2779" y="308"/>
                  </a:lnTo>
                  <a:cubicBezTo>
                    <a:pt x="2600" y="1254"/>
                    <a:pt x="2507" y="2244"/>
                    <a:pt x="2537" y="3222"/>
                  </a:cubicBezTo>
                  <a:lnTo>
                    <a:pt x="2537" y="3222"/>
                  </a:lnTo>
                  <a:cubicBezTo>
                    <a:pt x="1869" y="3007"/>
                    <a:pt x="1220" y="2751"/>
                    <a:pt x="591" y="2436"/>
                  </a:cubicBezTo>
                  <a:cubicBezTo>
                    <a:pt x="542" y="2417"/>
                    <a:pt x="497" y="2408"/>
                    <a:pt x="455" y="2408"/>
                  </a:cubicBezTo>
                  <a:cubicBezTo>
                    <a:pt x="103" y="2408"/>
                    <a:pt x="1" y="3030"/>
                    <a:pt x="408" y="3165"/>
                  </a:cubicBezTo>
                  <a:cubicBezTo>
                    <a:pt x="1199" y="3561"/>
                    <a:pt x="2019" y="3865"/>
                    <a:pt x="2840" y="4108"/>
                  </a:cubicBezTo>
                  <a:cubicBezTo>
                    <a:pt x="2872" y="4116"/>
                    <a:pt x="2904" y="4119"/>
                    <a:pt x="2935" y="4119"/>
                  </a:cubicBezTo>
                  <a:cubicBezTo>
                    <a:pt x="3143" y="4119"/>
                    <a:pt x="3326" y="3954"/>
                    <a:pt x="3326" y="3743"/>
                  </a:cubicBezTo>
                  <a:cubicBezTo>
                    <a:pt x="3235" y="2649"/>
                    <a:pt x="3296" y="1554"/>
                    <a:pt x="3509" y="460"/>
                  </a:cubicBezTo>
                  <a:cubicBezTo>
                    <a:pt x="3563" y="187"/>
                    <a:pt x="3323" y="1"/>
                    <a:pt x="3102" y="1"/>
                  </a:cubicBezTo>
                  <a:close/>
                </a:path>
              </a:pathLst>
            </a:custGeom>
            <a:grpFill/>
            <a:ln>
              <a:solidFill>
                <a:schemeClr val="accent4">
                  <a:lumMod val="75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7" name="Elipse 16"/>
          <p:cNvSpPr/>
          <p:nvPr/>
        </p:nvSpPr>
        <p:spPr>
          <a:xfrm>
            <a:off x="11959813" y="6492233"/>
            <a:ext cx="91835" cy="144997"/>
          </a:xfrm>
          <a:prstGeom prst="ellipse">
            <a:avLst/>
          </a:prstGeom>
          <a:solidFill>
            <a:srgbClr val="FFEFFA"/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grpSp>
        <p:nvGrpSpPr>
          <p:cNvPr id="18" name="Google Shape;2337;p72"/>
          <p:cNvGrpSpPr/>
          <p:nvPr/>
        </p:nvGrpSpPr>
        <p:grpSpPr>
          <a:xfrm>
            <a:off x="9769377" y="1295142"/>
            <a:ext cx="2493939" cy="1079982"/>
            <a:chOff x="3927551" y="2773306"/>
            <a:chExt cx="745450" cy="360706"/>
          </a:xfrm>
        </p:grpSpPr>
        <p:sp>
          <p:nvSpPr>
            <p:cNvPr id="19" name="Google Shape;2338;p72"/>
            <p:cNvSpPr/>
            <p:nvPr/>
          </p:nvSpPr>
          <p:spPr>
            <a:xfrm>
              <a:off x="3988006" y="2915785"/>
              <a:ext cx="684995" cy="218228"/>
            </a:xfrm>
            <a:custGeom>
              <a:avLst/>
              <a:gdLst/>
              <a:ahLst/>
              <a:cxnLst/>
              <a:rect l="l" t="t" r="r" b="b"/>
              <a:pathLst>
                <a:path w="49130" h="15652" extrusionOk="0">
                  <a:moveTo>
                    <a:pt x="23294" y="0"/>
                  </a:moveTo>
                  <a:cubicBezTo>
                    <a:pt x="15464" y="0"/>
                    <a:pt x="7641" y="2972"/>
                    <a:pt x="408" y="5556"/>
                  </a:cubicBezTo>
                  <a:cubicBezTo>
                    <a:pt x="1" y="5692"/>
                    <a:pt x="103" y="6314"/>
                    <a:pt x="477" y="6314"/>
                  </a:cubicBezTo>
                  <a:cubicBezTo>
                    <a:pt x="521" y="6314"/>
                    <a:pt x="569" y="6305"/>
                    <a:pt x="621" y="6286"/>
                  </a:cubicBezTo>
                  <a:cubicBezTo>
                    <a:pt x="7975" y="3671"/>
                    <a:pt x="15659" y="813"/>
                    <a:pt x="23543" y="813"/>
                  </a:cubicBezTo>
                  <a:cubicBezTo>
                    <a:pt x="24914" y="813"/>
                    <a:pt x="26291" y="899"/>
                    <a:pt x="27673" y="1088"/>
                  </a:cubicBezTo>
                  <a:cubicBezTo>
                    <a:pt x="36062" y="2243"/>
                    <a:pt x="44087" y="8322"/>
                    <a:pt x="48342" y="15496"/>
                  </a:cubicBezTo>
                  <a:cubicBezTo>
                    <a:pt x="48424" y="15605"/>
                    <a:pt x="48534" y="15652"/>
                    <a:pt x="48641" y="15652"/>
                  </a:cubicBezTo>
                  <a:cubicBezTo>
                    <a:pt x="48891" y="15652"/>
                    <a:pt x="49130" y="15399"/>
                    <a:pt x="48981" y="15101"/>
                  </a:cubicBezTo>
                  <a:cubicBezTo>
                    <a:pt x="44664" y="7806"/>
                    <a:pt x="36853" y="2061"/>
                    <a:pt x="28524" y="480"/>
                  </a:cubicBezTo>
                  <a:cubicBezTo>
                    <a:pt x="26785" y="148"/>
                    <a:pt x="25039" y="0"/>
                    <a:pt x="2329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2339;p72"/>
            <p:cNvSpPr/>
            <p:nvPr/>
          </p:nvSpPr>
          <p:spPr>
            <a:xfrm>
              <a:off x="3927551" y="2943781"/>
              <a:ext cx="203672" cy="99229"/>
            </a:xfrm>
            <a:custGeom>
              <a:avLst/>
              <a:gdLst/>
              <a:ahLst/>
              <a:cxnLst/>
              <a:rect l="l" t="t" r="r" b="b"/>
              <a:pathLst>
                <a:path w="14608" h="7117" extrusionOk="0">
                  <a:moveTo>
                    <a:pt x="11511" y="765"/>
                  </a:moveTo>
                  <a:cubicBezTo>
                    <a:pt x="12171" y="765"/>
                    <a:pt x="12825" y="808"/>
                    <a:pt x="13458" y="916"/>
                  </a:cubicBezTo>
                  <a:lnTo>
                    <a:pt x="13458" y="916"/>
                  </a:lnTo>
                  <a:cubicBezTo>
                    <a:pt x="11682" y="3443"/>
                    <a:pt x="9216" y="5061"/>
                    <a:pt x="6264" y="5950"/>
                  </a:cubicBezTo>
                  <a:cubicBezTo>
                    <a:pt x="5375" y="6204"/>
                    <a:pt x="4412" y="6428"/>
                    <a:pt x="3468" y="6428"/>
                  </a:cubicBezTo>
                  <a:cubicBezTo>
                    <a:pt x="3057" y="6428"/>
                    <a:pt x="2649" y="6386"/>
                    <a:pt x="2252" y="6284"/>
                  </a:cubicBezTo>
                  <a:cubicBezTo>
                    <a:pt x="641" y="5859"/>
                    <a:pt x="1188" y="3974"/>
                    <a:pt x="2009" y="3153"/>
                  </a:cubicBezTo>
                  <a:cubicBezTo>
                    <a:pt x="3528" y="1664"/>
                    <a:pt x="6234" y="1299"/>
                    <a:pt x="8240" y="1026"/>
                  </a:cubicBezTo>
                  <a:cubicBezTo>
                    <a:pt x="9295" y="885"/>
                    <a:pt x="10410" y="765"/>
                    <a:pt x="11511" y="765"/>
                  </a:cubicBezTo>
                  <a:close/>
                  <a:moveTo>
                    <a:pt x="11401" y="1"/>
                  </a:moveTo>
                  <a:cubicBezTo>
                    <a:pt x="9667" y="1"/>
                    <a:pt x="7900" y="281"/>
                    <a:pt x="6264" y="600"/>
                  </a:cubicBezTo>
                  <a:cubicBezTo>
                    <a:pt x="4167" y="995"/>
                    <a:pt x="1036" y="1877"/>
                    <a:pt x="489" y="4278"/>
                  </a:cubicBezTo>
                  <a:cubicBezTo>
                    <a:pt x="1" y="6533"/>
                    <a:pt x="1914" y="7117"/>
                    <a:pt x="3697" y="7117"/>
                  </a:cubicBezTo>
                  <a:cubicBezTo>
                    <a:pt x="4245" y="7117"/>
                    <a:pt x="4781" y="7062"/>
                    <a:pt x="5231" y="6983"/>
                  </a:cubicBezTo>
                  <a:cubicBezTo>
                    <a:pt x="9030" y="6284"/>
                    <a:pt x="12374" y="4065"/>
                    <a:pt x="14441" y="813"/>
                  </a:cubicBezTo>
                  <a:cubicBezTo>
                    <a:pt x="14607" y="521"/>
                    <a:pt x="14360" y="258"/>
                    <a:pt x="14100" y="258"/>
                  </a:cubicBezTo>
                  <a:cubicBezTo>
                    <a:pt x="14085" y="258"/>
                    <a:pt x="14070" y="259"/>
                    <a:pt x="14054" y="261"/>
                  </a:cubicBezTo>
                  <a:lnTo>
                    <a:pt x="14054" y="261"/>
                  </a:lnTo>
                  <a:cubicBezTo>
                    <a:pt x="13194" y="76"/>
                    <a:pt x="12302" y="1"/>
                    <a:pt x="1140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2340;p72"/>
            <p:cNvSpPr/>
            <p:nvPr/>
          </p:nvSpPr>
          <p:spPr>
            <a:xfrm>
              <a:off x="4040304" y="2803324"/>
              <a:ext cx="189493" cy="126138"/>
            </a:xfrm>
            <a:custGeom>
              <a:avLst/>
              <a:gdLst/>
              <a:ahLst/>
              <a:cxnLst/>
              <a:rect l="l" t="t" r="r" b="b"/>
              <a:pathLst>
                <a:path w="13591" h="9047" extrusionOk="0">
                  <a:moveTo>
                    <a:pt x="7421" y="699"/>
                  </a:moveTo>
                  <a:cubicBezTo>
                    <a:pt x="8710" y="699"/>
                    <a:pt x="9662" y="1777"/>
                    <a:pt x="10305" y="2771"/>
                  </a:cubicBezTo>
                  <a:cubicBezTo>
                    <a:pt x="11391" y="4386"/>
                    <a:pt x="11916" y="6307"/>
                    <a:pt x="12533" y="8137"/>
                  </a:cubicBezTo>
                  <a:lnTo>
                    <a:pt x="12533" y="8137"/>
                  </a:lnTo>
                  <a:cubicBezTo>
                    <a:pt x="9780" y="7442"/>
                    <a:pt x="2480" y="5293"/>
                    <a:pt x="3831" y="2619"/>
                  </a:cubicBezTo>
                  <a:cubicBezTo>
                    <a:pt x="4408" y="1464"/>
                    <a:pt x="6110" y="796"/>
                    <a:pt x="7265" y="704"/>
                  </a:cubicBezTo>
                  <a:cubicBezTo>
                    <a:pt x="7318" y="701"/>
                    <a:pt x="7370" y="699"/>
                    <a:pt x="7421" y="699"/>
                  </a:cubicBezTo>
                  <a:close/>
                  <a:moveTo>
                    <a:pt x="7319" y="1"/>
                  </a:moveTo>
                  <a:cubicBezTo>
                    <a:pt x="5954" y="1"/>
                    <a:pt x="4541" y="685"/>
                    <a:pt x="3527" y="1768"/>
                  </a:cubicBezTo>
                  <a:cubicBezTo>
                    <a:pt x="1" y="5507"/>
                    <a:pt x="10974" y="8577"/>
                    <a:pt x="13010" y="9033"/>
                  </a:cubicBezTo>
                  <a:cubicBezTo>
                    <a:pt x="13047" y="9042"/>
                    <a:pt x="13083" y="9046"/>
                    <a:pt x="13117" y="9046"/>
                  </a:cubicBezTo>
                  <a:cubicBezTo>
                    <a:pt x="13431" y="9046"/>
                    <a:pt x="13590" y="8673"/>
                    <a:pt x="13443" y="8450"/>
                  </a:cubicBezTo>
                  <a:lnTo>
                    <a:pt x="13443" y="8450"/>
                  </a:lnTo>
                  <a:cubicBezTo>
                    <a:pt x="13441" y="8442"/>
                    <a:pt x="13438" y="8433"/>
                    <a:pt x="13436" y="8425"/>
                  </a:cubicBezTo>
                  <a:cubicBezTo>
                    <a:pt x="12554" y="5993"/>
                    <a:pt x="11916" y="3349"/>
                    <a:pt x="10183" y="1343"/>
                  </a:cubicBezTo>
                  <a:cubicBezTo>
                    <a:pt x="9391" y="405"/>
                    <a:pt x="8369" y="1"/>
                    <a:pt x="73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341;p72"/>
            <p:cNvSpPr/>
            <p:nvPr/>
          </p:nvSpPr>
          <p:spPr>
            <a:xfrm>
              <a:off x="4188206" y="2915241"/>
              <a:ext cx="155124" cy="143259"/>
            </a:xfrm>
            <a:custGeom>
              <a:avLst/>
              <a:gdLst/>
              <a:ahLst/>
              <a:cxnLst/>
              <a:rect l="l" t="t" r="r" b="b"/>
              <a:pathLst>
                <a:path w="11126" h="10275" extrusionOk="0">
                  <a:moveTo>
                    <a:pt x="9919" y="863"/>
                  </a:moveTo>
                  <a:lnTo>
                    <a:pt x="9919" y="863"/>
                  </a:lnTo>
                  <a:cubicBezTo>
                    <a:pt x="10536" y="4710"/>
                    <a:pt x="8294" y="9419"/>
                    <a:pt x="4197" y="9419"/>
                  </a:cubicBezTo>
                  <a:cubicBezTo>
                    <a:pt x="3789" y="9419"/>
                    <a:pt x="3363" y="9372"/>
                    <a:pt x="2919" y="9273"/>
                  </a:cubicBezTo>
                  <a:cubicBezTo>
                    <a:pt x="153" y="8665"/>
                    <a:pt x="2828" y="5443"/>
                    <a:pt x="3740" y="4471"/>
                  </a:cubicBezTo>
                  <a:cubicBezTo>
                    <a:pt x="5406" y="2683"/>
                    <a:pt x="7737" y="1802"/>
                    <a:pt x="9919" y="863"/>
                  </a:cubicBezTo>
                  <a:close/>
                  <a:moveTo>
                    <a:pt x="10261" y="1"/>
                  </a:moveTo>
                  <a:cubicBezTo>
                    <a:pt x="10161" y="1"/>
                    <a:pt x="10057" y="40"/>
                    <a:pt x="9977" y="110"/>
                  </a:cubicBezTo>
                  <a:lnTo>
                    <a:pt x="9977" y="110"/>
                  </a:lnTo>
                  <a:cubicBezTo>
                    <a:pt x="9950" y="100"/>
                    <a:pt x="9921" y="95"/>
                    <a:pt x="9890" y="95"/>
                  </a:cubicBezTo>
                  <a:cubicBezTo>
                    <a:pt x="9849" y="95"/>
                    <a:pt x="9805" y="104"/>
                    <a:pt x="9758" y="124"/>
                  </a:cubicBezTo>
                  <a:lnTo>
                    <a:pt x="9758" y="155"/>
                  </a:lnTo>
                  <a:cubicBezTo>
                    <a:pt x="6962" y="1310"/>
                    <a:pt x="4256" y="2434"/>
                    <a:pt x="2372" y="4896"/>
                  </a:cubicBezTo>
                  <a:cubicBezTo>
                    <a:pt x="1247" y="6386"/>
                    <a:pt x="1" y="8757"/>
                    <a:pt x="2220" y="9851"/>
                  </a:cubicBezTo>
                  <a:cubicBezTo>
                    <a:pt x="2822" y="10144"/>
                    <a:pt x="3458" y="10274"/>
                    <a:pt x="4096" y="10274"/>
                  </a:cubicBezTo>
                  <a:cubicBezTo>
                    <a:pt x="5902" y="10274"/>
                    <a:pt x="7723" y="9231"/>
                    <a:pt x="8846" y="7906"/>
                  </a:cubicBezTo>
                  <a:cubicBezTo>
                    <a:pt x="10579" y="5869"/>
                    <a:pt x="11126" y="2860"/>
                    <a:pt x="10579" y="276"/>
                  </a:cubicBezTo>
                  <a:cubicBezTo>
                    <a:pt x="10543" y="84"/>
                    <a:pt x="10407" y="1"/>
                    <a:pt x="1026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342;p72"/>
            <p:cNvSpPr/>
            <p:nvPr/>
          </p:nvSpPr>
          <p:spPr>
            <a:xfrm>
              <a:off x="4245705" y="2917374"/>
              <a:ext cx="90529" cy="117591"/>
            </a:xfrm>
            <a:custGeom>
              <a:avLst/>
              <a:gdLst/>
              <a:ahLst/>
              <a:cxnLst/>
              <a:rect l="l" t="t" r="r" b="b"/>
              <a:pathLst>
                <a:path w="6493" h="8434" extrusionOk="0">
                  <a:moveTo>
                    <a:pt x="5971" y="0"/>
                  </a:moveTo>
                  <a:cubicBezTo>
                    <a:pt x="5851" y="0"/>
                    <a:pt x="5727" y="54"/>
                    <a:pt x="5634" y="184"/>
                  </a:cubicBezTo>
                  <a:cubicBezTo>
                    <a:pt x="3841" y="2768"/>
                    <a:pt x="2078" y="5382"/>
                    <a:pt x="193" y="7905"/>
                  </a:cubicBezTo>
                  <a:cubicBezTo>
                    <a:pt x="0" y="8162"/>
                    <a:pt x="276" y="8434"/>
                    <a:pt x="551" y="8434"/>
                  </a:cubicBezTo>
                  <a:cubicBezTo>
                    <a:pt x="666" y="8434"/>
                    <a:pt x="781" y="8386"/>
                    <a:pt x="862" y="8269"/>
                  </a:cubicBezTo>
                  <a:cubicBezTo>
                    <a:pt x="2746" y="5746"/>
                    <a:pt x="4509" y="3132"/>
                    <a:pt x="6303" y="549"/>
                  </a:cubicBezTo>
                  <a:cubicBezTo>
                    <a:pt x="6492" y="275"/>
                    <a:pt x="6243" y="0"/>
                    <a:pt x="597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343;p72"/>
            <p:cNvSpPr/>
            <p:nvPr/>
          </p:nvSpPr>
          <p:spPr>
            <a:xfrm>
              <a:off x="4300946" y="2773306"/>
              <a:ext cx="102561" cy="156268"/>
            </a:xfrm>
            <a:custGeom>
              <a:avLst/>
              <a:gdLst/>
              <a:ahLst/>
              <a:cxnLst/>
              <a:rect l="l" t="t" r="r" b="b"/>
              <a:pathLst>
                <a:path w="7356" h="11208" extrusionOk="0">
                  <a:moveTo>
                    <a:pt x="3401" y="806"/>
                  </a:moveTo>
                  <a:cubicBezTo>
                    <a:pt x="3669" y="806"/>
                    <a:pt x="3930" y="867"/>
                    <a:pt x="4164" y="1003"/>
                  </a:cubicBezTo>
                  <a:cubicBezTo>
                    <a:pt x="5654" y="1854"/>
                    <a:pt x="5897" y="4681"/>
                    <a:pt x="6079" y="6170"/>
                  </a:cubicBezTo>
                  <a:cubicBezTo>
                    <a:pt x="6219" y="7487"/>
                    <a:pt x="6359" y="8959"/>
                    <a:pt x="6143" y="10276"/>
                  </a:cubicBezTo>
                  <a:lnTo>
                    <a:pt x="6143" y="10276"/>
                  </a:lnTo>
                  <a:cubicBezTo>
                    <a:pt x="4414" y="9217"/>
                    <a:pt x="2939" y="7509"/>
                    <a:pt x="1915" y="5775"/>
                  </a:cubicBezTo>
                  <a:cubicBezTo>
                    <a:pt x="1246" y="4681"/>
                    <a:pt x="760" y="3283"/>
                    <a:pt x="1368" y="2067"/>
                  </a:cubicBezTo>
                  <a:cubicBezTo>
                    <a:pt x="1733" y="1359"/>
                    <a:pt x="2596" y="806"/>
                    <a:pt x="3401" y="806"/>
                  </a:cubicBezTo>
                  <a:close/>
                  <a:moveTo>
                    <a:pt x="3313" y="0"/>
                  </a:moveTo>
                  <a:cubicBezTo>
                    <a:pt x="882" y="0"/>
                    <a:pt x="0" y="2705"/>
                    <a:pt x="547" y="4620"/>
                  </a:cubicBezTo>
                  <a:cubicBezTo>
                    <a:pt x="1277" y="7204"/>
                    <a:pt x="3769" y="9909"/>
                    <a:pt x="6110" y="11155"/>
                  </a:cubicBezTo>
                  <a:cubicBezTo>
                    <a:pt x="6173" y="11192"/>
                    <a:pt x="6237" y="11208"/>
                    <a:pt x="6296" y="11208"/>
                  </a:cubicBezTo>
                  <a:cubicBezTo>
                    <a:pt x="6420" y="11208"/>
                    <a:pt x="6529" y="11140"/>
                    <a:pt x="6600" y="11043"/>
                  </a:cubicBezTo>
                  <a:lnTo>
                    <a:pt x="6600" y="11043"/>
                  </a:lnTo>
                  <a:cubicBezTo>
                    <a:pt x="6696" y="11006"/>
                    <a:pt x="6775" y="10925"/>
                    <a:pt x="6809" y="10791"/>
                  </a:cubicBezTo>
                  <a:cubicBezTo>
                    <a:pt x="7356" y="8237"/>
                    <a:pt x="7234" y="0"/>
                    <a:pt x="331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344;p72"/>
            <p:cNvSpPr/>
            <p:nvPr/>
          </p:nvSpPr>
          <p:spPr>
            <a:xfrm>
              <a:off x="4341672" y="2819916"/>
              <a:ext cx="51852" cy="104290"/>
            </a:xfrm>
            <a:custGeom>
              <a:avLst/>
              <a:gdLst/>
              <a:ahLst/>
              <a:cxnLst/>
              <a:rect l="l" t="t" r="r" b="b"/>
              <a:pathLst>
                <a:path w="3719" h="7480" extrusionOk="0">
                  <a:moveTo>
                    <a:pt x="535" y="0"/>
                  </a:moveTo>
                  <a:cubicBezTo>
                    <a:pt x="280" y="0"/>
                    <a:pt x="1" y="282"/>
                    <a:pt x="149" y="578"/>
                  </a:cubicBezTo>
                  <a:cubicBezTo>
                    <a:pt x="1213" y="2706"/>
                    <a:pt x="2307" y="4864"/>
                    <a:pt x="2915" y="7204"/>
                  </a:cubicBezTo>
                  <a:cubicBezTo>
                    <a:pt x="2963" y="7397"/>
                    <a:pt x="3106" y="7480"/>
                    <a:pt x="3254" y="7480"/>
                  </a:cubicBezTo>
                  <a:cubicBezTo>
                    <a:pt x="3481" y="7480"/>
                    <a:pt x="3718" y="7286"/>
                    <a:pt x="3645" y="6992"/>
                  </a:cubicBezTo>
                  <a:cubicBezTo>
                    <a:pt x="3037" y="4621"/>
                    <a:pt x="1912" y="2402"/>
                    <a:pt x="818" y="183"/>
                  </a:cubicBezTo>
                  <a:cubicBezTo>
                    <a:pt x="753" y="54"/>
                    <a:pt x="647" y="0"/>
                    <a:pt x="53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2345;p72"/>
            <p:cNvSpPr/>
            <p:nvPr/>
          </p:nvSpPr>
          <p:spPr>
            <a:xfrm>
              <a:off x="4125451" y="2847062"/>
              <a:ext cx="95116" cy="80490"/>
            </a:xfrm>
            <a:custGeom>
              <a:avLst/>
              <a:gdLst/>
              <a:ahLst/>
              <a:cxnLst/>
              <a:rect l="l" t="t" r="r" b="b"/>
              <a:pathLst>
                <a:path w="6822" h="5773" extrusionOk="0">
                  <a:moveTo>
                    <a:pt x="550" y="1"/>
                  </a:moveTo>
                  <a:cubicBezTo>
                    <a:pt x="275" y="1"/>
                    <a:pt x="0" y="266"/>
                    <a:pt x="216" y="546"/>
                  </a:cubicBezTo>
                  <a:cubicBezTo>
                    <a:pt x="1766" y="2613"/>
                    <a:pt x="3955" y="4102"/>
                    <a:pt x="5961" y="5683"/>
                  </a:cubicBezTo>
                  <a:cubicBezTo>
                    <a:pt x="6042" y="5746"/>
                    <a:pt x="6130" y="5772"/>
                    <a:pt x="6215" y="5772"/>
                  </a:cubicBezTo>
                  <a:cubicBezTo>
                    <a:pt x="6541" y="5772"/>
                    <a:pt x="6822" y="5377"/>
                    <a:pt x="6508" y="5136"/>
                  </a:cubicBezTo>
                  <a:cubicBezTo>
                    <a:pt x="4563" y="3616"/>
                    <a:pt x="2374" y="2157"/>
                    <a:pt x="854" y="151"/>
                  </a:cubicBezTo>
                  <a:cubicBezTo>
                    <a:pt x="775" y="45"/>
                    <a:pt x="662" y="1"/>
                    <a:pt x="55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346;p72"/>
            <p:cNvSpPr/>
            <p:nvPr/>
          </p:nvSpPr>
          <p:spPr>
            <a:xfrm>
              <a:off x="4447147" y="2825925"/>
              <a:ext cx="101724" cy="145894"/>
            </a:xfrm>
            <a:custGeom>
              <a:avLst/>
              <a:gdLst/>
              <a:ahLst/>
              <a:cxnLst/>
              <a:rect l="l" t="t" r="r" b="b"/>
              <a:pathLst>
                <a:path w="7296" h="10464" extrusionOk="0">
                  <a:moveTo>
                    <a:pt x="4661" y="803"/>
                  </a:moveTo>
                  <a:cubicBezTo>
                    <a:pt x="4973" y="803"/>
                    <a:pt x="5285" y="907"/>
                    <a:pt x="5563" y="1150"/>
                  </a:cubicBezTo>
                  <a:cubicBezTo>
                    <a:pt x="6262" y="1789"/>
                    <a:pt x="6293" y="3156"/>
                    <a:pt x="6293" y="4007"/>
                  </a:cubicBezTo>
                  <a:cubicBezTo>
                    <a:pt x="6321" y="6076"/>
                    <a:pt x="5108" y="7643"/>
                    <a:pt x="4081" y="9274"/>
                  </a:cubicBezTo>
                  <a:lnTo>
                    <a:pt x="4081" y="9274"/>
                  </a:lnTo>
                  <a:cubicBezTo>
                    <a:pt x="3321" y="7025"/>
                    <a:pt x="2315" y="4545"/>
                    <a:pt x="2919" y="2214"/>
                  </a:cubicBezTo>
                  <a:cubicBezTo>
                    <a:pt x="3114" y="1454"/>
                    <a:pt x="3883" y="803"/>
                    <a:pt x="4661" y="803"/>
                  </a:cubicBezTo>
                  <a:close/>
                  <a:moveTo>
                    <a:pt x="4757" y="0"/>
                  </a:moveTo>
                  <a:cubicBezTo>
                    <a:pt x="4580" y="0"/>
                    <a:pt x="4393" y="27"/>
                    <a:pt x="4195" y="86"/>
                  </a:cubicBezTo>
                  <a:cubicBezTo>
                    <a:pt x="1" y="1333"/>
                    <a:pt x="2736" y="7473"/>
                    <a:pt x="3557" y="10178"/>
                  </a:cubicBezTo>
                  <a:cubicBezTo>
                    <a:pt x="3619" y="10377"/>
                    <a:pt x="3778" y="10464"/>
                    <a:pt x="3934" y="10464"/>
                  </a:cubicBezTo>
                  <a:cubicBezTo>
                    <a:pt x="4101" y="10464"/>
                    <a:pt x="4265" y="10363"/>
                    <a:pt x="4300" y="10193"/>
                  </a:cubicBezTo>
                  <a:lnTo>
                    <a:pt x="4300" y="10193"/>
                  </a:lnTo>
                  <a:cubicBezTo>
                    <a:pt x="4377" y="10169"/>
                    <a:pt x="4448" y="10116"/>
                    <a:pt x="4499" y="10026"/>
                  </a:cubicBezTo>
                  <a:cubicBezTo>
                    <a:pt x="5958" y="7655"/>
                    <a:pt x="7296" y="5740"/>
                    <a:pt x="6992" y="2852"/>
                  </a:cubicBezTo>
                  <a:cubicBezTo>
                    <a:pt x="6857" y="1641"/>
                    <a:pt x="6126" y="0"/>
                    <a:pt x="47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347;p72"/>
            <p:cNvSpPr/>
            <p:nvPr/>
          </p:nvSpPr>
          <p:spPr>
            <a:xfrm>
              <a:off x="4497577" y="2858885"/>
              <a:ext cx="15365" cy="109379"/>
            </a:xfrm>
            <a:custGeom>
              <a:avLst/>
              <a:gdLst/>
              <a:ahLst/>
              <a:cxnLst/>
              <a:rect l="l" t="t" r="r" b="b"/>
              <a:pathLst>
                <a:path w="1102" h="7845" extrusionOk="0">
                  <a:moveTo>
                    <a:pt x="631" y="0"/>
                  </a:moveTo>
                  <a:cubicBezTo>
                    <a:pt x="488" y="0"/>
                    <a:pt x="359" y="83"/>
                    <a:pt x="335" y="276"/>
                  </a:cubicBezTo>
                  <a:cubicBezTo>
                    <a:pt x="1" y="2677"/>
                    <a:pt x="274" y="5078"/>
                    <a:pt x="62" y="7479"/>
                  </a:cubicBezTo>
                  <a:cubicBezTo>
                    <a:pt x="46" y="7723"/>
                    <a:pt x="229" y="7844"/>
                    <a:pt x="419" y="7844"/>
                  </a:cubicBezTo>
                  <a:cubicBezTo>
                    <a:pt x="609" y="7844"/>
                    <a:pt x="806" y="7723"/>
                    <a:pt x="821" y="7479"/>
                  </a:cubicBezTo>
                  <a:cubicBezTo>
                    <a:pt x="1034" y="5139"/>
                    <a:pt x="730" y="2798"/>
                    <a:pt x="1065" y="488"/>
                  </a:cubicBezTo>
                  <a:cubicBezTo>
                    <a:pt x="1101" y="194"/>
                    <a:pt x="849" y="0"/>
                    <a:pt x="63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7869954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9000">
        <p:wipe dir="r"/>
      </p:transition>
    </mc:Choice>
    <mc:Fallback>
      <p:transition advClick="0" advTm="9000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3" presetClass="emph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55 ideas de PLANTILLAS PARA DIAPOSITIVAS | plantillas para diapositivas,  diapositivas, plantilla powerpoint"/>
          <p:cNvPicPr>
            <a:picLocks noChangeAspect="1" noChangeArrowheads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35094"/>
            <a:ext cx="12192000" cy="5507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626532" y="1371598"/>
            <a:ext cx="11108266" cy="489003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s-MX" sz="3600" dirty="0">
                <a:latin typeface="Kristen ITC" panose="03050502040202030202" pitchFamily="66" charset="0"/>
              </a:rPr>
              <a:t>La violencia contra mujeres y niñas es una de las violaciones de los derechos humanos más extendidas, persistentes y devastadoras del mundo actual sobre las que apenas se informa debido a la impunidad de la cual disfrutan los perpetradores, y el silencio, la estigmatización y la vergüenza que sufren las víctimas.</a:t>
            </a:r>
          </a:p>
        </p:txBody>
      </p:sp>
    </p:spTree>
    <p:extLst>
      <p:ext uri="{BB962C8B-B14F-4D97-AF65-F5344CB8AC3E}">
        <p14:creationId xmlns:p14="http://schemas.microsoft.com/office/powerpoint/2010/main" val="19427679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17000">
        <p:wipe/>
      </p:transition>
    </mc:Choice>
    <mc:Fallback>
      <p:transition advClick="0" advTm="17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1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15" presetClass="emph" presetSubtype="0" grpId="2" nodeType="afterEffect">
                                  <p:stCondLst>
                                    <p:cond delay="100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 override="childStyle">
                                        <p:cTn id="12" dur="175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15" presetClass="emph" presetSubtype="0" grpId="3" nodeType="afterEffect">
                                  <p:stCondLst>
                                    <p:cond delay="150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 override="childStyle">
                                        <p:cTn id="15" dur="175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250"/>
                            </p:stCondLst>
                            <p:childTnLst>
                              <p:par>
                                <p:cTn id="17" presetID="15" presetClass="emph" presetSubtype="0" grpId="4" nodeType="afterEffect">
                                  <p:stCondLst>
                                    <p:cond delay="155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 override="childStyle">
                                        <p:cTn id="18" dur="175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550"/>
                            </p:stCondLst>
                            <p:childTnLst>
                              <p:par>
                                <p:cTn id="20" presetID="1" presetClass="exit" presetSubtype="0" fill="hold" grpId="5" nodeType="afterEffect">
                                  <p:stCondLst>
                                    <p:cond delay="150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  <p:bldP spid="3" grpId="2"/>
      <p:bldP spid="3" grpId="3"/>
      <p:bldP spid="3" grpId="4"/>
      <p:bldP spid="3" grpId="5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325563"/>
          </a:xfrm>
        </p:spPr>
        <p:txBody>
          <a:bodyPr>
            <a:normAutofit/>
          </a:bodyPr>
          <a:lstStyle/>
          <a:p>
            <a:r>
              <a:rPr lang="es-MX" sz="3600" dirty="0">
                <a:latin typeface="Kristen ITC" panose="03050502040202030202" pitchFamily="66" charset="0"/>
              </a:rPr>
              <a:t>En forma general, la violencia se manifiesta de forma física, sexual y psicológica e incluye:</a:t>
            </a:r>
          </a:p>
        </p:txBody>
      </p:sp>
      <p:sp>
        <p:nvSpPr>
          <p:cNvPr id="4" name="Rectángulo 3"/>
          <p:cNvSpPr/>
          <p:nvPr/>
        </p:nvSpPr>
        <p:spPr>
          <a:xfrm>
            <a:off x="0" y="1158144"/>
            <a:ext cx="12192000" cy="16741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grpSp>
        <p:nvGrpSpPr>
          <p:cNvPr id="5" name="Google Shape;2193;p72"/>
          <p:cNvGrpSpPr/>
          <p:nvPr/>
        </p:nvGrpSpPr>
        <p:grpSpPr>
          <a:xfrm>
            <a:off x="274440" y="1417003"/>
            <a:ext cx="3273432" cy="2642933"/>
            <a:chOff x="6514718" y="1514071"/>
            <a:chExt cx="1480914" cy="1446805"/>
          </a:xfrm>
        </p:grpSpPr>
        <p:sp>
          <p:nvSpPr>
            <p:cNvPr id="6" name="Google Shape;2194;p72"/>
            <p:cNvSpPr/>
            <p:nvPr/>
          </p:nvSpPr>
          <p:spPr>
            <a:xfrm>
              <a:off x="6514718" y="1514321"/>
              <a:ext cx="1480914" cy="1446555"/>
            </a:xfrm>
            <a:custGeom>
              <a:avLst/>
              <a:gdLst/>
              <a:ahLst/>
              <a:cxnLst/>
              <a:rect l="l" t="t" r="r" b="b"/>
              <a:pathLst>
                <a:path w="67668" h="66098" extrusionOk="0">
                  <a:moveTo>
                    <a:pt x="59780" y="0"/>
                  </a:moveTo>
                  <a:lnTo>
                    <a:pt x="1" y="7888"/>
                  </a:lnTo>
                  <a:cubicBezTo>
                    <a:pt x="84" y="8809"/>
                    <a:pt x="3997" y="51995"/>
                    <a:pt x="6152" y="58210"/>
                  </a:cubicBezTo>
                  <a:cubicBezTo>
                    <a:pt x="6362" y="58796"/>
                    <a:pt x="6529" y="59381"/>
                    <a:pt x="6634" y="59988"/>
                  </a:cubicBezTo>
                  <a:cubicBezTo>
                    <a:pt x="8726" y="61223"/>
                    <a:pt x="11090" y="61934"/>
                    <a:pt x="13308" y="63043"/>
                  </a:cubicBezTo>
                  <a:lnTo>
                    <a:pt x="14898" y="63796"/>
                  </a:lnTo>
                  <a:lnTo>
                    <a:pt x="19753" y="66098"/>
                  </a:lnTo>
                  <a:lnTo>
                    <a:pt x="67668" y="59758"/>
                  </a:lnTo>
                  <a:lnTo>
                    <a:pt x="59780" y="0"/>
                  </a:lnTo>
                  <a:close/>
                </a:path>
              </a:pathLst>
            </a:custGeom>
            <a:solidFill>
              <a:srgbClr val="F7BA9C">
                <a:alpha val="64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2195;p72"/>
            <p:cNvSpPr/>
            <p:nvPr/>
          </p:nvSpPr>
          <p:spPr>
            <a:xfrm>
              <a:off x="6514718" y="1514071"/>
              <a:ext cx="1332096" cy="378260"/>
            </a:xfrm>
            <a:custGeom>
              <a:avLst/>
              <a:gdLst/>
              <a:ahLst/>
              <a:cxnLst/>
              <a:rect l="l" t="t" r="r" b="b"/>
              <a:pathLst>
                <a:path w="60868" h="17284" extrusionOk="0">
                  <a:moveTo>
                    <a:pt x="59780" y="0"/>
                  </a:moveTo>
                  <a:lnTo>
                    <a:pt x="1" y="7888"/>
                  </a:lnTo>
                  <a:lnTo>
                    <a:pt x="963" y="17283"/>
                  </a:lnTo>
                  <a:lnTo>
                    <a:pt x="60868" y="8914"/>
                  </a:lnTo>
                  <a:lnTo>
                    <a:pt x="59780" y="0"/>
                  </a:lnTo>
                  <a:close/>
                </a:path>
              </a:pathLst>
            </a:custGeom>
            <a:solidFill>
              <a:srgbClr val="F7BA9C">
                <a:alpha val="64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2196;p72"/>
            <p:cNvSpPr/>
            <p:nvPr/>
          </p:nvSpPr>
          <p:spPr>
            <a:xfrm>
              <a:off x="6659881" y="2826908"/>
              <a:ext cx="287131" cy="133717"/>
            </a:xfrm>
            <a:custGeom>
              <a:avLst/>
              <a:gdLst/>
              <a:ahLst/>
              <a:cxnLst/>
              <a:rect l="l" t="t" r="r" b="b"/>
              <a:pathLst>
                <a:path w="13120" h="6110" extrusionOk="0">
                  <a:moveTo>
                    <a:pt x="4939" y="3432"/>
                  </a:moveTo>
                  <a:cubicBezTo>
                    <a:pt x="1026" y="1109"/>
                    <a:pt x="1" y="0"/>
                    <a:pt x="1" y="0"/>
                  </a:cubicBezTo>
                  <a:cubicBezTo>
                    <a:pt x="1" y="0"/>
                    <a:pt x="1716" y="1276"/>
                    <a:pt x="6968" y="42"/>
                  </a:cubicBezTo>
                  <a:cubicBezTo>
                    <a:pt x="6968" y="42"/>
                    <a:pt x="8914" y="4541"/>
                    <a:pt x="13120" y="6110"/>
                  </a:cubicBezTo>
                  <a:cubicBezTo>
                    <a:pt x="10232" y="5775"/>
                    <a:pt x="7470" y="4854"/>
                    <a:pt x="4939" y="3432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" name="Rectángulo 8"/>
          <p:cNvSpPr/>
          <p:nvPr/>
        </p:nvSpPr>
        <p:spPr>
          <a:xfrm rot="21182735">
            <a:off x="500563" y="2004085"/>
            <a:ext cx="3051577" cy="13568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s-MX" sz="1400" dirty="0">
                <a:solidFill>
                  <a:srgbClr val="333333"/>
                </a:solidFill>
                <a:latin typeface="Kristen ITC" panose="03050502040202030202" pitchFamily="66" charset="0"/>
              </a:rPr>
              <a:t>V</a:t>
            </a:r>
            <a:r>
              <a:rPr lang="es-MX" sz="1400" b="0" i="0" dirty="0" smtClean="0">
                <a:solidFill>
                  <a:srgbClr val="333333"/>
                </a:solidFill>
                <a:effectLst/>
                <a:latin typeface="Kristen ITC" panose="03050502040202030202" pitchFamily="66" charset="0"/>
              </a:rPr>
              <a:t>iolencia por un compañero sentimental (violencia física, maltrato psicológico, violación conyugal, femicidio).</a:t>
            </a:r>
            <a:endParaRPr lang="es-MX" sz="1400" b="0" i="0" dirty="0">
              <a:solidFill>
                <a:srgbClr val="333333"/>
              </a:solidFill>
              <a:effectLst/>
              <a:latin typeface="Kristen ITC" panose="03050502040202030202" pitchFamily="66" charset="0"/>
            </a:endParaRPr>
          </a:p>
        </p:txBody>
      </p:sp>
      <p:grpSp>
        <p:nvGrpSpPr>
          <p:cNvPr id="10" name="Google Shape;2193;p72"/>
          <p:cNvGrpSpPr/>
          <p:nvPr/>
        </p:nvGrpSpPr>
        <p:grpSpPr>
          <a:xfrm>
            <a:off x="3737141" y="1410986"/>
            <a:ext cx="3273432" cy="2642933"/>
            <a:chOff x="6514718" y="1514071"/>
            <a:chExt cx="1480914" cy="1446805"/>
          </a:xfrm>
        </p:grpSpPr>
        <p:sp>
          <p:nvSpPr>
            <p:cNvPr id="11" name="Google Shape;2194;p72"/>
            <p:cNvSpPr/>
            <p:nvPr/>
          </p:nvSpPr>
          <p:spPr>
            <a:xfrm>
              <a:off x="6514718" y="1514321"/>
              <a:ext cx="1480914" cy="1446555"/>
            </a:xfrm>
            <a:custGeom>
              <a:avLst/>
              <a:gdLst/>
              <a:ahLst/>
              <a:cxnLst/>
              <a:rect l="l" t="t" r="r" b="b"/>
              <a:pathLst>
                <a:path w="67668" h="66098" extrusionOk="0">
                  <a:moveTo>
                    <a:pt x="59780" y="0"/>
                  </a:moveTo>
                  <a:lnTo>
                    <a:pt x="1" y="7888"/>
                  </a:lnTo>
                  <a:cubicBezTo>
                    <a:pt x="84" y="8809"/>
                    <a:pt x="3997" y="51995"/>
                    <a:pt x="6152" y="58210"/>
                  </a:cubicBezTo>
                  <a:cubicBezTo>
                    <a:pt x="6362" y="58796"/>
                    <a:pt x="6529" y="59381"/>
                    <a:pt x="6634" y="59988"/>
                  </a:cubicBezTo>
                  <a:cubicBezTo>
                    <a:pt x="8726" y="61223"/>
                    <a:pt x="11090" y="61934"/>
                    <a:pt x="13308" y="63043"/>
                  </a:cubicBezTo>
                  <a:lnTo>
                    <a:pt x="14898" y="63796"/>
                  </a:lnTo>
                  <a:lnTo>
                    <a:pt x="19753" y="66098"/>
                  </a:lnTo>
                  <a:lnTo>
                    <a:pt x="67668" y="59758"/>
                  </a:lnTo>
                  <a:lnTo>
                    <a:pt x="59780" y="0"/>
                  </a:lnTo>
                  <a:close/>
                </a:path>
              </a:pathLst>
            </a:custGeom>
            <a:solidFill>
              <a:srgbClr val="F7BA9C">
                <a:alpha val="64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2195;p72"/>
            <p:cNvSpPr/>
            <p:nvPr/>
          </p:nvSpPr>
          <p:spPr>
            <a:xfrm>
              <a:off x="6514718" y="1514071"/>
              <a:ext cx="1332096" cy="378260"/>
            </a:xfrm>
            <a:custGeom>
              <a:avLst/>
              <a:gdLst/>
              <a:ahLst/>
              <a:cxnLst/>
              <a:rect l="l" t="t" r="r" b="b"/>
              <a:pathLst>
                <a:path w="60868" h="17284" extrusionOk="0">
                  <a:moveTo>
                    <a:pt x="59780" y="0"/>
                  </a:moveTo>
                  <a:lnTo>
                    <a:pt x="1" y="7888"/>
                  </a:lnTo>
                  <a:lnTo>
                    <a:pt x="963" y="17283"/>
                  </a:lnTo>
                  <a:lnTo>
                    <a:pt x="60868" y="8914"/>
                  </a:lnTo>
                  <a:lnTo>
                    <a:pt x="59780" y="0"/>
                  </a:lnTo>
                  <a:close/>
                </a:path>
              </a:pathLst>
            </a:custGeom>
            <a:solidFill>
              <a:srgbClr val="F7BA9C">
                <a:alpha val="64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2196;p72"/>
            <p:cNvSpPr/>
            <p:nvPr/>
          </p:nvSpPr>
          <p:spPr>
            <a:xfrm>
              <a:off x="6659881" y="2826908"/>
              <a:ext cx="287131" cy="133717"/>
            </a:xfrm>
            <a:custGeom>
              <a:avLst/>
              <a:gdLst/>
              <a:ahLst/>
              <a:cxnLst/>
              <a:rect l="l" t="t" r="r" b="b"/>
              <a:pathLst>
                <a:path w="13120" h="6110" extrusionOk="0">
                  <a:moveTo>
                    <a:pt x="4939" y="3432"/>
                  </a:moveTo>
                  <a:cubicBezTo>
                    <a:pt x="1026" y="1109"/>
                    <a:pt x="1" y="0"/>
                    <a:pt x="1" y="0"/>
                  </a:cubicBezTo>
                  <a:cubicBezTo>
                    <a:pt x="1" y="0"/>
                    <a:pt x="1716" y="1276"/>
                    <a:pt x="6968" y="42"/>
                  </a:cubicBezTo>
                  <a:cubicBezTo>
                    <a:pt x="6968" y="42"/>
                    <a:pt x="8914" y="4541"/>
                    <a:pt x="13120" y="6110"/>
                  </a:cubicBezTo>
                  <a:cubicBezTo>
                    <a:pt x="10232" y="5775"/>
                    <a:pt x="7470" y="4854"/>
                    <a:pt x="4939" y="3432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" name="Rectángulo 13"/>
          <p:cNvSpPr/>
          <p:nvPr/>
        </p:nvSpPr>
        <p:spPr>
          <a:xfrm rot="21219185">
            <a:off x="3944340" y="1962863"/>
            <a:ext cx="2974268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s-MX" sz="1400" dirty="0">
                <a:solidFill>
                  <a:srgbClr val="333333"/>
                </a:solidFill>
                <a:latin typeface="Kristen ITC" panose="03050502040202030202" pitchFamily="66" charset="0"/>
              </a:rPr>
              <a:t>V</a:t>
            </a:r>
            <a:r>
              <a:rPr lang="es-MX" sz="1400" b="0" i="0" dirty="0" smtClean="0">
                <a:solidFill>
                  <a:srgbClr val="333333"/>
                </a:solidFill>
                <a:effectLst/>
                <a:latin typeface="Kristen ITC" panose="03050502040202030202" pitchFamily="66" charset="0"/>
              </a:rPr>
              <a:t>iolencia sexual y acoso (violación, actos sexuales forzados, abuso sexual infantil, matrimonio forzado, acoso callejero, acoso cibernético).</a:t>
            </a:r>
            <a:endParaRPr lang="es-MX" sz="1400" b="0" i="0" dirty="0">
              <a:solidFill>
                <a:srgbClr val="333333"/>
              </a:solidFill>
              <a:effectLst/>
              <a:latin typeface="Kristen ITC" panose="03050502040202030202" pitchFamily="66" charset="0"/>
            </a:endParaRPr>
          </a:p>
        </p:txBody>
      </p:sp>
      <p:grpSp>
        <p:nvGrpSpPr>
          <p:cNvPr id="15" name="Google Shape;2193;p72"/>
          <p:cNvGrpSpPr/>
          <p:nvPr/>
        </p:nvGrpSpPr>
        <p:grpSpPr>
          <a:xfrm>
            <a:off x="7184954" y="1397279"/>
            <a:ext cx="3273432" cy="2642933"/>
            <a:chOff x="6514718" y="1514071"/>
            <a:chExt cx="1480914" cy="1446805"/>
          </a:xfrm>
        </p:grpSpPr>
        <p:sp>
          <p:nvSpPr>
            <p:cNvPr id="16" name="Google Shape;2194;p72"/>
            <p:cNvSpPr/>
            <p:nvPr/>
          </p:nvSpPr>
          <p:spPr>
            <a:xfrm>
              <a:off x="6514718" y="1514321"/>
              <a:ext cx="1480914" cy="1446555"/>
            </a:xfrm>
            <a:custGeom>
              <a:avLst/>
              <a:gdLst/>
              <a:ahLst/>
              <a:cxnLst/>
              <a:rect l="l" t="t" r="r" b="b"/>
              <a:pathLst>
                <a:path w="67668" h="66098" extrusionOk="0">
                  <a:moveTo>
                    <a:pt x="59780" y="0"/>
                  </a:moveTo>
                  <a:lnTo>
                    <a:pt x="1" y="7888"/>
                  </a:lnTo>
                  <a:cubicBezTo>
                    <a:pt x="84" y="8809"/>
                    <a:pt x="3997" y="51995"/>
                    <a:pt x="6152" y="58210"/>
                  </a:cubicBezTo>
                  <a:cubicBezTo>
                    <a:pt x="6362" y="58796"/>
                    <a:pt x="6529" y="59381"/>
                    <a:pt x="6634" y="59988"/>
                  </a:cubicBezTo>
                  <a:cubicBezTo>
                    <a:pt x="8726" y="61223"/>
                    <a:pt x="11090" y="61934"/>
                    <a:pt x="13308" y="63043"/>
                  </a:cubicBezTo>
                  <a:lnTo>
                    <a:pt x="14898" y="63796"/>
                  </a:lnTo>
                  <a:lnTo>
                    <a:pt x="19753" y="66098"/>
                  </a:lnTo>
                  <a:lnTo>
                    <a:pt x="67668" y="59758"/>
                  </a:lnTo>
                  <a:lnTo>
                    <a:pt x="59780" y="0"/>
                  </a:lnTo>
                  <a:close/>
                </a:path>
              </a:pathLst>
            </a:custGeom>
            <a:solidFill>
              <a:srgbClr val="F7BA9C">
                <a:alpha val="64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2195;p72"/>
            <p:cNvSpPr/>
            <p:nvPr/>
          </p:nvSpPr>
          <p:spPr>
            <a:xfrm>
              <a:off x="6514718" y="1514071"/>
              <a:ext cx="1332096" cy="378260"/>
            </a:xfrm>
            <a:custGeom>
              <a:avLst/>
              <a:gdLst/>
              <a:ahLst/>
              <a:cxnLst/>
              <a:rect l="l" t="t" r="r" b="b"/>
              <a:pathLst>
                <a:path w="60868" h="17284" extrusionOk="0">
                  <a:moveTo>
                    <a:pt x="59780" y="0"/>
                  </a:moveTo>
                  <a:lnTo>
                    <a:pt x="1" y="7888"/>
                  </a:lnTo>
                  <a:lnTo>
                    <a:pt x="963" y="17283"/>
                  </a:lnTo>
                  <a:lnTo>
                    <a:pt x="60868" y="8914"/>
                  </a:lnTo>
                  <a:lnTo>
                    <a:pt x="59780" y="0"/>
                  </a:lnTo>
                  <a:close/>
                </a:path>
              </a:pathLst>
            </a:custGeom>
            <a:solidFill>
              <a:srgbClr val="F7BA9C">
                <a:alpha val="64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2196;p72"/>
            <p:cNvSpPr/>
            <p:nvPr/>
          </p:nvSpPr>
          <p:spPr>
            <a:xfrm>
              <a:off x="6659881" y="2826908"/>
              <a:ext cx="287131" cy="133717"/>
            </a:xfrm>
            <a:custGeom>
              <a:avLst/>
              <a:gdLst/>
              <a:ahLst/>
              <a:cxnLst/>
              <a:rect l="l" t="t" r="r" b="b"/>
              <a:pathLst>
                <a:path w="13120" h="6110" extrusionOk="0">
                  <a:moveTo>
                    <a:pt x="4939" y="3432"/>
                  </a:moveTo>
                  <a:cubicBezTo>
                    <a:pt x="1026" y="1109"/>
                    <a:pt x="1" y="0"/>
                    <a:pt x="1" y="0"/>
                  </a:cubicBezTo>
                  <a:cubicBezTo>
                    <a:pt x="1" y="0"/>
                    <a:pt x="1716" y="1276"/>
                    <a:pt x="6968" y="42"/>
                  </a:cubicBezTo>
                  <a:cubicBezTo>
                    <a:pt x="6968" y="42"/>
                    <a:pt x="8914" y="4541"/>
                    <a:pt x="13120" y="6110"/>
                  </a:cubicBezTo>
                  <a:cubicBezTo>
                    <a:pt x="10232" y="5775"/>
                    <a:pt x="7470" y="4854"/>
                    <a:pt x="4939" y="3432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9" name="Google Shape;2193;p72"/>
          <p:cNvGrpSpPr/>
          <p:nvPr/>
        </p:nvGrpSpPr>
        <p:grpSpPr>
          <a:xfrm>
            <a:off x="365761" y="4151833"/>
            <a:ext cx="3273432" cy="2642933"/>
            <a:chOff x="6514718" y="1514071"/>
            <a:chExt cx="1480914" cy="1446805"/>
          </a:xfrm>
        </p:grpSpPr>
        <p:sp>
          <p:nvSpPr>
            <p:cNvPr id="20" name="Google Shape;2194;p72"/>
            <p:cNvSpPr/>
            <p:nvPr/>
          </p:nvSpPr>
          <p:spPr>
            <a:xfrm>
              <a:off x="6514718" y="1514321"/>
              <a:ext cx="1480914" cy="1446555"/>
            </a:xfrm>
            <a:custGeom>
              <a:avLst/>
              <a:gdLst/>
              <a:ahLst/>
              <a:cxnLst/>
              <a:rect l="l" t="t" r="r" b="b"/>
              <a:pathLst>
                <a:path w="67668" h="66098" extrusionOk="0">
                  <a:moveTo>
                    <a:pt x="59780" y="0"/>
                  </a:moveTo>
                  <a:lnTo>
                    <a:pt x="1" y="7888"/>
                  </a:lnTo>
                  <a:cubicBezTo>
                    <a:pt x="84" y="8809"/>
                    <a:pt x="3997" y="51995"/>
                    <a:pt x="6152" y="58210"/>
                  </a:cubicBezTo>
                  <a:cubicBezTo>
                    <a:pt x="6362" y="58796"/>
                    <a:pt x="6529" y="59381"/>
                    <a:pt x="6634" y="59988"/>
                  </a:cubicBezTo>
                  <a:cubicBezTo>
                    <a:pt x="8726" y="61223"/>
                    <a:pt x="11090" y="61934"/>
                    <a:pt x="13308" y="63043"/>
                  </a:cubicBezTo>
                  <a:lnTo>
                    <a:pt x="14898" y="63796"/>
                  </a:lnTo>
                  <a:lnTo>
                    <a:pt x="19753" y="66098"/>
                  </a:lnTo>
                  <a:lnTo>
                    <a:pt x="67668" y="59758"/>
                  </a:lnTo>
                  <a:lnTo>
                    <a:pt x="59780" y="0"/>
                  </a:lnTo>
                  <a:close/>
                </a:path>
              </a:pathLst>
            </a:custGeom>
            <a:solidFill>
              <a:srgbClr val="F7BA9C">
                <a:alpha val="64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2195;p72"/>
            <p:cNvSpPr/>
            <p:nvPr/>
          </p:nvSpPr>
          <p:spPr>
            <a:xfrm>
              <a:off x="6514718" y="1514071"/>
              <a:ext cx="1332096" cy="378260"/>
            </a:xfrm>
            <a:custGeom>
              <a:avLst/>
              <a:gdLst/>
              <a:ahLst/>
              <a:cxnLst/>
              <a:rect l="l" t="t" r="r" b="b"/>
              <a:pathLst>
                <a:path w="60868" h="17284" extrusionOk="0">
                  <a:moveTo>
                    <a:pt x="59780" y="0"/>
                  </a:moveTo>
                  <a:lnTo>
                    <a:pt x="1" y="7888"/>
                  </a:lnTo>
                  <a:lnTo>
                    <a:pt x="963" y="17283"/>
                  </a:lnTo>
                  <a:lnTo>
                    <a:pt x="60868" y="8914"/>
                  </a:lnTo>
                  <a:lnTo>
                    <a:pt x="59780" y="0"/>
                  </a:lnTo>
                  <a:close/>
                </a:path>
              </a:pathLst>
            </a:custGeom>
            <a:solidFill>
              <a:srgbClr val="F7BA9C">
                <a:alpha val="64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196;p72"/>
            <p:cNvSpPr/>
            <p:nvPr/>
          </p:nvSpPr>
          <p:spPr>
            <a:xfrm>
              <a:off x="6659881" y="2826908"/>
              <a:ext cx="287131" cy="133717"/>
            </a:xfrm>
            <a:custGeom>
              <a:avLst/>
              <a:gdLst/>
              <a:ahLst/>
              <a:cxnLst/>
              <a:rect l="l" t="t" r="r" b="b"/>
              <a:pathLst>
                <a:path w="13120" h="6110" extrusionOk="0">
                  <a:moveTo>
                    <a:pt x="4939" y="3432"/>
                  </a:moveTo>
                  <a:cubicBezTo>
                    <a:pt x="1026" y="1109"/>
                    <a:pt x="1" y="0"/>
                    <a:pt x="1" y="0"/>
                  </a:cubicBezTo>
                  <a:cubicBezTo>
                    <a:pt x="1" y="0"/>
                    <a:pt x="1716" y="1276"/>
                    <a:pt x="6968" y="42"/>
                  </a:cubicBezTo>
                  <a:cubicBezTo>
                    <a:pt x="6968" y="42"/>
                    <a:pt x="8914" y="4541"/>
                    <a:pt x="13120" y="6110"/>
                  </a:cubicBezTo>
                  <a:cubicBezTo>
                    <a:pt x="10232" y="5775"/>
                    <a:pt x="7470" y="4854"/>
                    <a:pt x="4939" y="3432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3" name="Rectángulo 22"/>
          <p:cNvSpPr/>
          <p:nvPr/>
        </p:nvSpPr>
        <p:spPr>
          <a:xfrm rot="21241261">
            <a:off x="7574873" y="2049560"/>
            <a:ext cx="2526304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s-MX" dirty="0">
                <a:solidFill>
                  <a:srgbClr val="333333"/>
                </a:solidFill>
                <a:latin typeface="Kristen ITC" panose="03050502040202030202" pitchFamily="66" charset="0"/>
              </a:rPr>
              <a:t>T</a:t>
            </a:r>
            <a:r>
              <a:rPr lang="es-MX" b="0" i="0" dirty="0" smtClean="0">
                <a:solidFill>
                  <a:srgbClr val="333333"/>
                </a:solidFill>
                <a:effectLst/>
                <a:latin typeface="Kristen ITC" panose="03050502040202030202" pitchFamily="66" charset="0"/>
              </a:rPr>
              <a:t>rata de seres humanos (esclavitud, explotación sexual).</a:t>
            </a:r>
            <a:endParaRPr lang="es-MX" dirty="0">
              <a:latin typeface="Kristen ITC" panose="03050502040202030202" pitchFamily="66" charset="0"/>
            </a:endParaRPr>
          </a:p>
        </p:txBody>
      </p:sp>
      <p:grpSp>
        <p:nvGrpSpPr>
          <p:cNvPr id="25" name="Google Shape;2193;p72"/>
          <p:cNvGrpSpPr/>
          <p:nvPr/>
        </p:nvGrpSpPr>
        <p:grpSpPr>
          <a:xfrm>
            <a:off x="3960063" y="4152061"/>
            <a:ext cx="3273432" cy="2642933"/>
            <a:chOff x="6514718" y="1514071"/>
            <a:chExt cx="1480914" cy="1446805"/>
          </a:xfrm>
        </p:grpSpPr>
        <p:sp>
          <p:nvSpPr>
            <p:cNvPr id="26" name="Google Shape;2194;p72"/>
            <p:cNvSpPr/>
            <p:nvPr/>
          </p:nvSpPr>
          <p:spPr>
            <a:xfrm>
              <a:off x="6514718" y="1514321"/>
              <a:ext cx="1480914" cy="1446555"/>
            </a:xfrm>
            <a:custGeom>
              <a:avLst/>
              <a:gdLst/>
              <a:ahLst/>
              <a:cxnLst/>
              <a:rect l="l" t="t" r="r" b="b"/>
              <a:pathLst>
                <a:path w="67668" h="66098" extrusionOk="0">
                  <a:moveTo>
                    <a:pt x="59780" y="0"/>
                  </a:moveTo>
                  <a:lnTo>
                    <a:pt x="1" y="7888"/>
                  </a:lnTo>
                  <a:cubicBezTo>
                    <a:pt x="84" y="8809"/>
                    <a:pt x="3997" y="51995"/>
                    <a:pt x="6152" y="58210"/>
                  </a:cubicBezTo>
                  <a:cubicBezTo>
                    <a:pt x="6362" y="58796"/>
                    <a:pt x="6529" y="59381"/>
                    <a:pt x="6634" y="59988"/>
                  </a:cubicBezTo>
                  <a:cubicBezTo>
                    <a:pt x="8726" y="61223"/>
                    <a:pt x="11090" y="61934"/>
                    <a:pt x="13308" y="63043"/>
                  </a:cubicBezTo>
                  <a:lnTo>
                    <a:pt x="14898" y="63796"/>
                  </a:lnTo>
                  <a:lnTo>
                    <a:pt x="19753" y="66098"/>
                  </a:lnTo>
                  <a:lnTo>
                    <a:pt x="67668" y="59758"/>
                  </a:lnTo>
                  <a:lnTo>
                    <a:pt x="59780" y="0"/>
                  </a:lnTo>
                  <a:close/>
                </a:path>
              </a:pathLst>
            </a:custGeom>
            <a:solidFill>
              <a:srgbClr val="F7BA9C">
                <a:alpha val="64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195;p72"/>
            <p:cNvSpPr/>
            <p:nvPr/>
          </p:nvSpPr>
          <p:spPr>
            <a:xfrm>
              <a:off x="6514718" y="1514071"/>
              <a:ext cx="1332096" cy="378260"/>
            </a:xfrm>
            <a:custGeom>
              <a:avLst/>
              <a:gdLst/>
              <a:ahLst/>
              <a:cxnLst/>
              <a:rect l="l" t="t" r="r" b="b"/>
              <a:pathLst>
                <a:path w="60868" h="17284" extrusionOk="0">
                  <a:moveTo>
                    <a:pt x="59780" y="0"/>
                  </a:moveTo>
                  <a:lnTo>
                    <a:pt x="1" y="7888"/>
                  </a:lnTo>
                  <a:lnTo>
                    <a:pt x="963" y="17283"/>
                  </a:lnTo>
                  <a:lnTo>
                    <a:pt x="60868" y="8914"/>
                  </a:lnTo>
                  <a:lnTo>
                    <a:pt x="59780" y="0"/>
                  </a:lnTo>
                  <a:close/>
                </a:path>
              </a:pathLst>
            </a:custGeom>
            <a:solidFill>
              <a:srgbClr val="F7BA9C">
                <a:alpha val="64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196;p72"/>
            <p:cNvSpPr/>
            <p:nvPr/>
          </p:nvSpPr>
          <p:spPr>
            <a:xfrm>
              <a:off x="6659881" y="2826908"/>
              <a:ext cx="287131" cy="133717"/>
            </a:xfrm>
            <a:custGeom>
              <a:avLst/>
              <a:gdLst/>
              <a:ahLst/>
              <a:cxnLst/>
              <a:rect l="l" t="t" r="r" b="b"/>
              <a:pathLst>
                <a:path w="13120" h="6110" extrusionOk="0">
                  <a:moveTo>
                    <a:pt x="4939" y="3432"/>
                  </a:moveTo>
                  <a:cubicBezTo>
                    <a:pt x="1026" y="1109"/>
                    <a:pt x="1" y="0"/>
                    <a:pt x="1" y="0"/>
                  </a:cubicBezTo>
                  <a:cubicBezTo>
                    <a:pt x="1" y="0"/>
                    <a:pt x="1716" y="1276"/>
                    <a:pt x="6968" y="42"/>
                  </a:cubicBezTo>
                  <a:cubicBezTo>
                    <a:pt x="6968" y="42"/>
                    <a:pt x="8914" y="4541"/>
                    <a:pt x="13120" y="6110"/>
                  </a:cubicBezTo>
                  <a:cubicBezTo>
                    <a:pt x="10232" y="5775"/>
                    <a:pt x="7470" y="4854"/>
                    <a:pt x="4939" y="3432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9" name="Rectángulo 28"/>
          <p:cNvSpPr/>
          <p:nvPr/>
        </p:nvSpPr>
        <p:spPr>
          <a:xfrm rot="21162946">
            <a:off x="503883" y="5242695"/>
            <a:ext cx="292900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2400" dirty="0">
                <a:solidFill>
                  <a:srgbClr val="333333"/>
                </a:solidFill>
                <a:latin typeface="Kristen ITC" panose="03050502040202030202" pitchFamily="66" charset="0"/>
              </a:rPr>
              <a:t>M</a:t>
            </a:r>
            <a:r>
              <a:rPr lang="es-MX" sz="2400" b="0" i="0" dirty="0" smtClean="0">
                <a:solidFill>
                  <a:srgbClr val="333333"/>
                </a:solidFill>
                <a:effectLst/>
                <a:latin typeface="Kristen ITC" panose="03050502040202030202" pitchFamily="66" charset="0"/>
              </a:rPr>
              <a:t>utilación genital</a:t>
            </a:r>
            <a:endParaRPr lang="es-MX" sz="2400" dirty="0">
              <a:latin typeface="Kristen ITC" panose="03050502040202030202" pitchFamily="66" charset="0"/>
            </a:endParaRPr>
          </a:p>
        </p:txBody>
      </p:sp>
      <p:sp>
        <p:nvSpPr>
          <p:cNvPr id="30" name="Rectángulo 29"/>
          <p:cNvSpPr/>
          <p:nvPr/>
        </p:nvSpPr>
        <p:spPr>
          <a:xfrm rot="21243714">
            <a:off x="4033690" y="5207332"/>
            <a:ext cx="31261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2400" dirty="0">
                <a:solidFill>
                  <a:srgbClr val="333333"/>
                </a:solidFill>
                <a:latin typeface="Kristen ITC" panose="03050502040202030202" pitchFamily="66" charset="0"/>
              </a:rPr>
              <a:t>M</a:t>
            </a:r>
            <a:r>
              <a:rPr lang="es-MX" sz="2400" b="0" i="0" dirty="0" smtClean="0">
                <a:solidFill>
                  <a:srgbClr val="333333"/>
                </a:solidFill>
                <a:effectLst/>
                <a:latin typeface="Kristen ITC" panose="03050502040202030202" pitchFamily="66" charset="0"/>
              </a:rPr>
              <a:t>atrimonio infantil</a:t>
            </a:r>
            <a:endParaRPr lang="es-MX" sz="2400" dirty="0">
              <a:latin typeface="Kristen ITC" panose="03050502040202030202" pitchFamily="66" charset="0"/>
            </a:endParaRPr>
          </a:p>
        </p:txBody>
      </p:sp>
      <p:pic>
        <p:nvPicPr>
          <p:cNvPr id="2050" name="Picture 2" descr="Cuarentena Sin Violenci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9656" y="3818296"/>
            <a:ext cx="3145114" cy="3145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Imagen 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191373">
            <a:off x="11007495" y="1981540"/>
            <a:ext cx="1054550" cy="1004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790997"/>
      </p:ext>
    </p:extLst>
  </p:cSld>
  <p:clrMapOvr>
    <a:masterClrMapping/>
  </p:clrMapOvr>
  <p:transition spd="slow" advClick="0" advTm="28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0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0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10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30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700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9000"/>
                            </p:stCondLst>
                            <p:childTnLst>
                              <p:par>
                                <p:cTn id="3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1000"/>
                            </p:stCondLst>
                            <p:childTnLst>
                              <p:par>
                                <p:cTn id="4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lipse 4"/>
          <p:cNvSpPr/>
          <p:nvPr/>
        </p:nvSpPr>
        <p:spPr>
          <a:xfrm>
            <a:off x="8007927" y="1601064"/>
            <a:ext cx="3948545" cy="3859357"/>
          </a:xfrm>
          <a:prstGeom prst="ellipse">
            <a:avLst/>
          </a:prstGeom>
          <a:solidFill>
            <a:srgbClr val="F4A2F0"/>
          </a:solidFill>
          <a:ln>
            <a:solidFill>
              <a:srgbClr val="F4A2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277092" y="637309"/>
            <a:ext cx="7509164" cy="5735782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60000"/>
              </a:lnSpc>
            </a:pPr>
            <a:r>
              <a:rPr lang="es-MX" sz="2800" dirty="0">
                <a:latin typeface="Kristen ITC" panose="03050502040202030202" pitchFamily="66" charset="0"/>
              </a:rPr>
              <a:t>Los efectos psicológicos adversos de la violencia contra las mujeres y niñas, al igual que las consecuencias negativas para su salud sexual y reproductiva, afectan a las mujeres en toda etapa de sus vidas. Por ejemplo, las desventajas tempranas en materia de educación no solo constituyen el obstáculo principal para alcanzar la escolarización universal y hace cumplir el derecho a la educación de las niñas, luego también le restringe el acceso a la educación superior a la mujer y limita sus oportunidades de empleo.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4286" r="97143">
                        <a14:foregroundMark x1="19524" y1="46522" x2="27143" y2="62391"/>
                        <a14:foregroundMark x1="15952" y1="42826" x2="19524" y2="25000"/>
                        <a14:foregroundMark x1="24286" y1="26304" x2="36190" y2="26304"/>
                        <a14:foregroundMark x1="31905" y1="20000" x2="37619" y2="8043"/>
                        <a14:foregroundMark x1="43095" y1="8043" x2="58333" y2="13696"/>
                        <a14:foregroundMark x1="60476" y1="16087" x2="66667" y2="29348"/>
                        <a14:foregroundMark x1="68810" y1="29348" x2="84048" y2="38261"/>
                        <a14:foregroundMark x1="72143" y1="53478" x2="76905" y2="53478"/>
                        <a14:foregroundMark x1="60476" y1="78043" x2="60476" y2="56739"/>
                        <a14:foregroundMark x1="29286" y1="88913" x2="48571" y2="91522"/>
                        <a14:foregroundMark x1="54762" y1="92609" x2="61190" y2="92609"/>
                        <a14:foregroundMark x1="65952" y1="91957" x2="76905" y2="91957"/>
                        <a14:foregroundMark x1="79762" y1="89565" x2="82619" y2="64783"/>
                        <a14:foregroundMark x1="84048" y1="60435" x2="86667" y2="47826"/>
                        <a14:foregroundMark x1="59048" y1="35870" x2="65952" y2="3760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955972" y="1181530"/>
            <a:ext cx="4000500" cy="4698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47029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23000">
        <p:wipe/>
      </p:transition>
    </mc:Choice>
    <mc:Fallback>
      <p:transition advClick="0" advTm="23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16" presetClass="emph" presetSubtype="0" fill="hold" grpId="1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7030A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7030A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UGT dice NO a la violencia de género | UGT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875"/>
          <a:stretch/>
        </p:blipFill>
        <p:spPr bwMode="auto">
          <a:xfrm>
            <a:off x="353912" y="1786845"/>
            <a:ext cx="3804137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ángulo 3"/>
          <p:cNvSpPr/>
          <p:nvPr/>
        </p:nvSpPr>
        <p:spPr>
          <a:xfrm>
            <a:off x="4158049" y="694673"/>
            <a:ext cx="7708857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3200" dirty="0" smtClean="0">
                <a:latin typeface="Kristen ITC" panose="03050502040202030202" pitchFamily="66" charset="0"/>
              </a:rPr>
              <a:t>La </a:t>
            </a:r>
            <a:r>
              <a:rPr lang="es-MX" sz="3200" dirty="0">
                <a:latin typeface="Kristen ITC" panose="03050502040202030202" pitchFamily="66" charset="0"/>
              </a:rPr>
              <a:t>situación de violencia estructural contra las mujeres se ha agudizado, negando a las mujeres el acceso a la justicia y la protección judicial, así como las garantías de no repetición que puedan frenar la violencia en su contra y una reparación del daño con perspectiva de derechos humanos y género, para ellas y sus familias. </a:t>
            </a:r>
            <a:endParaRPr lang="es-MX" sz="4400" dirty="0">
              <a:latin typeface="Kristen ITC" panose="03050502040202030202" pitchFamily="66" charset="0"/>
            </a:endParaRPr>
          </a:p>
        </p:txBody>
      </p:sp>
      <p:sp>
        <p:nvSpPr>
          <p:cNvPr id="16" name="Forma libre 15"/>
          <p:cNvSpPr/>
          <p:nvPr/>
        </p:nvSpPr>
        <p:spPr>
          <a:xfrm>
            <a:off x="2407893" y="-373185"/>
            <a:ext cx="10157186" cy="7430563"/>
          </a:xfrm>
          <a:custGeom>
            <a:avLst/>
            <a:gdLst>
              <a:gd name="connsiteX0" fmla="*/ 9013142 w 10157186"/>
              <a:gd name="connsiteY0" fmla="*/ 355256 h 7430563"/>
              <a:gd name="connsiteX1" fmla="*/ 9712389 w 10157186"/>
              <a:gd name="connsiteY1" fmla="*/ 3349467 h 7430563"/>
              <a:gd name="connsiteX2" fmla="*/ 3096436 w 10157186"/>
              <a:gd name="connsiteY2" fmla="*/ 283538 h 7430563"/>
              <a:gd name="connsiteX3" fmla="*/ 9909613 w 10157186"/>
              <a:gd name="connsiteY3" fmla="*/ 2578503 h 7430563"/>
              <a:gd name="connsiteX4" fmla="*/ 9909613 w 10157186"/>
              <a:gd name="connsiteY4" fmla="*/ 2578503 h 7430563"/>
              <a:gd name="connsiteX5" fmla="*/ 6216154 w 10157186"/>
              <a:gd name="connsiteY5" fmla="*/ 355256 h 7430563"/>
              <a:gd name="connsiteX6" fmla="*/ 9533095 w 10157186"/>
              <a:gd name="connsiteY6" fmla="*/ 6666409 h 7430563"/>
              <a:gd name="connsiteX7" fmla="*/ 6646460 w 10157186"/>
              <a:gd name="connsiteY7" fmla="*/ 5500997 h 7430563"/>
              <a:gd name="connsiteX8" fmla="*/ 9013142 w 10157186"/>
              <a:gd name="connsiteY8" fmla="*/ 4102503 h 7430563"/>
              <a:gd name="connsiteX9" fmla="*/ 8152531 w 10157186"/>
              <a:gd name="connsiteY9" fmla="*/ 7329797 h 7430563"/>
              <a:gd name="connsiteX10" fmla="*/ 2271683 w 10157186"/>
              <a:gd name="connsiteY10" fmla="*/ 3905279 h 7430563"/>
              <a:gd name="connsiteX11" fmla="*/ 3939119 w 10157186"/>
              <a:gd name="connsiteY11" fmla="*/ 839350 h 7430563"/>
              <a:gd name="connsiteX12" fmla="*/ 3939119 w 10157186"/>
              <a:gd name="connsiteY12" fmla="*/ 7311867 h 7430563"/>
              <a:gd name="connsiteX13" fmla="*/ 102225 w 10157186"/>
              <a:gd name="connsiteY13" fmla="*/ 660056 h 7430563"/>
              <a:gd name="connsiteX14" fmla="*/ 8654554 w 10157186"/>
              <a:gd name="connsiteY14" fmla="*/ 964856 h 7430563"/>
              <a:gd name="connsiteX15" fmla="*/ 1787589 w 10157186"/>
              <a:gd name="connsiteY15" fmla="*/ 7060856 h 7430563"/>
              <a:gd name="connsiteX16" fmla="*/ 5032813 w 10157186"/>
              <a:gd name="connsiteY16" fmla="*/ 6469185 h 7430563"/>
              <a:gd name="connsiteX17" fmla="*/ 4225989 w 10157186"/>
              <a:gd name="connsiteY17" fmla="*/ 4120432 h 7430563"/>
              <a:gd name="connsiteX18" fmla="*/ 7112625 w 10157186"/>
              <a:gd name="connsiteY18" fmla="*/ 3923209 h 7430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0157186" h="7430563">
                <a:moveTo>
                  <a:pt x="9013142" y="355256"/>
                </a:moveTo>
                <a:cubicBezTo>
                  <a:pt x="9855824" y="1858338"/>
                  <a:pt x="10698507" y="3361420"/>
                  <a:pt x="9712389" y="3349467"/>
                </a:cubicBezTo>
                <a:cubicBezTo>
                  <a:pt x="8726271" y="3337514"/>
                  <a:pt x="3063565" y="412032"/>
                  <a:pt x="3096436" y="283538"/>
                </a:cubicBezTo>
                <a:cubicBezTo>
                  <a:pt x="3129307" y="155044"/>
                  <a:pt x="9909613" y="2578503"/>
                  <a:pt x="9909613" y="2578503"/>
                </a:cubicBezTo>
                <a:lnTo>
                  <a:pt x="9909613" y="2578503"/>
                </a:lnTo>
                <a:cubicBezTo>
                  <a:pt x="9294037" y="2207962"/>
                  <a:pt x="6278907" y="-326062"/>
                  <a:pt x="6216154" y="355256"/>
                </a:cubicBezTo>
                <a:cubicBezTo>
                  <a:pt x="6153401" y="1036574"/>
                  <a:pt x="9461377" y="5808786"/>
                  <a:pt x="9533095" y="6666409"/>
                </a:cubicBezTo>
                <a:cubicBezTo>
                  <a:pt x="9604813" y="7524033"/>
                  <a:pt x="6733119" y="5928315"/>
                  <a:pt x="6646460" y="5500997"/>
                </a:cubicBezTo>
                <a:cubicBezTo>
                  <a:pt x="6559801" y="5073679"/>
                  <a:pt x="8762130" y="3797703"/>
                  <a:pt x="9013142" y="4102503"/>
                </a:cubicBezTo>
                <a:cubicBezTo>
                  <a:pt x="9264154" y="4407303"/>
                  <a:pt x="9276107" y="7362668"/>
                  <a:pt x="8152531" y="7329797"/>
                </a:cubicBezTo>
                <a:cubicBezTo>
                  <a:pt x="7028955" y="7296926"/>
                  <a:pt x="2973918" y="4987020"/>
                  <a:pt x="2271683" y="3905279"/>
                </a:cubicBezTo>
                <a:cubicBezTo>
                  <a:pt x="1569448" y="2823538"/>
                  <a:pt x="3661213" y="271585"/>
                  <a:pt x="3939119" y="839350"/>
                </a:cubicBezTo>
                <a:cubicBezTo>
                  <a:pt x="4217025" y="1407115"/>
                  <a:pt x="4578601" y="7341749"/>
                  <a:pt x="3939119" y="7311867"/>
                </a:cubicBezTo>
                <a:cubicBezTo>
                  <a:pt x="3299637" y="7281985"/>
                  <a:pt x="-683681" y="1717891"/>
                  <a:pt x="102225" y="660056"/>
                </a:cubicBezTo>
                <a:cubicBezTo>
                  <a:pt x="888131" y="-397779"/>
                  <a:pt x="8373660" y="-101944"/>
                  <a:pt x="8654554" y="964856"/>
                </a:cubicBezTo>
                <a:cubicBezTo>
                  <a:pt x="8935448" y="2031656"/>
                  <a:pt x="2391212" y="6143468"/>
                  <a:pt x="1787589" y="7060856"/>
                </a:cubicBezTo>
                <a:cubicBezTo>
                  <a:pt x="1183966" y="7978244"/>
                  <a:pt x="4626413" y="6959256"/>
                  <a:pt x="5032813" y="6469185"/>
                </a:cubicBezTo>
                <a:cubicBezTo>
                  <a:pt x="5439213" y="5979114"/>
                  <a:pt x="3879354" y="4544761"/>
                  <a:pt x="4225989" y="4120432"/>
                </a:cubicBezTo>
                <a:cubicBezTo>
                  <a:pt x="4572624" y="3696103"/>
                  <a:pt x="5842624" y="3809656"/>
                  <a:pt x="7112625" y="3923209"/>
                </a:cubicBezTo>
              </a:path>
            </a:pathLst>
          </a:custGeom>
          <a:noFill/>
          <a:ln>
            <a:solidFill>
              <a:srgbClr val="F4A2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grpSp>
        <p:nvGrpSpPr>
          <p:cNvPr id="18" name="Google Shape;2325;p72"/>
          <p:cNvGrpSpPr/>
          <p:nvPr/>
        </p:nvGrpSpPr>
        <p:grpSpPr>
          <a:xfrm rot="-1505488">
            <a:off x="10576141" y="5335305"/>
            <a:ext cx="1065266" cy="1971343"/>
            <a:chOff x="6605532" y="3074673"/>
            <a:chExt cx="745202" cy="1240061"/>
          </a:xfrm>
        </p:grpSpPr>
        <p:sp>
          <p:nvSpPr>
            <p:cNvPr id="19" name="Google Shape;2326;p72"/>
            <p:cNvSpPr/>
            <p:nvPr/>
          </p:nvSpPr>
          <p:spPr>
            <a:xfrm>
              <a:off x="6913742" y="3484632"/>
              <a:ext cx="436992" cy="830102"/>
            </a:xfrm>
            <a:custGeom>
              <a:avLst/>
              <a:gdLst/>
              <a:ahLst/>
              <a:cxnLst/>
              <a:rect l="l" t="t" r="r" b="b"/>
              <a:pathLst>
                <a:path w="25205" h="47879" extrusionOk="0">
                  <a:moveTo>
                    <a:pt x="498" y="1"/>
                  </a:moveTo>
                  <a:cubicBezTo>
                    <a:pt x="249" y="1"/>
                    <a:pt x="0" y="233"/>
                    <a:pt x="139" y="530"/>
                  </a:cubicBezTo>
                  <a:cubicBezTo>
                    <a:pt x="7616" y="16548"/>
                    <a:pt x="15854" y="32172"/>
                    <a:pt x="24364" y="47674"/>
                  </a:cubicBezTo>
                  <a:cubicBezTo>
                    <a:pt x="24437" y="47818"/>
                    <a:pt x="24565" y="47879"/>
                    <a:pt x="24695" y="47879"/>
                  </a:cubicBezTo>
                  <a:cubicBezTo>
                    <a:pt x="24947" y="47879"/>
                    <a:pt x="25204" y="47651"/>
                    <a:pt x="25064" y="47370"/>
                  </a:cubicBezTo>
                  <a:cubicBezTo>
                    <a:pt x="16553" y="31868"/>
                    <a:pt x="8316" y="16245"/>
                    <a:pt x="838" y="226"/>
                  </a:cubicBezTo>
                  <a:cubicBezTo>
                    <a:pt x="764" y="67"/>
                    <a:pt x="631" y="1"/>
                    <a:pt x="49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2327;p72"/>
            <p:cNvSpPr/>
            <p:nvPr/>
          </p:nvSpPr>
          <p:spPr>
            <a:xfrm>
              <a:off x="6605532" y="3074673"/>
              <a:ext cx="499671" cy="575086"/>
            </a:xfrm>
            <a:custGeom>
              <a:avLst/>
              <a:gdLst/>
              <a:ahLst/>
              <a:cxnLst/>
              <a:rect l="l" t="t" r="r" b="b"/>
              <a:pathLst>
                <a:path w="35838" h="41247" extrusionOk="0">
                  <a:moveTo>
                    <a:pt x="21339" y="26931"/>
                  </a:moveTo>
                  <a:lnTo>
                    <a:pt x="21339" y="27052"/>
                  </a:lnTo>
                  <a:cubicBezTo>
                    <a:pt x="21369" y="27204"/>
                    <a:pt x="21400" y="27387"/>
                    <a:pt x="21400" y="27539"/>
                  </a:cubicBezTo>
                  <a:cubicBezTo>
                    <a:pt x="21400" y="27356"/>
                    <a:pt x="21369" y="27174"/>
                    <a:pt x="21339" y="26931"/>
                  </a:cubicBezTo>
                  <a:close/>
                  <a:moveTo>
                    <a:pt x="12372" y="0"/>
                  </a:moveTo>
                  <a:lnTo>
                    <a:pt x="12372" y="0"/>
                  </a:lnTo>
                  <a:cubicBezTo>
                    <a:pt x="15016" y="5958"/>
                    <a:pt x="19241" y="21824"/>
                    <a:pt x="19941" y="24833"/>
                  </a:cubicBezTo>
                  <a:cubicBezTo>
                    <a:pt x="17934" y="20943"/>
                    <a:pt x="16293" y="16839"/>
                    <a:pt x="14439" y="12858"/>
                  </a:cubicBezTo>
                  <a:cubicBezTo>
                    <a:pt x="13436" y="10821"/>
                    <a:pt x="12311" y="8845"/>
                    <a:pt x="11095" y="6930"/>
                  </a:cubicBezTo>
                  <a:cubicBezTo>
                    <a:pt x="9819" y="4803"/>
                    <a:pt x="8968" y="2371"/>
                    <a:pt x="7509" y="365"/>
                  </a:cubicBezTo>
                  <a:lnTo>
                    <a:pt x="7509" y="365"/>
                  </a:lnTo>
                  <a:cubicBezTo>
                    <a:pt x="7752" y="2280"/>
                    <a:pt x="8816" y="4468"/>
                    <a:pt x="9484" y="6322"/>
                  </a:cubicBezTo>
                  <a:cubicBezTo>
                    <a:pt x="10579" y="9514"/>
                    <a:pt x="15898" y="20122"/>
                    <a:pt x="17874" y="24621"/>
                  </a:cubicBezTo>
                  <a:cubicBezTo>
                    <a:pt x="15503" y="20608"/>
                    <a:pt x="11399" y="16779"/>
                    <a:pt x="4925" y="5319"/>
                  </a:cubicBezTo>
                  <a:lnTo>
                    <a:pt x="4925" y="5319"/>
                  </a:lnTo>
                  <a:cubicBezTo>
                    <a:pt x="5533" y="12523"/>
                    <a:pt x="16810" y="24712"/>
                    <a:pt x="18451" y="26748"/>
                  </a:cubicBezTo>
                  <a:cubicBezTo>
                    <a:pt x="16810" y="25624"/>
                    <a:pt x="15260" y="24377"/>
                    <a:pt x="13831" y="22979"/>
                  </a:cubicBezTo>
                  <a:cubicBezTo>
                    <a:pt x="9971" y="19028"/>
                    <a:pt x="7235" y="13921"/>
                    <a:pt x="3284" y="10152"/>
                  </a:cubicBezTo>
                  <a:lnTo>
                    <a:pt x="3284" y="10152"/>
                  </a:lnTo>
                  <a:cubicBezTo>
                    <a:pt x="4712" y="14347"/>
                    <a:pt x="7600" y="17964"/>
                    <a:pt x="10275" y="21368"/>
                  </a:cubicBezTo>
                  <a:cubicBezTo>
                    <a:pt x="12858" y="24681"/>
                    <a:pt x="16171" y="27326"/>
                    <a:pt x="19941" y="29119"/>
                  </a:cubicBezTo>
                  <a:cubicBezTo>
                    <a:pt x="17904" y="28633"/>
                    <a:pt x="15077" y="26779"/>
                    <a:pt x="13953" y="26292"/>
                  </a:cubicBezTo>
                  <a:cubicBezTo>
                    <a:pt x="10427" y="24681"/>
                    <a:pt x="3831" y="19332"/>
                    <a:pt x="1" y="17447"/>
                  </a:cubicBezTo>
                  <a:lnTo>
                    <a:pt x="1" y="17447"/>
                  </a:lnTo>
                  <a:cubicBezTo>
                    <a:pt x="761" y="17934"/>
                    <a:pt x="9241" y="29484"/>
                    <a:pt x="20092" y="29514"/>
                  </a:cubicBezTo>
                  <a:cubicBezTo>
                    <a:pt x="19147" y="30300"/>
                    <a:pt x="17648" y="30627"/>
                    <a:pt x="15843" y="30627"/>
                  </a:cubicBezTo>
                  <a:cubicBezTo>
                    <a:pt x="11437" y="30627"/>
                    <a:pt x="5212" y="28680"/>
                    <a:pt x="791" y="26718"/>
                  </a:cubicBezTo>
                  <a:lnTo>
                    <a:pt x="791" y="26718"/>
                  </a:lnTo>
                  <a:cubicBezTo>
                    <a:pt x="2935" y="28469"/>
                    <a:pt x="12070" y="33071"/>
                    <a:pt x="14871" y="33071"/>
                  </a:cubicBezTo>
                  <a:cubicBezTo>
                    <a:pt x="14889" y="33071"/>
                    <a:pt x="14907" y="33071"/>
                    <a:pt x="14925" y="33071"/>
                  </a:cubicBezTo>
                  <a:cubicBezTo>
                    <a:pt x="16080" y="32979"/>
                    <a:pt x="17235" y="32736"/>
                    <a:pt x="18330" y="32341"/>
                  </a:cubicBezTo>
                  <a:lnTo>
                    <a:pt x="18330" y="32341"/>
                  </a:lnTo>
                  <a:cubicBezTo>
                    <a:pt x="17965" y="33131"/>
                    <a:pt x="17661" y="33891"/>
                    <a:pt x="17418" y="34469"/>
                  </a:cubicBezTo>
                  <a:cubicBezTo>
                    <a:pt x="16445" y="36657"/>
                    <a:pt x="15168" y="38785"/>
                    <a:pt x="15260" y="41247"/>
                  </a:cubicBezTo>
                  <a:cubicBezTo>
                    <a:pt x="16658" y="37630"/>
                    <a:pt x="20366" y="34499"/>
                    <a:pt x="21096" y="30548"/>
                  </a:cubicBezTo>
                  <a:cubicBezTo>
                    <a:pt x="21339" y="32098"/>
                    <a:pt x="21521" y="33678"/>
                    <a:pt x="21612" y="35289"/>
                  </a:cubicBezTo>
                  <a:cubicBezTo>
                    <a:pt x="21673" y="36870"/>
                    <a:pt x="21217" y="39180"/>
                    <a:pt x="22129" y="40669"/>
                  </a:cubicBezTo>
                  <a:cubicBezTo>
                    <a:pt x="23010" y="39150"/>
                    <a:pt x="22403" y="35441"/>
                    <a:pt x="22190" y="33739"/>
                  </a:cubicBezTo>
                  <a:cubicBezTo>
                    <a:pt x="22099" y="32584"/>
                    <a:pt x="22129" y="31338"/>
                    <a:pt x="21886" y="30213"/>
                  </a:cubicBezTo>
                  <a:lnTo>
                    <a:pt x="22159" y="30153"/>
                  </a:lnTo>
                  <a:cubicBezTo>
                    <a:pt x="23071" y="30669"/>
                    <a:pt x="23862" y="31520"/>
                    <a:pt x="24773" y="32068"/>
                  </a:cubicBezTo>
                  <a:cubicBezTo>
                    <a:pt x="26263" y="33071"/>
                    <a:pt x="27935" y="33770"/>
                    <a:pt x="29698" y="34134"/>
                  </a:cubicBezTo>
                  <a:lnTo>
                    <a:pt x="29698" y="34074"/>
                  </a:lnTo>
                  <a:cubicBezTo>
                    <a:pt x="29242" y="33405"/>
                    <a:pt x="28117" y="32979"/>
                    <a:pt x="27448" y="32432"/>
                  </a:cubicBezTo>
                  <a:cubicBezTo>
                    <a:pt x="26749" y="31794"/>
                    <a:pt x="25989" y="31186"/>
                    <a:pt x="25229" y="30639"/>
                  </a:cubicBezTo>
                  <a:cubicBezTo>
                    <a:pt x="24865" y="30426"/>
                    <a:pt x="24469" y="30244"/>
                    <a:pt x="24044" y="30092"/>
                  </a:cubicBezTo>
                  <a:lnTo>
                    <a:pt x="24044" y="30092"/>
                  </a:lnTo>
                  <a:cubicBezTo>
                    <a:pt x="24703" y="30173"/>
                    <a:pt x="25362" y="30212"/>
                    <a:pt x="26021" y="30212"/>
                  </a:cubicBezTo>
                  <a:cubicBezTo>
                    <a:pt x="26852" y="30212"/>
                    <a:pt x="27682" y="30150"/>
                    <a:pt x="28512" y="30031"/>
                  </a:cubicBezTo>
                  <a:cubicBezTo>
                    <a:pt x="30913" y="29727"/>
                    <a:pt x="33406" y="29423"/>
                    <a:pt x="35837" y="28998"/>
                  </a:cubicBezTo>
                  <a:lnTo>
                    <a:pt x="35837" y="28937"/>
                  </a:lnTo>
                  <a:cubicBezTo>
                    <a:pt x="34516" y="28324"/>
                    <a:pt x="32997" y="28156"/>
                    <a:pt x="31463" y="28156"/>
                  </a:cubicBezTo>
                  <a:cubicBezTo>
                    <a:pt x="30105" y="28156"/>
                    <a:pt x="28735" y="28288"/>
                    <a:pt x="27479" y="28359"/>
                  </a:cubicBezTo>
                  <a:cubicBezTo>
                    <a:pt x="26354" y="28420"/>
                    <a:pt x="25199" y="28420"/>
                    <a:pt x="24074" y="28420"/>
                  </a:cubicBezTo>
                  <a:cubicBezTo>
                    <a:pt x="24439" y="28329"/>
                    <a:pt x="24773" y="28238"/>
                    <a:pt x="25138" y="28116"/>
                  </a:cubicBezTo>
                  <a:cubicBezTo>
                    <a:pt x="33011" y="17812"/>
                    <a:pt x="27053" y="4256"/>
                    <a:pt x="26050" y="2553"/>
                  </a:cubicBezTo>
                  <a:lnTo>
                    <a:pt x="26050" y="2553"/>
                  </a:lnTo>
                  <a:cubicBezTo>
                    <a:pt x="26080" y="4134"/>
                    <a:pt x="29698" y="18754"/>
                    <a:pt x="24409" y="25836"/>
                  </a:cubicBezTo>
                  <a:cubicBezTo>
                    <a:pt x="23953" y="26444"/>
                    <a:pt x="23406" y="27022"/>
                    <a:pt x="22828" y="27508"/>
                  </a:cubicBezTo>
                  <a:cubicBezTo>
                    <a:pt x="23102" y="26505"/>
                    <a:pt x="23284" y="25502"/>
                    <a:pt x="23436" y="24469"/>
                  </a:cubicBezTo>
                  <a:cubicBezTo>
                    <a:pt x="23770" y="22189"/>
                    <a:pt x="23740" y="19757"/>
                    <a:pt x="23770" y="17508"/>
                  </a:cubicBezTo>
                  <a:cubicBezTo>
                    <a:pt x="23740" y="13374"/>
                    <a:pt x="22798" y="8967"/>
                    <a:pt x="21612" y="4985"/>
                  </a:cubicBezTo>
                  <a:cubicBezTo>
                    <a:pt x="21065" y="3313"/>
                    <a:pt x="20396" y="1642"/>
                    <a:pt x="19728" y="0"/>
                  </a:cubicBezTo>
                  <a:lnTo>
                    <a:pt x="19728" y="0"/>
                  </a:lnTo>
                  <a:cubicBezTo>
                    <a:pt x="19941" y="4043"/>
                    <a:pt x="20852" y="8025"/>
                    <a:pt x="21187" y="12098"/>
                  </a:cubicBezTo>
                  <a:cubicBezTo>
                    <a:pt x="21369" y="14225"/>
                    <a:pt x="21734" y="16231"/>
                    <a:pt x="21612" y="18329"/>
                  </a:cubicBezTo>
                  <a:cubicBezTo>
                    <a:pt x="21491" y="20304"/>
                    <a:pt x="21248" y="22159"/>
                    <a:pt x="21217" y="24073"/>
                  </a:cubicBezTo>
                  <a:cubicBezTo>
                    <a:pt x="21217" y="25380"/>
                    <a:pt x="21339" y="26718"/>
                    <a:pt x="21643" y="28025"/>
                  </a:cubicBezTo>
                  <a:cubicBezTo>
                    <a:pt x="21551" y="27873"/>
                    <a:pt x="21491" y="27691"/>
                    <a:pt x="21400" y="27539"/>
                  </a:cubicBezTo>
                  <a:lnTo>
                    <a:pt x="21278" y="27326"/>
                  </a:lnTo>
                  <a:lnTo>
                    <a:pt x="21339" y="27052"/>
                  </a:lnTo>
                  <a:cubicBezTo>
                    <a:pt x="21096" y="25563"/>
                    <a:pt x="20731" y="23587"/>
                    <a:pt x="20548" y="22614"/>
                  </a:cubicBezTo>
                  <a:cubicBezTo>
                    <a:pt x="20305" y="20821"/>
                    <a:pt x="17995" y="5198"/>
                    <a:pt x="1237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" name="Google Shape;2325;p72"/>
          <p:cNvGrpSpPr/>
          <p:nvPr/>
        </p:nvGrpSpPr>
        <p:grpSpPr>
          <a:xfrm rot="20751512">
            <a:off x="11483796" y="5306697"/>
            <a:ext cx="730411" cy="1315166"/>
            <a:chOff x="6605532" y="3074673"/>
            <a:chExt cx="745202" cy="1240061"/>
          </a:xfrm>
        </p:grpSpPr>
        <p:sp>
          <p:nvSpPr>
            <p:cNvPr id="22" name="Google Shape;2326;p72"/>
            <p:cNvSpPr/>
            <p:nvPr/>
          </p:nvSpPr>
          <p:spPr>
            <a:xfrm>
              <a:off x="6913742" y="3484632"/>
              <a:ext cx="436992" cy="830102"/>
            </a:xfrm>
            <a:custGeom>
              <a:avLst/>
              <a:gdLst/>
              <a:ahLst/>
              <a:cxnLst/>
              <a:rect l="l" t="t" r="r" b="b"/>
              <a:pathLst>
                <a:path w="25205" h="47879" extrusionOk="0">
                  <a:moveTo>
                    <a:pt x="498" y="1"/>
                  </a:moveTo>
                  <a:cubicBezTo>
                    <a:pt x="249" y="1"/>
                    <a:pt x="0" y="233"/>
                    <a:pt x="139" y="530"/>
                  </a:cubicBezTo>
                  <a:cubicBezTo>
                    <a:pt x="7616" y="16548"/>
                    <a:pt x="15854" y="32172"/>
                    <a:pt x="24364" y="47674"/>
                  </a:cubicBezTo>
                  <a:cubicBezTo>
                    <a:pt x="24437" y="47818"/>
                    <a:pt x="24565" y="47879"/>
                    <a:pt x="24695" y="47879"/>
                  </a:cubicBezTo>
                  <a:cubicBezTo>
                    <a:pt x="24947" y="47879"/>
                    <a:pt x="25204" y="47651"/>
                    <a:pt x="25064" y="47370"/>
                  </a:cubicBezTo>
                  <a:cubicBezTo>
                    <a:pt x="16553" y="31868"/>
                    <a:pt x="8316" y="16245"/>
                    <a:pt x="838" y="226"/>
                  </a:cubicBezTo>
                  <a:cubicBezTo>
                    <a:pt x="764" y="67"/>
                    <a:pt x="631" y="1"/>
                    <a:pt x="49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327;p72"/>
            <p:cNvSpPr/>
            <p:nvPr/>
          </p:nvSpPr>
          <p:spPr>
            <a:xfrm>
              <a:off x="6605532" y="3074673"/>
              <a:ext cx="499671" cy="575086"/>
            </a:xfrm>
            <a:custGeom>
              <a:avLst/>
              <a:gdLst/>
              <a:ahLst/>
              <a:cxnLst/>
              <a:rect l="l" t="t" r="r" b="b"/>
              <a:pathLst>
                <a:path w="35838" h="41247" extrusionOk="0">
                  <a:moveTo>
                    <a:pt x="21339" y="26931"/>
                  </a:moveTo>
                  <a:lnTo>
                    <a:pt x="21339" y="27052"/>
                  </a:lnTo>
                  <a:cubicBezTo>
                    <a:pt x="21369" y="27204"/>
                    <a:pt x="21400" y="27387"/>
                    <a:pt x="21400" y="27539"/>
                  </a:cubicBezTo>
                  <a:cubicBezTo>
                    <a:pt x="21400" y="27356"/>
                    <a:pt x="21369" y="27174"/>
                    <a:pt x="21339" y="26931"/>
                  </a:cubicBezTo>
                  <a:close/>
                  <a:moveTo>
                    <a:pt x="12372" y="0"/>
                  </a:moveTo>
                  <a:lnTo>
                    <a:pt x="12372" y="0"/>
                  </a:lnTo>
                  <a:cubicBezTo>
                    <a:pt x="15016" y="5958"/>
                    <a:pt x="19241" y="21824"/>
                    <a:pt x="19941" y="24833"/>
                  </a:cubicBezTo>
                  <a:cubicBezTo>
                    <a:pt x="17934" y="20943"/>
                    <a:pt x="16293" y="16839"/>
                    <a:pt x="14439" y="12858"/>
                  </a:cubicBezTo>
                  <a:cubicBezTo>
                    <a:pt x="13436" y="10821"/>
                    <a:pt x="12311" y="8845"/>
                    <a:pt x="11095" y="6930"/>
                  </a:cubicBezTo>
                  <a:cubicBezTo>
                    <a:pt x="9819" y="4803"/>
                    <a:pt x="8968" y="2371"/>
                    <a:pt x="7509" y="365"/>
                  </a:cubicBezTo>
                  <a:lnTo>
                    <a:pt x="7509" y="365"/>
                  </a:lnTo>
                  <a:cubicBezTo>
                    <a:pt x="7752" y="2280"/>
                    <a:pt x="8816" y="4468"/>
                    <a:pt x="9484" y="6322"/>
                  </a:cubicBezTo>
                  <a:cubicBezTo>
                    <a:pt x="10579" y="9514"/>
                    <a:pt x="15898" y="20122"/>
                    <a:pt x="17874" y="24621"/>
                  </a:cubicBezTo>
                  <a:cubicBezTo>
                    <a:pt x="15503" y="20608"/>
                    <a:pt x="11399" y="16779"/>
                    <a:pt x="4925" y="5319"/>
                  </a:cubicBezTo>
                  <a:lnTo>
                    <a:pt x="4925" y="5319"/>
                  </a:lnTo>
                  <a:cubicBezTo>
                    <a:pt x="5533" y="12523"/>
                    <a:pt x="16810" y="24712"/>
                    <a:pt x="18451" y="26748"/>
                  </a:cubicBezTo>
                  <a:cubicBezTo>
                    <a:pt x="16810" y="25624"/>
                    <a:pt x="15260" y="24377"/>
                    <a:pt x="13831" y="22979"/>
                  </a:cubicBezTo>
                  <a:cubicBezTo>
                    <a:pt x="9971" y="19028"/>
                    <a:pt x="7235" y="13921"/>
                    <a:pt x="3284" y="10152"/>
                  </a:cubicBezTo>
                  <a:lnTo>
                    <a:pt x="3284" y="10152"/>
                  </a:lnTo>
                  <a:cubicBezTo>
                    <a:pt x="4712" y="14347"/>
                    <a:pt x="7600" y="17964"/>
                    <a:pt x="10275" y="21368"/>
                  </a:cubicBezTo>
                  <a:cubicBezTo>
                    <a:pt x="12858" y="24681"/>
                    <a:pt x="16171" y="27326"/>
                    <a:pt x="19941" y="29119"/>
                  </a:cubicBezTo>
                  <a:cubicBezTo>
                    <a:pt x="17904" y="28633"/>
                    <a:pt x="15077" y="26779"/>
                    <a:pt x="13953" y="26292"/>
                  </a:cubicBezTo>
                  <a:cubicBezTo>
                    <a:pt x="10427" y="24681"/>
                    <a:pt x="3831" y="19332"/>
                    <a:pt x="1" y="17447"/>
                  </a:cubicBezTo>
                  <a:lnTo>
                    <a:pt x="1" y="17447"/>
                  </a:lnTo>
                  <a:cubicBezTo>
                    <a:pt x="761" y="17934"/>
                    <a:pt x="9241" y="29484"/>
                    <a:pt x="20092" y="29514"/>
                  </a:cubicBezTo>
                  <a:cubicBezTo>
                    <a:pt x="19147" y="30300"/>
                    <a:pt x="17648" y="30627"/>
                    <a:pt x="15843" y="30627"/>
                  </a:cubicBezTo>
                  <a:cubicBezTo>
                    <a:pt x="11437" y="30627"/>
                    <a:pt x="5212" y="28680"/>
                    <a:pt x="791" y="26718"/>
                  </a:cubicBezTo>
                  <a:lnTo>
                    <a:pt x="791" y="26718"/>
                  </a:lnTo>
                  <a:cubicBezTo>
                    <a:pt x="2935" y="28469"/>
                    <a:pt x="12070" y="33071"/>
                    <a:pt x="14871" y="33071"/>
                  </a:cubicBezTo>
                  <a:cubicBezTo>
                    <a:pt x="14889" y="33071"/>
                    <a:pt x="14907" y="33071"/>
                    <a:pt x="14925" y="33071"/>
                  </a:cubicBezTo>
                  <a:cubicBezTo>
                    <a:pt x="16080" y="32979"/>
                    <a:pt x="17235" y="32736"/>
                    <a:pt x="18330" y="32341"/>
                  </a:cubicBezTo>
                  <a:lnTo>
                    <a:pt x="18330" y="32341"/>
                  </a:lnTo>
                  <a:cubicBezTo>
                    <a:pt x="17965" y="33131"/>
                    <a:pt x="17661" y="33891"/>
                    <a:pt x="17418" y="34469"/>
                  </a:cubicBezTo>
                  <a:cubicBezTo>
                    <a:pt x="16445" y="36657"/>
                    <a:pt x="15168" y="38785"/>
                    <a:pt x="15260" y="41247"/>
                  </a:cubicBezTo>
                  <a:cubicBezTo>
                    <a:pt x="16658" y="37630"/>
                    <a:pt x="20366" y="34499"/>
                    <a:pt x="21096" y="30548"/>
                  </a:cubicBezTo>
                  <a:cubicBezTo>
                    <a:pt x="21339" y="32098"/>
                    <a:pt x="21521" y="33678"/>
                    <a:pt x="21612" y="35289"/>
                  </a:cubicBezTo>
                  <a:cubicBezTo>
                    <a:pt x="21673" y="36870"/>
                    <a:pt x="21217" y="39180"/>
                    <a:pt x="22129" y="40669"/>
                  </a:cubicBezTo>
                  <a:cubicBezTo>
                    <a:pt x="23010" y="39150"/>
                    <a:pt x="22403" y="35441"/>
                    <a:pt x="22190" y="33739"/>
                  </a:cubicBezTo>
                  <a:cubicBezTo>
                    <a:pt x="22099" y="32584"/>
                    <a:pt x="22129" y="31338"/>
                    <a:pt x="21886" y="30213"/>
                  </a:cubicBezTo>
                  <a:lnTo>
                    <a:pt x="22159" y="30153"/>
                  </a:lnTo>
                  <a:cubicBezTo>
                    <a:pt x="23071" y="30669"/>
                    <a:pt x="23862" y="31520"/>
                    <a:pt x="24773" y="32068"/>
                  </a:cubicBezTo>
                  <a:cubicBezTo>
                    <a:pt x="26263" y="33071"/>
                    <a:pt x="27935" y="33770"/>
                    <a:pt x="29698" y="34134"/>
                  </a:cubicBezTo>
                  <a:lnTo>
                    <a:pt x="29698" y="34074"/>
                  </a:lnTo>
                  <a:cubicBezTo>
                    <a:pt x="29242" y="33405"/>
                    <a:pt x="28117" y="32979"/>
                    <a:pt x="27448" y="32432"/>
                  </a:cubicBezTo>
                  <a:cubicBezTo>
                    <a:pt x="26749" y="31794"/>
                    <a:pt x="25989" y="31186"/>
                    <a:pt x="25229" y="30639"/>
                  </a:cubicBezTo>
                  <a:cubicBezTo>
                    <a:pt x="24865" y="30426"/>
                    <a:pt x="24469" y="30244"/>
                    <a:pt x="24044" y="30092"/>
                  </a:cubicBezTo>
                  <a:lnTo>
                    <a:pt x="24044" y="30092"/>
                  </a:lnTo>
                  <a:cubicBezTo>
                    <a:pt x="24703" y="30173"/>
                    <a:pt x="25362" y="30212"/>
                    <a:pt x="26021" y="30212"/>
                  </a:cubicBezTo>
                  <a:cubicBezTo>
                    <a:pt x="26852" y="30212"/>
                    <a:pt x="27682" y="30150"/>
                    <a:pt x="28512" y="30031"/>
                  </a:cubicBezTo>
                  <a:cubicBezTo>
                    <a:pt x="30913" y="29727"/>
                    <a:pt x="33406" y="29423"/>
                    <a:pt x="35837" y="28998"/>
                  </a:cubicBezTo>
                  <a:lnTo>
                    <a:pt x="35837" y="28937"/>
                  </a:lnTo>
                  <a:cubicBezTo>
                    <a:pt x="34516" y="28324"/>
                    <a:pt x="32997" y="28156"/>
                    <a:pt x="31463" y="28156"/>
                  </a:cubicBezTo>
                  <a:cubicBezTo>
                    <a:pt x="30105" y="28156"/>
                    <a:pt x="28735" y="28288"/>
                    <a:pt x="27479" y="28359"/>
                  </a:cubicBezTo>
                  <a:cubicBezTo>
                    <a:pt x="26354" y="28420"/>
                    <a:pt x="25199" y="28420"/>
                    <a:pt x="24074" y="28420"/>
                  </a:cubicBezTo>
                  <a:cubicBezTo>
                    <a:pt x="24439" y="28329"/>
                    <a:pt x="24773" y="28238"/>
                    <a:pt x="25138" y="28116"/>
                  </a:cubicBezTo>
                  <a:cubicBezTo>
                    <a:pt x="33011" y="17812"/>
                    <a:pt x="27053" y="4256"/>
                    <a:pt x="26050" y="2553"/>
                  </a:cubicBezTo>
                  <a:lnTo>
                    <a:pt x="26050" y="2553"/>
                  </a:lnTo>
                  <a:cubicBezTo>
                    <a:pt x="26080" y="4134"/>
                    <a:pt x="29698" y="18754"/>
                    <a:pt x="24409" y="25836"/>
                  </a:cubicBezTo>
                  <a:cubicBezTo>
                    <a:pt x="23953" y="26444"/>
                    <a:pt x="23406" y="27022"/>
                    <a:pt x="22828" y="27508"/>
                  </a:cubicBezTo>
                  <a:cubicBezTo>
                    <a:pt x="23102" y="26505"/>
                    <a:pt x="23284" y="25502"/>
                    <a:pt x="23436" y="24469"/>
                  </a:cubicBezTo>
                  <a:cubicBezTo>
                    <a:pt x="23770" y="22189"/>
                    <a:pt x="23740" y="19757"/>
                    <a:pt x="23770" y="17508"/>
                  </a:cubicBezTo>
                  <a:cubicBezTo>
                    <a:pt x="23740" y="13374"/>
                    <a:pt x="22798" y="8967"/>
                    <a:pt x="21612" y="4985"/>
                  </a:cubicBezTo>
                  <a:cubicBezTo>
                    <a:pt x="21065" y="3313"/>
                    <a:pt x="20396" y="1642"/>
                    <a:pt x="19728" y="0"/>
                  </a:cubicBezTo>
                  <a:lnTo>
                    <a:pt x="19728" y="0"/>
                  </a:lnTo>
                  <a:cubicBezTo>
                    <a:pt x="19941" y="4043"/>
                    <a:pt x="20852" y="8025"/>
                    <a:pt x="21187" y="12098"/>
                  </a:cubicBezTo>
                  <a:cubicBezTo>
                    <a:pt x="21369" y="14225"/>
                    <a:pt x="21734" y="16231"/>
                    <a:pt x="21612" y="18329"/>
                  </a:cubicBezTo>
                  <a:cubicBezTo>
                    <a:pt x="21491" y="20304"/>
                    <a:pt x="21248" y="22159"/>
                    <a:pt x="21217" y="24073"/>
                  </a:cubicBezTo>
                  <a:cubicBezTo>
                    <a:pt x="21217" y="25380"/>
                    <a:pt x="21339" y="26718"/>
                    <a:pt x="21643" y="28025"/>
                  </a:cubicBezTo>
                  <a:cubicBezTo>
                    <a:pt x="21551" y="27873"/>
                    <a:pt x="21491" y="27691"/>
                    <a:pt x="21400" y="27539"/>
                  </a:cubicBezTo>
                  <a:lnTo>
                    <a:pt x="21278" y="27326"/>
                  </a:lnTo>
                  <a:lnTo>
                    <a:pt x="21339" y="27052"/>
                  </a:lnTo>
                  <a:cubicBezTo>
                    <a:pt x="21096" y="25563"/>
                    <a:pt x="20731" y="23587"/>
                    <a:pt x="20548" y="22614"/>
                  </a:cubicBezTo>
                  <a:cubicBezTo>
                    <a:pt x="20305" y="20821"/>
                    <a:pt x="17995" y="5198"/>
                    <a:pt x="1237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44921302"/>
      </p:ext>
    </p:extLst>
  </p:cSld>
  <p:clrMapOvr>
    <a:masterClrMapping/>
  </p:clrMapOvr>
  <p:transition spd="slow" advClick="0" advTm="15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"/>
                            </p:stCondLst>
                            <p:childTnLst>
                              <p:par>
                                <p:cTn id="13" presetID="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69 0 0.125 0.056 0.125 0.125 C 0.125 0.194 0.069 0.25 0 0.25 C -0.069 0.25 -0.125 0.194 -0.125 0.125 C -0.125 0.056 -0.069 0 0 0 Z" pathEditMode="relative" ptsTypes="">
                                      <p:cBhvr>
                                        <p:cTn id="14" dur="1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5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/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295843" y="-169333"/>
            <a:ext cx="12487843" cy="7817389"/>
          </a:xfrm>
          <a:prstGeom prst="rect">
            <a:avLst/>
          </a:prstGeom>
        </p:spPr>
      </p:pic>
      <p:sp>
        <p:nvSpPr>
          <p:cNvPr id="5" name="CuadroTexto 4"/>
          <p:cNvSpPr txBox="1"/>
          <p:nvPr/>
        </p:nvSpPr>
        <p:spPr>
          <a:xfrm>
            <a:off x="738962" y="1661869"/>
            <a:ext cx="10418232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400" dirty="0" smtClean="0">
                <a:solidFill>
                  <a:schemeClr val="bg1"/>
                </a:solidFill>
                <a:latin typeface="Kristen ITC" panose="03050502040202030202" pitchFamily="66" charset="0"/>
              </a:rPr>
              <a:t>La eliminación de la violencia contra la mujer exige un esfuerzo compresivo, coordinado, y sostenido, multinivel y multisectorial. </a:t>
            </a:r>
          </a:p>
          <a:p>
            <a:pPr algn="ctr"/>
            <a:endParaRPr lang="es-MX" sz="4400" dirty="0" smtClean="0">
              <a:solidFill>
                <a:schemeClr val="bg1"/>
              </a:solidFill>
              <a:latin typeface="Kristen ITC" panose="03050502040202030202" pitchFamily="66" charset="0"/>
            </a:endParaRPr>
          </a:p>
          <a:p>
            <a:pPr algn="ctr"/>
            <a:r>
              <a:rPr lang="es-MX" sz="4400" dirty="0" smtClean="0">
                <a:solidFill>
                  <a:schemeClr val="bg1"/>
                </a:solidFill>
                <a:latin typeface="Kristen ITC" panose="03050502040202030202" pitchFamily="66" charset="0"/>
              </a:rPr>
              <a:t>¡Seamos parte de este cambio!</a:t>
            </a:r>
            <a:endParaRPr lang="es-MX" sz="4400" dirty="0">
              <a:solidFill>
                <a:schemeClr val="bg1"/>
              </a:solidFill>
              <a:latin typeface="Kristen ITC" panose="0305050204020203020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29107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12000">
        <p:wipe/>
      </p:transition>
    </mc:Choice>
    <mc:Fallback>
      <p:transition advClick="0" advTm="12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9" presetClass="emph" presetSubtype="0" grpId="1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 rctx="PPT">
                                        <p:cTn id="10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750"/>
                            </p:stCondLst>
                            <p:childTnLst>
                              <p:par>
                                <p:cTn id="13" presetID="42" presetClass="exit" presetSubtype="0" fill="hold" grpId="2" nodeType="after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5" grpId="2"/>
    </p:bld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357</TotalTime>
  <Words>321</Words>
  <Application>Microsoft Office PowerPoint</Application>
  <PresentationFormat>Panorámica</PresentationFormat>
  <Paragraphs>15</Paragraphs>
  <Slides>7</Slides>
  <Notes>0</Notes>
  <HiddenSlides>0</HiddenSlides>
  <MMClips>1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7</vt:i4>
      </vt:variant>
    </vt:vector>
  </HeadingPairs>
  <TitlesOfParts>
    <vt:vector size="13" baseType="lpstr">
      <vt:lpstr>Arial</vt:lpstr>
      <vt:lpstr>Calibri</vt:lpstr>
      <vt:lpstr>Calibri Light</vt:lpstr>
      <vt:lpstr>Harrington</vt:lpstr>
      <vt:lpstr>Kristen ITC</vt:lpstr>
      <vt:lpstr>Tema de Office</vt:lpstr>
      <vt:lpstr>Presentación de PowerPoint</vt:lpstr>
      <vt:lpstr>Presentación de PowerPoint</vt:lpstr>
      <vt:lpstr>Presentación de PowerPoint</vt:lpstr>
      <vt:lpstr>En forma general, la violencia se manifiesta de forma física, sexual y psicológica e incluye: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Hp</dc:creator>
  <cp:lastModifiedBy>Hp</cp:lastModifiedBy>
  <cp:revision>89</cp:revision>
  <dcterms:created xsi:type="dcterms:W3CDTF">2021-03-17T01:20:16Z</dcterms:created>
  <dcterms:modified xsi:type="dcterms:W3CDTF">2021-03-17T19:10:39Z</dcterms:modified>
</cp:coreProperties>
</file>