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685E30-7815-4D17-9A23-BF4764B069C0}" v="1175" dt="2021-03-16T00:52:53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rilin Dominguez" userId="4eb1a964825db19a" providerId="LiveId" clId="{28685E30-7815-4D17-9A23-BF4764B069C0}"/>
    <pc:docChg chg="custSel addSld modSld modMainMaster">
      <pc:chgData name="kerilin Dominguez" userId="4eb1a964825db19a" providerId="LiveId" clId="{28685E30-7815-4D17-9A23-BF4764B069C0}" dt="2021-03-16T00:53:21.116" v="2373" actId="14100"/>
      <pc:docMkLst>
        <pc:docMk/>
      </pc:docMkLst>
      <pc:sldChg chg="addSp delSp modSp mod modTransition delAnim modAnim">
        <pc:chgData name="kerilin Dominguez" userId="4eb1a964825db19a" providerId="LiveId" clId="{28685E30-7815-4D17-9A23-BF4764B069C0}" dt="2021-03-15T22:09:09.133" v="1568"/>
        <pc:sldMkLst>
          <pc:docMk/>
          <pc:sldMk cId="3257441929" sldId="256"/>
        </pc:sldMkLst>
        <pc:spChg chg="mod">
          <ac:chgData name="kerilin Dominguez" userId="4eb1a964825db19a" providerId="LiveId" clId="{28685E30-7815-4D17-9A23-BF4764B069C0}" dt="2021-03-08T16:55:13.758" v="75" actId="1076"/>
          <ac:spMkLst>
            <pc:docMk/>
            <pc:sldMk cId="3257441929" sldId="256"/>
            <ac:spMk id="7" creationId="{DC0912EE-002E-4CB4-AC63-BC66545C1694}"/>
          </ac:spMkLst>
        </pc:spChg>
        <pc:spChg chg="mod">
          <ac:chgData name="kerilin Dominguez" userId="4eb1a964825db19a" providerId="LiveId" clId="{28685E30-7815-4D17-9A23-BF4764B069C0}" dt="2021-03-08T16:55:04.365" v="74" actId="14100"/>
          <ac:spMkLst>
            <pc:docMk/>
            <pc:sldMk cId="3257441929" sldId="256"/>
            <ac:spMk id="9" creationId="{E253BA2A-2AF5-41EA-B278-5BF92182FD22}"/>
          </ac:spMkLst>
        </pc:spChg>
        <pc:picChg chg="add mod">
          <ac:chgData name="kerilin Dominguez" userId="4eb1a964825db19a" providerId="LiveId" clId="{28685E30-7815-4D17-9A23-BF4764B069C0}" dt="2021-03-13T16:12:24.284" v="471" actId="1076"/>
          <ac:picMkLst>
            <pc:docMk/>
            <pc:sldMk cId="3257441929" sldId="256"/>
            <ac:picMk id="2" creationId="{BB41375E-A8CE-47B9-A694-6E071B3FD796}"/>
          </ac:picMkLst>
        </pc:picChg>
        <pc:picChg chg="del">
          <ac:chgData name="kerilin Dominguez" userId="4eb1a964825db19a" providerId="LiveId" clId="{28685E30-7815-4D17-9A23-BF4764B069C0}" dt="2021-03-13T16:10:58.105" v="469" actId="21"/>
          <ac:picMkLst>
            <pc:docMk/>
            <pc:sldMk cId="3257441929" sldId="256"/>
            <ac:picMk id="4" creationId="{C56F7607-E7E9-44DF-B66F-1E4B56D3F7D8}"/>
          </ac:picMkLst>
        </pc:picChg>
        <pc:picChg chg="mod">
          <ac:chgData name="kerilin Dominguez" userId="4eb1a964825db19a" providerId="LiveId" clId="{28685E30-7815-4D17-9A23-BF4764B069C0}" dt="2021-03-08T17:01:51.170" v="76" actId="1076"/>
          <ac:picMkLst>
            <pc:docMk/>
            <pc:sldMk cId="3257441929" sldId="256"/>
            <ac:picMk id="6" creationId="{FB5BC088-01AC-4216-BB65-257B1E24BC2C}"/>
          </ac:picMkLst>
        </pc:picChg>
      </pc:sldChg>
      <pc:sldChg chg="addSp delSp modSp new mod modTransition delAnim modAnim">
        <pc:chgData name="kerilin Dominguez" userId="4eb1a964825db19a" providerId="LiveId" clId="{28685E30-7815-4D17-9A23-BF4764B069C0}" dt="2021-03-15T23:27:23.872" v="1773"/>
        <pc:sldMkLst>
          <pc:docMk/>
          <pc:sldMk cId="1166911492" sldId="257"/>
        </pc:sldMkLst>
        <pc:spChg chg="add del mod">
          <ac:chgData name="kerilin Dominguez" userId="4eb1a964825db19a" providerId="LiveId" clId="{28685E30-7815-4D17-9A23-BF4764B069C0}" dt="2021-03-08T17:20:45.138" v="126"/>
          <ac:spMkLst>
            <pc:docMk/>
            <pc:sldMk cId="1166911492" sldId="257"/>
            <ac:spMk id="2" creationId="{62523A7D-1886-47A6-B389-3853D5D3EE6F}"/>
          </ac:spMkLst>
        </pc:spChg>
        <pc:spChg chg="add mod">
          <ac:chgData name="kerilin Dominguez" userId="4eb1a964825db19a" providerId="LiveId" clId="{28685E30-7815-4D17-9A23-BF4764B069C0}" dt="2021-03-15T21:53:21.744" v="1460" actId="20577"/>
          <ac:spMkLst>
            <pc:docMk/>
            <pc:sldMk cId="1166911492" sldId="257"/>
            <ac:spMk id="2" creationId="{B1CC2B7C-9938-45F4-8995-FBB4E2365EFE}"/>
          </ac:spMkLst>
        </pc:spChg>
        <pc:spChg chg="add mod">
          <ac:chgData name="kerilin Dominguez" userId="4eb1a964825db19a" providerId="LiveId" clId="{28685E30-7815-4D17-9A23-BF4764B069C0}" dt="2021-03-15T22:14:18.498" v="1578" actId="207"/>
          <ac:spMkLst>
            <pc:docMk/>
            <pc:sldMk cId="1166911492" sldId="257"/>
            <ac:spMk id="3" creationId="{48573A7F-52E2-4AB1-BD41-0A1103F761DB}"/>
          </ac:spMkLst>
        </pc:spChg>
        <pc:spChg chg="add del mod">
          <ac:chgData name="kerilin Dominguez" userId="4eb1a964825db19a" providerId="LiveId" clId="{28685E30-7815-4D17-9A23-BF4764B069C0}" dt="2021-03-15T21:52:44.096" v="1430"/>
          <ac:spMkLst>
            <pc:docMk/>
            <pc:sldMk cId="1166911492" sldId="257"/>
            <ac:spMk id="4" creationId="{2A6374E2-7544-4295-A0DA-D8113BCCB642}"/>
          </ac:spMkLst>
        </pc:spChg>
        <pc:spChg chg="add mod">
          <ac:chgData name="kerilin Dominguez" userId="4eb1a964825db19a" providerId="LiveId" clId="{28685E30-7815-4D17-9A23-BF4764B069C0}" dt="2021-03-15T22:13:04.762" v="1574" actId="207"/>
          <ac:spMkLst>
            <pc:docMk/>
            <pc:sldMk cId="1166911492" sldId="257"/>
            <ac:spMk id="5" creationId="{82C19FF8-CDAD-4F91-9388-5E2BDCF6EF14}"/>
          </ac:spMkLst>
        </pc:spChg>
        <pc:spChg chg="add mod">
          <ac:chgData name="kerilin Dominguez" userId="4eb1a964825db19a" providerId="LiveId" clId="{28685E30-7815-4D17-9A23-BF4764B069C0}" dt="2021-03-15T22:13:12.149" v="1575" actId="207"/>
          <ac:spMkLst>
            <pc:docMk/>
            <pc:sldMk cId="1166911492" sldId="257"/>
            <ac:spMk id="6" creationId="{E68539FF-C58A-4FEE-8539-33B7C0C9A148}"/>
          </ac:spMkLst>
        </pc:spChg>
        <pc:picChg chg="add del mod">
          <ac:chgData name="kerilin Dominguez" userId="4eb1a964825db19a" providerId="LiveId" clId="{28685E30-7815-4D17-9A23-BF4764B069C0}" dt="2021-03-15T21:24:21.946" v="1273" actId="21"/>
          <ac:picMkLst>
            <pc:docMk/>
            <pc:sldMk cId="1166911492" sldId="257"/>
            <ac:picMk id="8" creationId="{2B00E7DD-90E3-4A62-93D9-37AC3B1A99F5}"/>
          </ac:picMkLst>
        </pc:picChg>
        <pc:picChg chg="add del mod">
          <ac:chgData name="kerilin Dominguez" userId="4eb1a964825db19a" providerId="LiveId" clId="{28685E30-7815-4D17-9A23-BF4764B069C0}" dt="2021-03-15T22:27:32.077" v="1583" actId="21"/>
          <ac:picMkLst>
            <pc:docMk/>
            <pc:sldMk cId="1166911492" sldId="257"/>
            <ac:picMk id="9" creationId="{631A8A53-81D6-4885-B498-E64EE3E13BB6}"/>
          </ac:picMkLst>
        </pc:picChg>
        <pc:picChg chg="add mod">
          <ac:chgData name="kerilin Dominguez" userId="4eb1a964825db19a" providerId="LiveId" clId="{28685E30-7815-4D17-9A23-BF4764B069C0}" dt="2021-03-15T22:40:38.103" v="1589" actId="14100"/>
          <ac:picMkLst>
            <pc:docMk/>
            <pc:sldMk cId="1166911492" sldId="257"/>
            <ac:picMk id="11" creationId="{797F1234-645C-4314-81B0-216F761642E3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5T22:09:09.133" v="1568"/>
        <pc:sldMkLst>
          <pc:docMk/>
          <pc:sldMk cId="3786587291" sldId="258"/>
        </pc:sldMkLst>
        <pc:spChg chg="add del mod">
          <ac:chgData name="kerilin Dominguez" userId="4eb1a964825db19a" providerId="LiveId" clId="{28685E30-7815-4D17-9A23-BF4764B069C0}" dt="2021-03-13T16:38:04.664" v="549"/>
          <ac:spMkLst>
            <pc:docMk/>
            <pc:sldMk cId="3786587291" sldId="258"/>
            <ac:spMk id="4" creationId="{704F3FE5-5F9D-4332-B452-AA8DB591012C}"/>
          </ac:spMkLst>
        </pc:spChg>
        <pc:spChg chg="add mod">
          <ac:chgData name="kerilin Dominguez" userId="4eb1a964825db19a" providerId="LiveId" clId="{28685E30-7815-4D17-9A23-BF4764B069C0}" dt="2021-03-13T18:01:00.607" v="884" actId="207"/>
          <ac:spMkLst>
            <pc:docMk/>
            <pc:sldMk cId="3786587291" sldId="258"/>
            <ac:spMk id="5" creationId="{4CF6D188-E407-4D72-9EDF-44DD373FDF2D}"/>
          </ac:spMkLst>
        </pc:spChg>
        <pc:spChg chg="add mod">
          <ac:chgData name="kerilin Dominguez" userId="4eb1a964825db19a" providerId="LiveId" clId="{28685E30-7815-4D17-9A23-BF4764B069C0}" dt="2021-03-13T18:01:05.196" v="885" actId="207"/>
          <ac:spMkLst>
            <pc:docMk/>
            <pc:sldMk cId="3786587291" sldId="258"/>
            <ac:spMk id="6" creationId="{DC38469C-8773-4FDC-A9DF-EC476EDBAE32}"/>
          </ac:spMkLst>
        </pc:spChg>
        <pc:spChg chg="add mod">
          <ac:chgData name="kerilin Dominguez" userId="4eb1a964825db19a" providerId="LiveId" clId="{28685E30-7815-4D17-9A23-BF4764B069C0}" dt="2021-03-13T18:01:12.304" v="886" actId="207"/>
          <ac:spMkLst>
            <pc:docMk/>
            <pc:sldMk cId="3786587291" sldId="258"/>
            <ac:spMk id="7" creationId="{E7A87F58-A998-4A8D-8F9C-552D46E6A8CA}"/>
          </ac:spMkLst>
        </pc:spChg>
        <pc:spChg chg="add mod">
          <ac:chgData name="kerilin Dominguez" userId="4eb1a964825db19a" providerId="LiveId" clId="{28685E30-7815-4D17-9A23-BF4764B069C0}" dt="2021-03-13T18:01:18.384" v="887" actId="207"/>
          <ac:spMkLst>
            <pc:docMk/>
            <pc:sldMk cId="3786587291" sldId="258"/>
            <ac:spMk id="8" creationId="{813CA19F-D1CC-4497-BD1B-711DB250EC45}"/>
          </ac:spMkLst>
        </pc:spChg>
        <pc:spChg chg="add mod">
          <ac:chgData name="kerilin Dominguez" userId="4eb1a964825db19a" providerId="LiveId" clId="{28685E30-7815-4D17-9A23-BF4764B069C0}" dt="2021-03-13T18:01:23.078" v="888" actId="207"/>
          <ac:spMkLst>
            <pc:docMk/>
            <pc:sldMk cId="3786587291" sldId="258"/>
            <ac:spMk id="9" creationId="{BAB44473-2692-4A0C-B19B-8C13D13132C2}"/>
          </ac:spMkLst>
        </pc:spChg>
        <pc:spChg chg="add del">
          <ac:chgData name="kerilin Dominguez" userId="4eb1a964825db19a" providerId="LiveId" clId="{28685E30-7815-4D17-9A23-BF4764B069C0}" dt="2021-03-13T17:59:21.947" v="852"/>
          <ac:spMkLst>
            <pc:docMk/>
            <pc:sldMk cId="3786587291" sldId="258"/>
            <ac:spMk id="10" creationId="{353D5483-131A-4A1D-8EC9-D6EC730C99F1}"/>
          </ac:spMkLst>
        </pc:spChg>
        <pc:spChg chg="add mod">
          <ac:chgData name="kerilin Dominguez" userId="4eb1a964825db19a" providerId="LiveId" clId="{28685E30-7815-4D17-9A23-BF4764B069C0}" dt="2021-03-13T18:01:27.238" v="889" actId="207"/>
          <ac:spMkLst>
            <pc:docMk/>
            <pc:sldMk cId="3786587291" sldId="258"/>
            <ac:spMk id="11" creationId="{3775A570-B3E3-4A3A-A0FB-5726EB824901}"/>
          </ac:spMkLst>
        </pc:spChg>
        <pc:spChg chg="add del mod">
          <ac:chgData name="kerilin Dominguez" userId="4eb1a964825db19a" providerId="LiveId" clId="{28685E30-7815-4D17-9A23-BF4764B069C0}" dt="2021-03-13T18:01:46.132" v="892"/>
          <ac:spMkLst>
            <pc:docMk/>
            <pc:sldMk cId="3786587291" sldId="258"/>
            <ac:spMk id="12" creationId="{BF7F44B0-F084-47D1-88A2-DEDBEDC15006}"/>
          </ac:spMkLst>
        </pc:spChg>
        <pc:spChg chg="add mod">
          <ac:chgData name="kerilin Dominguez" userId="4eb1a964825db19a" providerId="LiveId" clId="{28685E30-7815-4D17-9A23-BF4764B069C0}" dt="2021-03-13T18:04:11.921" v="944" actId="207"/>
          <ac:spMkLst>
            <pc:docMk/>
            <pc:sldMk cId="3786587291" sldId="258"/>
            <ac:spMk id="13" creationId="{1D8E8C92-C5AA-4131-BF4F-900FAEBE77B3}"/>
          </ac:spMkLst>
        </pc:spChg>
        <pc:graphicFrameChg chg="add mod">
          <ac:chgData name="kerilin Dominguez" userId="4eb1a964825db19a" providerId="LiveId" clId="{28685E30-7815-4D17-9A23-BF4764B069C0}" dt="2021-03-15T00:18:31.445" v="1161"/>
          <ac:graphicFrameMkLst>
            <pc:docMk/>
            <pc:sldMk cId="3786587291" sldId="258"/>
            <ac:graphicFrameMk id="10" creationId="{A2429188-2BF9-479F-B4F7-3C436AF1BFF2}"/>
          </ac:graphicFrameMkLst>
        </pc:graphicFrameChg>
        <pc:picChg chg="add mod">
          <ac:chgData name="kerilin Dominguez" userId="4eb1a964825db19a" providerId="LiveId" clId="{28685E30-7815-4D17-9A23-BF4764B069C0}" dt="2021-03-13T16:23:44.355" v="487" actId="1076"/>
          <ac:picMkLst>
            <pc:docMk/>
            <pc:sldMk cId="3786587291" sldId="258"/>
            <ac:picMk id="3" creationId="{EB9FEE4D-E3E8-4D87-9818-370D909B2E06}"/>
          </ac:picMkLst>
        </pc:picChg>
        <pc:picChg chg="add del mod">
          <ac:chgData name="kerilin Dominguez" userId="4eb1a964825db19a" providerId="LiveId" clId="{28685E30-7815-4D17-9A23-BF4764B069C0}" dt="2021-03-14T23:47:09.890" v="1055" actId="12084"/>
          <ac:picMkLst>
            <pc:docMk/>
            <pc:sldMk cId="3786587291" sldId="258"/>
            <ac:picMk id="4" creationId="{979F124B-D443-4860-9C29-EA47A430B20F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5T22:10:56.186" v="1571" actId="1076"/>
        <pc:sldMkLst>
          <pc:docMk/>
          <pc:sldMk cId="955193091" sldId="259"/>
        </pc:sldMkLst>
        <pc:spChg chg="add del mod">
          <ac:chgData name="kerilin Dominguez" userId="4eb1a964825db19a" providerId="LiveId" clId="{28685E30-7815-4D17-9A23-BF4764B069C0}" dt="2021-03-15T21:40:24.569" v="1318"/>
          <ac:spMkLst>
            <pc:docMk/>
            <pc:sldMk cId="955193091" sldId="259"/>
            <ac:spMk id="2" creationId="{DBBB1539-0E87-4BC6-91BB-8160B451D6BB}"/>
          </ac:spMkLst>
        </pc:spChg>
        <pc:spChg chg="add mod">
          <ac:chgData name="kerilin Dominguez" userId="4eb1a964825db19a" providerId="LiveId" clId="{28685E30-7815-4D17-9A23-BF4764B069C0}" dt="2021-03-15T22:10:56.186" v="1571" actId="1076"/>
          <ac:spMkLst>
            <pc:docMk/>
            <pc:sldMk cId="955193091" sldId="259"/>
            <ac:spMk id="3" creationId="{163484DC-429A-485B-9242-0CEB05D12004}"/>
          </ac:spMkLst>
        </pc:spChg>
        <pc:picChg chg="add mod">
          <ac:chgData name="kerilin Dominguez" userId="4eb1a964825db19a" providerId="LiveId" clId="{28685E30-7815-4D17-9A23-BF4764B069C0}" dt="2021-03-15T21:48:27.853" v="1346" actId="14100"/>
          <ac:picMkLst>
            <pc:docMk/>
            <pc:sldMk cId="955193091" sldId="259"/>
            <ac:picMk id="5" creationId="{57C2D9E0-06D6-413E-9259-12EA41B51E6B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6T00:44:38.294" v="2359" actId="207"/>
        <pc:sldMkLst>
          <pc:docMk/>
          <pc:sldMk cId="3844363594" sldId="260"/>
        </pc:sldMkLst>
        <pc:spChg chg="add mod">
          <ac:chgData name="kerilin Dominguez" userId="4eb1a964825db19a" providerId="LiveId" clId="{28685E30-7815-4D17-9A23-BF4764B069C0}" dt="2021-03-16T00:44:31.480" v="2358" actId="207"/>
          <ac:spMkLst>
            <pc:docMk/>
            <pc:sldMk cId="3844363594" sldId="260"/>
            <ac:spMk id="2" creationId="{FC556CC6-3EEB-4D69-8F77-8DE0318A9079}"/>
          </ac:spMkLst>
        </pc:spChg>
        <pc:spChg chg="add del mod">
          <ac:chgData name="kerilin Dominguez" userId="4eb1a964825db19a" providerId="LiveId" clId="{28685E30-7815-4D17-9A23-BF4764B069C0}" dt="2021-03-15T23:23:45.815" v="1686" actId="21"/>
          <ac:spMkLst>
            <pc:docMk/>
            <pc:sldMk cId="3844363594" sldId="260"/>
            <ac:spMk id="5" creationId="{908B617E-B92E-42AC-846A-51DA9E2230A5}"/>
          </ac:spMkLst>
        </pc:spChg>
        <pc:spChg chg="add del mod">
          <ac:chgData name="kerilin Dominguez" userId="4eb1a964825db19a" providerId="LiveId" clId="{28685E30-7815-4D17-9A23-BF4764B069C0}" dt="2021-03-15T23:23:45.815" v="1688"/>
          <ac:spMkLst>
            <pc:docMk/>
            <pc:sldMk cId="3844363594" sldId="260"/>
            <ac:spMk id="6" creationId="{2F955E6B-AF50-4580-95B2-E3F0B0329D17}"/>
          </ac:spMkLst>
        </pc:spChg>
        <pc:spChg chg="add mod">
          <ac:chgData name="kerilin Dominguez" userId="4eb1a964825db19a" providerId="LiveId" clId="{28685E30-7815-4D17-9A23-BF4764B069C0}" dt="2021-03-16T00:44:38.294" v="2359" actId="207"/>
          <ac:spMkLst>
            <pc:docMk/>
            <pc:sldMk cId="3844363594" sldId="260"/>
            <ac:spMk id="7" creationId="{EE98E68E-7A2F-4B53-86A7-E5A09B616646}"/>
          </ac:spMkLst>
        </pc:spChg>
        <pc:picChg chg="add mod">
          <ac:chgData name="kerilin Dominguez" userId="4eb1a964825db19a" providerId="LiveId" clId="{28685E30-7815-4D17-9A23-BF4764B069C0}" dt="2021-03-15T23:26:25.597" v="1770" actId="14100"/>
          <ac:picMkLst>
            <pc:docMk/>
            <pc:sldMk cId="3844363594" sldId="260"/>
            <ac:picMk id="4" creationId="{16498AC6-6D7B-4D2C-A13C-3F7B90BE9B98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6T00:31:53.828" v="2320"/>
        <pc:sldMkLst>
          <pc:docMk/>
          <pc:sldMk cId="2645541433" sldId="261"/>
        </pc:sldMkLst>
        <pc:spChg chg="add mod">
          <ac:chgData name="kerilin Dominguez" userId="4eb1a964825db19a" providerId="LiveId" clId="{28685E30-7815-4D17-9A23-BF4764B069C0}" dt="2021-03-15T23:47:16.306" v="1962" actId="1076"/>
          <ac:spMkLst>
            <pc:docMk/>
            <pc:sldMk cId="2645541433" sldId="261"/>
            <ac:spMk id="2" creationId="{EAF078D8-3515-4BC4-A3C6-A1220B0B11C1}"/>
          </ac:spMkLst>
        </pc:spChg>
        <pc:spChg chg="add mod">
          <ac:chgData name="kerilin Dominguez" userId="4eb1a964825db19a" providerId="LiveId" clId="{28685E30-7815-4D17-9A23-BF4764B069C0}" dt="2021-03-15T23:40:14.912" v="1919" actId="1076"/>
          <ac:spMkLst>
            <pc:docMk/>
            <pc:sldMk cId="2645541433" sldId="261"/>
            <ac:spMk id="3" creationId="{FFB09D7C-D96C-475A-A57E-D6F1F5D259B7}"/>
          </ac:spMkLst>
        </pc:spChg>
        <pc:spChg chg="add del mod">
          <ac:chgData name="kerilin Dominguez" userId="4eb1a964825db19a" providerId="LiveId" clId="{28685E30-7815-4D17-9A23-BF4764B069C0}" dt="2021-03-15T23:39:08.326" v="1904"/>
          <ac:spMkLst>
            <pc:docMk/>
            <pc:sldMk cId="2645541433" sldId="261"/>
            <ac:spMk id="4" creationId="{A960F2C4-C653-4A89-A5A8-407281EC0D8F}"/>
          </ac:spMkLst>
        </pc:spChg>
        <pc:spChg chg="add del mod">
          <ac:chgData name="kerilin Dominguez" userId="4eb1a964825db19a" providerId="LiveId" clId="{28685E30-7815-4D17-9A23-BF4764B069C0}" dt="2021-03-15T23:39:08.324" v="1902" actId="21"/>
          <ac:spMkLst>
            <pc:docMk/>
            <pc:sldMk cId="2645541433" sldId="261"/>
            <ac:spMk id="5" creationId="{0B0AA824-3C15-46A1-8CE5-FC3A13554E42}"/>
          </ac:spMkLst>
        </pc:spChg>
        <pc:spChg chg="add mod">
          <ac:chgData name="kerilin Dominguez" userId="4eb1a964825db19a" providerId="LiveId" clId="{28685E30-7815-4D17-9A23-BF4764B069C0}" dt="2021-03-15T23:40:22.649" v="1921" actId="20577"/>
          <ac:spMkLst>
            <pc:docMk/>
            <pc:sldMk cId="2645541433" sldId="261"/>
            <ac:spMk id="6" creationId="{8127962C-4DB3-4BA7-81C5-06737BE9401D}"/>
          </ac:spMkLst>
        </pc:spChg>
        <pc:spChg chg="add mod">
          <ac:chgData name="kerilin Dominguez" userId="4eb1a964825db19a" providerId="LiveId" clId="{28685E30-7815-4D17-9A23-BF4764B069C0}" dt="2021-03-15T23:42:21.203" v="1945" actId="1076"/>
          <ac:spMkLst>
            <pc:docMk/>
            <pc:sldMk cId="2645541433" sldId="261"/>
            <ac:spMk id="9" creationId="{2DE3F7B5-A886-4788-B96C-E754888B88B2}"/>
          </ac:spMkLst>
        </pc:spChg>
        <pc:picChg chg="add del mod">
          <ac:chgData name="kerilin Dominguez" userId="4eb1a964825db19a" providerId="LiveId" clId="{28685E30-7815-4D17-9A23-BF4764B069C0}" dt="2021-03-15T23:45:58.789" v="1949" actId="21"/>
          <ac:picMkLst>
            <pc:docMk/>
            <pc:sldMk cId="2645541433" sldId="261"/>
            <ac:picMk id="8" creationId="{BF060088-4BF0-4D66-8738-137250461EC1}"/>
          </ac:picMkLst>
        </pc:picChg>
        <pc:picChg chg="add mod">
          <ac:chgData name="kerilin Dominguez" userId="4eb1a964825db19a" providerId="LiveId" clId="{28685E30-7815-4D17-9A23-BF4764B069C0}" dt="2021-03-15T23:47:25.721" v="1963" actId="14100"/>
          <ac:picMkLst>
            <pc:docMk/>
            <pc:sldMk cId="2645541433" sldId="261"/>
            <ac:picMk id="11" creationId="{317C0F44-8297-476C-9279-BBEF2816A798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6T00:50:20.669" v="2369"/>
        <pc:sldMkLst>
          <pc:docMk/>
          <pc:sldMk cId="3305782616" sldId="262"/>
        </pc:sldMkLst>
        <pc:spChg chg="add mod">
          <ac:chgData name="kerilin Dominguez" userId="4eb1a964825db19a" providerId="LiveId" clId="{28685E30-7815-4D17-9A23-BF4764B069C0}" dt="2021-03-16T00:45:32.020" v="2360" actId="207"/>
          <ac:spMkLst>
            <pc:docMk/>
            <pc:sldMk cId="3305782616" sldId="262"/>
            <ac:spMk id="2" creationId="{A82367A0-5F1B-4C78-AB7B-71CD2178E959}"/>
          </ac:spMkLst>
        </pc:spChg>
        <pc:spChg chg="add mod">
          <ac:chgData name="kerilin Dominguez" userId="4eb1a964825db19a" providerId="LiveId" clId="{28685E30-7815-4D17-9A23-BF4764B069C0}" dt="2021-03-16T00:45:38.084" v="2361" actId="207"/>
          <ac:spMkLst>
            <pc:docMk/>
            <pc:sldMk cId="3305782616" sldId="262"/>
            <ac:spMk id="3" creationId="{DDCCF637-D69B-40E5-9898-8C153AA92227}"/>
          </ac:spMkLst>
        </pc:spChg>
        <pc:picChg chg="add del mod">
          <ac:chgData name="kerilin Dominguez" userId="4eb1a964825db19a" providerId="LiveId" clId="{28685E30-7815-4D17-9A23-BF4764B069C0}" dt="2021-03-16T00:11:26.922" v="2251" actId="21"/>
          <ac:picMkLst>
            <pc:docMk/>
            <pc:sldMk cId="3305782616" sldId="262"/>
            <ac:picMk id="5" creationId="{63D7B874-CA9A-4D11-8E0C-87E62CDAB045}"/>
          </ac:picMkLst>
        </pc:picChg>
        <pc:picChg chg="add del mod">
          <ac:chgData name="kerilin Dominguez" userId="4eb1a964825db19a" providerId="LiveId" clId="{28685E30-7815-4D17-9A23-BF4764B069C0}" dt="2021-03-15T23:57:12.824" v="2148" actId="21"/>
          <ac:picMkLst>
            <pc:docMk/>
            <pc:sldMk cId="3305782616" sldId="262"/>
            <ac:picMk id="7" creationId="{28AB44B0-E94C-4A4C-8A55-5BB0D54D3A48}"/>
          </ac:picMkLst>
        </pc:picChg>
        <pc:picChg chg="add del mod">
          <ac:chgData name="kerilin Dominguez" userId="4eb1a964825db19a" providerId="LiveId" clId="{28685E30-7815-4D17-9A23-BF4764B069C0}" dt="2021-03-16T00:05:45.827" v="2245" actId="21"/>
          <ac:picMkLst>
            <pc:docMk/>
            <pc:sldMk cId="3305782616" sldId="262"/>
            <ac:picMk id="9" creationId="{AFC06E0F-4A04-4176-9BB4-4A587F366881}"/>
          </ac:picMkLst>
        </pc:picChg>
        <pc:picChg chg="add del mod">
          <ac:chgData name="kerilin Dominguez" userId="4eb1a964825db19a" providerId="LiveId" clId="{28685E30-7815-4D17-9A23-BF4764B069C0}" dt="2021-03-16T00:11:29.461" v="2252" actId="21"/>
          <ac:picMkLst>
            <pc:docMk/>
            <pc:sldMk cId="3305782616" sldId="262"/>
            <ac:picMk id="11" creationId="{97AEE479-7625-4AFD-BE80-B17DBB306AC1}"/>
          </ac:picMkLst>
        </pc:picChg>
        <pc:picChg chg="add mod">
          <ac:chgData name="kerilin Dominguez" userId="4eb1a964825db19a" providerId="LiveId" clId="{28685E30-7815-4D17-9A23-BF4764B069C0}" dt="2021-03-16T00:12:52.115" v="2257" actId="1076"/>
          <ac:picMkLst>
            <pc:docMk/>
            <pc:sldMk cId="3305782616" sldId="262"/>
            <ac:picMk id="13" creationId="{76D21735-3B17-4FC4-BAAF-E7D6B459D3DE}"/>
          </ac:picMkLst>
        </pc:picChg>
        <pc:picChg chg="add mod">
          <ac:chgData name="kerilin Dominguez" userId="4eb1a964825db19a" providerId="LiveId" clId="{28685E30-7815-4D17-9A23-BF4764B069C0}" dt="2021-03-16T00:13:23.259" v="2264" actId="1076"/>
          <ac:picMkLst>
            <pc:docMk/>
            <pc:sldMk cId="3305782616" sldId="262"/>
            <ac:picMk id="15" creationId="{ADEEBE84-B6A0-4961-AAD9-119DCC267883}"/>
          </ac:picMkLst>
        </pc:picChg>
      </pc:sldChg>
      <pc:sldChg chg="addSp delSp modSp new mod modTransition modAnim">
        <pc:chgData name="kerilin Dominguez" userId="4eb1a964825db19a" providerId="LiveId" clId="{28685E30-7815-4D17-9A23-BF4764B069C0}" dt="2021-03-16T00:53:21.116" v="2373" actId="14100"/>
        <pc:sldMkLst>
          <pc:docMk/>
          <pc:sldMk cId="2931675346" sldId="263"/>
        </pc:sldMkLst>
        <pc:spChg chg="add del mod">
          <ac:chgData name="kerilin Dominguez" userId="4eb1a964825db19a" providerId="LiveId" clId="{28685E30-7815-4D17-9A23-BF4764B069C0}" dt="2021-03-15T23:57:09.790" v="2147"/>
          <ac:spMkLst>
            <pc:docMk/>
            <pc:sldMk cId="2931675346" sldId="263"/>
            <ac:spMk id="2" creationId="{948A46A2-9B82-4150-8777-9BDC64C59746}"/>
          </ac:spMkLst>
        </pc:spChg>
        <pc:spChg chg="add mod">
          <ac:chgData name="kerilin Dominguez" userId="4eb1a964825db19a" providerId="LiveId" clId="{28685E30-7815-4D17-9A23-BF4764B069C0}" dt="2021-03-16T00:49:19.227" v="2365" actId="1076"/>
          <ac:spMkLst>
            <pc:docMk/>
            <pc:sldMk cId="2931675346" sldId="263"/>
            <ac:spMk id="5" creationId="{A1C893E4-9BBA-4620-8FC9-CC799B22C2CB}"/>
          </ac:spMkLst>
        </pc:spChg>
        <pc:picChg chg="add del mod">
          <ac:chgData name="kerilin Dominguez" userId="4eb1a964825db19a" providerId="LiveId" clId="{28685E30-7815-4D17-9A23-BF4764B069C0}" dt="2021-03-16T00:05:14.033" v="2239" actId="21"/>
          <ac:picMkLst>
            <pc:docMk/>
            <pc:sldMk cId="2931675346" sldId="263"/>
            <ac:picMk id="4" creationId="{51262522-1DE3-4A37-B19B-F6185C6E4581}"/>
          </ac:picMkLst>
        </pc:picChg>
        <pc:picChg chg="add mod">
          <ac:chgData name="kerilin Dominguez" userId="4eb1a964825db19a" providerId="LiveId" clId="{28685E30-7815-4D17-9A23-BF4764B069C0}" dt="2021-03-16T00:53:21.116" v="2373" actId="14100"/>
          <ac:picMkLst>
            <pc:docMk/>
            <pc:sldMk cId="2931675346" sldId="263"/>
            <ac:picMk id="7" creationId="{3DABB7E6-3F3A-4026-B0F0-FE9E34410110}"/>
          </ac:picMkLst>
        </pc:picChg>
      </pc:sldChg>
      <pc:sldMasterChg chg="modTransition modSldLayout">
        <pc:chgData name="kerilin Dominguez" userId="4eb1a964825db19a" providerId="LiveId" clId="{28685E30-7815-4D17-9A23-BF4764B069C0}" dt="2021-03-15T22:09:09.133" v="1568"/>
        <pc:sldMasterMkLst>
          <pc:docMk/>
          <pc:sldMasterMk cId="2972325356" sldId="2147483696"/>
        </pc:sldMasterMkLst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2395602996" sldId="2147483697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2904157927" sldId="2147483698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374648238" sldId="2147483699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2636619868" sldId="2147483700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67634370" sldId="2147483701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3267657071" sldId="2147483702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1389393421" sldId="2147483703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1588913483" sldId="2147483704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3306063874" sldId="2147483705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3731989955" sldId="2147483706"/>
          </pc:sldLayoutMkLst>
        </pc:sldLayoutChg>
        <pc:sldLayoutChg chg="modTransition">
          <pc:chgData name="kerilin Dominguez" userId="4eb1a964825db19a" providerId="LiveId" clId="{28685E30-7815-4D17-9A23-BF4764B069C0}" dt="2021-03-15T22:09:09.133" v="1568"/>
          <pc:sldLayoutMkLst>
            <pc:docMk/>
            <pc:sldMasterMk cId="2972325356" sldId="2147483696"/>
            <pc:sldLayoutMk cId="599684943" sldId="2147483707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D74C46-18DE-461F-9300-C12D4441C967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</dgm:pt>
    <dgm:pt modelId="{066C50FD-31D3-44B9-B908-2A3268FE4F2D}">
      <dgm:prSet phldrT="[Texto]" phldr="1"/>
      <dgm:spPr/>
      <dgm:t>
        <a:bodyPr/>
        <a:lstStyle/>
        <a:p>
          <a:endParaRPr lang="es-MX"/>
        </a:p>
      </dgm:t>
    </dgm:pt>
    <dgm:pt modelId="{805D2A75-4F1C-4A78-B47E-92E0BC9A1F26}" type="parTrans" cxnId="{B0626A6C-2D43-4027-886C-61A740FEE206}">
      <dgm:prSet/>
      <dgm:spPr/>
      <dgm:t>
        <a:bodyPr/>
        <a:lstStyle/>
        <a:p>
          <a:endParaRPr lang="es-MX"/>
        </a:p>
      </dgm:t>
    </dgm:pt>
    <dgm:pt modelId="{EAF1CF04-1D36-4499-B571-CD952144A9FA}" type="sibTrans" cxnId="{B0626A6C-2D43-4027-886C-61A740FEE206}">
      <dgm:prSet/>
      <dgm:spPr>
        <a:blipFill>
          <a:blip xmlns:r="http://schemas.openxmlformats.org/officeDocument/2006/relationships" r:embed="rId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 descr="Imagen que contiene persona, interior, mujer, hombre&#10;&#10;Descripción generada automáticamente">
            <a:extLst>
              <a:ext uri="{FF2B5EF4-FFF2-40B4-BE49-F238E27FC236}">
                <a16:creationId xmlns:a16="http://schemas.microsoft.com/office/drawing/2014/main" id="{979F124B-D443-4860-9C29-EA47A430B20F}"/>
              </a:ext>
            </a:extLst>
          </dgm14:cNvPr>
        </a:ext>
      </dgm:extLst>
    </dgm:pt>
    <dgm:pt modelId="{A55FA771-7A0D-47DA-92D5-072F7BA0DE1A}" type="pres">
      <dgm:prSet presAssocID="{89D74C46-18DE-461F-9300-C12D4441C967}" presName="Name0" presStyleCnt="0">
        <dgm:presLayoutVars>
          <dgm:dir/>
        </dgm:presLayoutVars>
      </dgm:prSet>
      <dgm:spPr/>
    </dgm:pt>
    <dgm:pt modelId="{D191C48C-990C-499A-8931-475466E9B5AB}" type="pres">
      <dgm:prSet presAssocID="{EAF1CF04-1D36-4499-B571-CD952144A9FA}" presName="picture_1" presStyleLbl="bgImgPlace1" presStyleIdx="0" presStyleCnt="1" custScaleX="127852" custLinFactNeighborX="-4468" custLinFactNeighborY="744"/>
      <dgm:spPr/>
    </dgm:pt>
    <dgm:pt modelId="{24EC31E5-4615-4B61-B2E3-9A739D6682DB}" type="pres">
      <dgm:prSet presAssocID="{066C50FD-31D3-44B9-B908-2A3268FE4F2D}" presName="text_1" presStyleLbl="node1" presStyleIdx="0" presStyleCnt="0">
        <dgm:presLayoutVars>
          <dgm:bulletEnabled val="1"/>
        </dgm:presLayoutVars>
      </dgm:prSet>
      <dgm:spPr/>
    </dgm:pt>
    <dgm:pt modelId="{358C24A8-C4B9-4E3C-A171-1C056AC1EFB2}" type="pres">
      <dgm:prSet presAssocID="{89D74C46-18DE-461F-9300-C12D4441C967}" presName="maxNode" presStyleCnt="0"/>
      <dgm:spPr/>
    </dgm:pt>
    <dgm:pt modelId="{40806ACE-7961-48DE-B5F9-8C033602CC22}" type="pres">
      <dgm:prSet presAssocID="{89D74C46-18DE-461F-9300-C12D4441C967}" presName="Name33" presStyleCnt="0"/>
      <dgm:spPr/>
    </dgm:pt>
  </dgm:ptLst>
  <dgm:cxnLst>
    <dgm:cxn modelId="{F1872A28-905F-4A9F-BABA-CE94D18E897A}" type="presOf" srcId="{066C50FD-31D3-44B9-B908-2A3268FE4F2D}" destId="{24EC31E5-4615-4B61-B2E3-9A739D6682DB}" srcOrd="0" destOrd="0" presId="urn:microsoft.com/office/officeart/2008/layout/AccentedPicture"/>
    <dgm:cxn modelId="{B0626A6C-2D43-4027-886C-61A740FEE206}" srcId="{89D74C46-18DE-461F-9300-C12D4441C967}" destId="{066C50FD-31D3-44B9-B908-2A3268FE4F2D}" srcOrd="0" destOrd="0" parTransId="{805D2A75-4F1C-4A78-B47E-92E0BC9A1F26}" sibTransId="{EAF1CF04-1D36-4499-B571-CD952144A9FA}"/>
    <dgm:cxn modelId="{21695B5A-3641-4621-A12E-0277B1C15EE5}" type="presOf" srcId="{89D74C46-18DE-461F-9300-C12D4441C967}" destId="{A55FA771-7A0D-47DA-92D5-072F7BA0DE1A}" srcOrd="0" destOrd="0" presId="urn:microsoft.com/office/officeart/2008/layout/AccentedPicture"/>
    <dgm:cxn modelId="{F8E052FD-00B1-4FDA-9E51-C6122A8611DB}" type="presOf" srcId="{EAF1CF04-1D36-4499-B571-CD952144A9FA}" destId="{D191C48C-990C-499A-8931-475466E9B5AB}" srcOrd="0" destOrd="0" presId="urn:microsoft.com/office/officeart/2008/layout/AccentedPicture"/>
    <dgm:cxn modelId="{4E498453-1A8B-4A43-8B44-AD0E7E677B60}" type="presParOf" srcId="{A55FA771-7A0D-47DA-92D5-072F7BA0DE1A}" destId="{D191C48C-990C-499A-8931-475466E9B5AB}" srcOrd="0" destOrd="0" presId="urn:microsoft.com/office/officeart/2008/layout/AccentedPicture"/>
    <dgm:cxn modelId="{60983C88-1B6A-43D2-B774-363886922538}" type="presParOf" srcId="{A55FA771-7A0D-47DA-92D5-072F7BA0DE1A}" destId="{24EC31E5-4615-4B61-B2E3-9A739D6682DB}" srcOrd="1" destOrd="0" presId="urn:microsoft.com/office/officeart/2008/layout/AccentedPicture"/>
    <dgm:cxn modelId="{66F86A19-976A-476C-8517-ED0A3C6ECFF8}" type="presParOf" srcId="{A55FA771-7A0D-47DA-92D5-072F7BA0DE1A}" destId="{358C24A8-C4B9-4E3C-A171-1C056AC1EFB2}" srcOrd="2" destOrd="0" presId="urn:microsoft.com/office/officeart/2008/layout/AccentedPicture"/>
    <dgm:cxn modelId="{D46F0482-1044-44A5-8FF7-6C02FA90DAEA}" type="presParOf" srcId="{358C24A8-C4B9-4E3C-A171-1C056AC1EFB2}" destId="{40806ACE-7961-48DE-B5F9-8C033602CC2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1C48C-990C-499A-8931-475466E9B5AB}">
      <dsp:nvSpPr>
        <dsp:cNvPr id="0" name=""/>
        <dsp:cNvSpPr/>
      </dsp:nvSpPr>
      <dsp:spPr>
        <a:xfrm>
          <a:off x="790968" y="0"/>
          <a:ext cx="4504061" cy="4493458"/>
        </a:xfrm>
        <a:prstGeom prst="roundRect">
          <a:avLst/>
        </a:prstGeom>
        <a:blipFill>
          <a:blip xmlns:r="http://schemas.openxmlformats.org/officeDocument/2006/relationships" r:embed="rId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EC31E5-4615-4B61-B2E3-9A739D6682DB}">
      <dsp:nvSpPr>
        <dsp:cNvPr id="0" name=""/>
        <dsp:cNvSpPr/>
      </dsp:nvSpPr>
      <dsp:spPr>
        <a:xfrm>
          <a:off x="1579879" y="1797383"/>
          <a:ext cx="2712610" cy="269607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6500" kern="1200"/>
        </a:p>
      </dsp:txBody>
      <dsp:txXfrm>
        <a:off x="1579879" y="1797383"/>
        <a:ext cx="2712610" cy="2696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60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98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968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4157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648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6619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63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657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9393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8913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606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6ABA9-C701-44FA-899F-506EF09F475F}" type="datetimeFigureOut">
              <a:rPr lang="es-MX" smtClean="0"/>
              <a:t>15/03/2021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F0427-58EA-4CA1-9836-75A2102E91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232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firmar, tráfico, señal, calle&#10;&#10;Descripción generada automáticamente">
            <a:extLst>
              <a:ext uri="{FF2B5EF4-FFF2-40B4-BE49-F238E27FC236}">
                <a16:creationId xmlns:a16="http://schemas.microsoft.com/office/drawing/2014/main" id="{FB5BC088-01AC-4216-BB65-257B1E24BC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025" y="1252955"/>
            <a:ext cx="6059949" cy="226181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C0912EE-002E-4CB4-AC63-BC66545C1694}"/>
              </a:ext>
            </a:extLst>
          </p:cNvPr>
          <p:cNvSpPr txBox="1"/>
          <p:nvPr/>
        </p:nvSpPr>
        <p:spPr>
          <a:xfrm>
            <a:off x="1399295" y="4497049"/>
            <a:ext cx="38857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253BA2A-2AF5-41EA-B278-5BF92182FD22}"/>
              </a:ext>
            </a:extLst>
          </p:cNvPr>
          <p:cNvSpPr txBox="1"/>
          <p:nvPr/>
        </p:nvSpPr>
        <p:spPr>
          <a:xfrm flipH="1">
            <a:off x="5724937" y="4497049"/>
            <a:ext cx="5892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PICHUCALCO</a:t>
            </a:r>
          </a:p>
        </p:txBody>
      </p:sp>
      <p:pic>
        <p:nvPicPr>
          <p:cNvPr id="2" name="AUD-20210312-WA0004">
            <a:hlinkClick r:id="" action="ppaction://media"/>
            <a:extLst>
              <a:ext uri="{FF2B5EF4-FFF2-40B4-BE49-F238E27FC236}">
                <a16:creationId xmlns:a16="http://schemas.microsoft.com/office/drawing/2014/main" id="{BB41375E-A8CE-47B9-A694-6E071B3FD7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4461" y="564373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41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  <p:bldP spid="7" grpId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firmar, tráfico, señal, calle&#10;&#10;Descripción generada automáticamente">
            <a:extLst>
              <a:ext uri="{FF2B5EF4-FFF2-40B4-BE49-F238E27FC236}">
                <a16:creationId xmlns:a16="http://schemas.microsoft.com/office/drawing/2014/main" id="{EB9FEE4D-E3E8-4D87-9818-370D909B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4" y="277189"/>
            <a:ext cx="2660216" cy="162932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CF6D188-E407-4D72-9EDF-44DD373FDF2D}"/>
              </a:ext>
            </a:extLst>
          </p:cNvPr>
          <p:cNvSpPr txBox="1"/>
          <p:nvPr/>
        </p:nvSpPr>
        <p:spPr>
          <a:xfrm>
            <a:off x="3717560" y="722521"/>
            <a:ext cx="5981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alumnos: Kerilin Dominguez Marquez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C38469C-8773-4FDC-A9DF-EC476EDBAE32}"/>
              </a:ext>
            </a:extLst>
          </p:cNvPr>
          <p:cNvSpPr txBox="1"/>
          <p:nvPr/>
        </p:nvSpPr>
        <p:spPr>
          <a:xfrm>
            <a:off x="3867462" y="1536174"/>
            <a:ext cx="5831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del profesor: Evelio Calles Perez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7A87F58-A998-4A8D-8F9C-552D46E6A8CA}"/>
              </a:ext>
            </a:extLst>
          </p:cNvPr>
          <p:cNvSpPr txBox="1"/>
          <p:nvPr/>
        </p:nvSpPr>
        <p:spPr>
          <a:xfrm>
            <a:off x="3867462" y="2441323"/>
            <a:ext cx="6086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del trabajo: Presentación de la eliminación de la violencia contra la mujer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3CA19F-D1CC-4497-BD1B-711DB250EC45}"/>
              </a:ext>
            </a:extLst>
          </p:cNvPr>
          <p:cNvSpPr txBox="1"/>
          <p:nvPr/>
        </p:nvSpPr>
        <p:spPr>
          <a:xfrm>
            <a:off x="5186597" y="3604575"/>
            <a:ext cx="3747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Materia: Computación II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AB44473-2692-4A0C-B19B-8C13D13132C2}"/>
              </a:ext>
            </a:extLst>
          </p:cNvPr>
          <p:cNvSpPr txBox="1"/>
          <p:nvPr/>
        </p:nvSpPr>
        <p:spPr>
          <a:xfrm>
            <a:off x="4646949" y="4113958"/>
            <a:ext cx="4841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Grado: 2do Semestre de Lic en enfermería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775A570-B3E3-4A3A-A0FB-5726EB824901}"/>
              </a:ext>
            </a:extLst>
          </p:cNvPr>
          <p:cNvSpPr txBox="1"/>
          <p:nvPr/>
        </p:nvSpPr>
        <p:spPr>
          <a:xfrm>
            <a:off x="5358983" y="4998659"/>
            <a:ext cx="340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Grupo: Escolarizado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D8E8C92-C5AA-4131-BF4F-900FAEBE77B3}"/>
              </a:ext>
            </a:extLst>
          </p:cNvPr>
          <p:cNvSpPr txBox="1"/>
          <p:nvPr/>
        </p:nvSpPr>
        <p:spPr>
          <a:xfrm>
            <a:off x="8027232" y="6388840"/>
            <a:ext cx="3852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Pichucalco, Chiapas a 17 de marzo del 2021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A2429188-2BF9-479F-B4F7-3C436AF1BF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4013966"/>
              </p:ext>
            </p:extLst>
          </p:nvPr>
        </p:nvGraphicFramePr>
        <p:xfrm>
          <a:off x="4017364" y="1397676"/>
          <a:ext cx="6400801" cy="4493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658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" presetID="16" presetClass="entr" presetSubtype="2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50"/>
                            </p:stCondLst>
                            <p:childTnLst>
                              <p:par>
                                <p:cTn id="39" presetID="63" presetClass="path" presetSubtype="0" accel="50000" decel="5000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300"/>
                            </p:stCondLst>
                            <p:childTnLst>
                              <p:par>
                                <p:cTn id="5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8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300"/>
                            </p:stCondLst>
                            <p:childTnLst>
                              <p:par>
                                <p:cTn id="8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6" grpId="0"/>
      <p:bldP spid="6" grpId="1"/>
      <p:bldP spid="6" grpId="2"/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1" grpId="0"/>
      <p:bldP spid="11" grpId="1"/>
      <p:bldP spid="11" grpId="2"/>
      <p:bldP spid="13" grpId="0"/>
      <p:bldP spid="13" grpId="1"/>
      <p:bldP spid="13" grpId="2"/>
      <p:bldGraphic spid="10" grpId="0">
        <p:bldAsOne/>
      </p:bldGraphic>
      <p:bldGraphic spid="10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63484DC-429A-485B-9242-0CEB05D12004}"/>
              </a:ext>
            </a:extLst>
          </p:cNvPr>
          <p:cNvSpPr txBox="1"/>
          <p:nvPr/>
        </p:nvSpPr>
        <p:spPr>
          <a:xfrm>
            <a:off x="2138596" y="0"/>
            <a:ext cx="7914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QUE NADIE SE QUEDE ATRÁS PONGAMOS FIN A LA VIOLENCIA CONTRA LAS MUJERES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7C2D9E0-06D6-413E-9259-12EA41B51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31" y="2548328"/>
            <a:ext cx="10058399" cy="430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9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9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8573A7F-52E2-4AB1-BD41-0A1103F761DB}"/>
              </a:ext>
            </a:extLst>
          </p:cNvPr>
          <p:cNvSpPr txBox="1"/>
          <p:nvPr/>
        </p:nvSpPr>
        <p:spPr>
          <a:xfrm>
            <a:off x="2830735" y="28513"/>
            <a:ext cx="69886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VIOLENCIA CONTRA LAS MUJERES NO CONOCE FRONTERAS;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1CC2B7C-9938-45F4-8995-FBB4E2365EFE}"/>
              </a:ext>
            </a:extLst>
          </p:cNvPr>
          <p:cNvSpPr txBox="1"/>
          <p:nvPr/>
        </p:nvSpPr>
        <p:spPr>
          <a:xfrm>
            <a:off x="4626537" y="2391639"/>
            <a:ext cx="40549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solidFill>
                  <a:srgbClr val="66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2C19FF8-CDAD-4F91-9388-5E2BDCF6EF14}"/>
              </a:ext>
            </a:extLst>
          </p:cNvPr>
          <p:cNvSpPr txBox="1"/>
          <p:nvPr/>
        </p:nvSpPr>
        <p:spPr>
          <a:xfrm>
            <a:off x="3963530" y="3696921"/>
            <a:ext cx="40549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solidFill>
                  <a:srgbClr val="66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68539FF-C58A-4FEE-8539-33B7C0C9A148}"/>
              </a:ext>
            </a:extLst>
          </p:cNvPr>
          <p:cNvSpPr txBox="1"/>
          <p:nvPr/>
        </p:nvSpPr>
        <p:spPr>
          <a:xfrm>
            <a:off x="5904510" y="4876416"/>
            <a:ext cx="3914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solidFill>
                  <a:srgbClr val="66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NACIONALES</a:t>
            </a:r>
          </a:p>
        </p:txBody>
      </p:sp>
      <p:pic>
        <p:nvPicPr>
          <p:cNvPr id="11" name="Imagen 10" descr="Mano de una persona&#10;&#10;Descripción generada automáticamente">
            <a:extLst>
              <a:ext uri="{FF2B5EF4-FFF2-40B4-BE49-F238E27FC236}">
                <a16:creationId xmlns:a16="http://schemas.microsoft.com/office/drawing/2014/main" id="{797F1234-645C-4314-81B0-216F761642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10" y="2505449"/>
            <a:ext cx="8739265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1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15000">
        <p:dissolve/>
      </p:transition>
    </mc:Choice>
    <mc:Fallback>
      <p:transition spd="slow" advClick="0" advTm="1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0.25 1.11111E-6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-0.25 3.7037E-7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" presetClass="exit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2" grpId="1"/>
      <p:bldP spid="2" grpId="2"/>
      <p:bldP spid="5" grpId="0"/>
      <p:bldP spid="5" grpId="1"/>
      <p:bldP spid="5" grpId="2"/>
      <p:bldP spid="6" grpId="0"/>
      <p:bldP spid="6" grpId="1"/>
      <p:bldP spid="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C556CC6-3EEB-4D69-8F77-8DE0318A9079}"/>
              </a:ext>
            </a:extLst>
          </p:cNvPr>
          <p:cNvSpPr txBox="1"/>
          <p:nvPr/>
        </p:nvSpPr>
        <p:spPr>
          <a:xfrm>
            <a:off x="764498" y="225278"/>
            <a:ext cx="5966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AFECTA A MUJERES DE TODAS LAS EDADES Y SURGE EN VARIOS TIPOS DE ENTORNO </a:t>
            </a:r>
          </a:p>
        </p:txBody>
      </p:sp>
      <p:pic>
        <p:nvPicPr>
          <p:cNvPr id="4" name="Imagen 3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16498AC6-6D7B-4D2C-A13C-3F7B90BE9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315" y="1949607"/>
            <a:ext cx="4876800" cy="268235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E98E68E-7A2F-4B53-86A7-E5A09B616646}"/>
              </a:ext>
            </a:extLst>
          </p:cNvPr>
          <p:cNvSpPr txBox="1"/>
          <p:nvPr/>
        </p:nvSpPr>
        <p:spPr>
          <a:xfrm>
            <a:off x="6340838" y="5066675"/>
            <a:ext cx="50217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POR ELLO QUE SE HA DEFINIDO LA VIOLENCIA CONTRA LA MUJER COMO:</a:t>
            </a:r>
          </a:p>
        </p:txBody>
      </p:sp>
    </p:spTree>
    <p:extLst>
      <p:ext uri="{BB962C8B-B14F-4D97-AF65-F5344CB8AC3E}">
        <p14:creationId xmlns:p14="http://schemas.microsoft.com/office/powerpoint/2010/main" val="3844363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5000">
        <p:blinds dir="vert"/>
      </p:transition>
    </mc:Choice>
    <mc:Fallback>
      <p:transition spd="slow" advClick="0" advTm="1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AF078D8-3515-4BC4-A3C6-A1220B0B11C1}"/>
              </a:ext>
            </a:extLst>
          </p:cNvPr>
          <p:cNvSpPr txBox="1"/>
          <p:nvPr/>
        </p:nvSpPr>
        <p:spPr>
          <a:xfrm>
            <a:off x="2558321" y="0"/>
            <a:ext cx="70753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TODO ACTO DE VIOLENCIA BASADO EN EL GENERO QUE TIENE COMO RESULTADO UN DAÑO;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FB09D7C-D96C-475A-A57E-D6F1F5D259B7}"/>
              </a:ext>
            </a:extLst>
          </p:cNvPr>
          <p:cNvSpPr txBox="1"/>
          <p:nvPr/>
        </p:nvSpPr>
        <p:spPr>
          <a:xfrm>
            <a:off x="2188563" y="2818151"/>
            <a:ext cx="287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FISICO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127962C-4DB3-4BA7-81C5-06737BE9401D}"/>
              </a:ext>
            </a:extLst>
          </p:cNvPr>
          <p:cNvSpPr txBox="1"/>
          <p:nvPr/>
        </p:nvSpPr>
        <p:spPr>
          <a:xfrm>
            <a:off x="7230257" y="2818151"/>
            <a:ext cx="287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  SEXUAL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DE3F7B5-A886-4788-B96C-E754888B88B2}"/>
              </a:ext>
            </a:extLst>
          </p:cNvPr>
          <p:cNvSpPr txBox="1"/>
          <p:nvPr/>
        </p:nvSpPr>
        <p:spPr>
          <a:xfrm>
            <a:off x="4011560" y="5551189"/>
            <a:ext cx="3923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PSICOLOGICO</a:t>
            </a:r>
          </a:p>
        </p:txBody>
      </p:sp>
      <p:pic>
        <p:nvPicPr>
          <p:cNvPr id="11" name="Imagen 10" descr="Ca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317C0F44-8297-476C-9279-BBEF2816A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61" y="2062102"/>
            <a:ext cx="3543482" cy="350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4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15000">
        <p14:honeycomb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0" presetClass="exit" presetSubtype="0" ac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0" presetClass="exit" presetSubtype="0" ac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8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3" grpId="2"/>
      <p:bldP spid="6" grpId="0"/>
      <p:bldP spid="6" grpId="1"/>
      <p:bldP spid="6" grpId="2"/>
      <p:bldP spid="9" grpId="0"/>
      <p:bldP spid="9" grpId="1"/>
      <p:bldP spid="9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82367A0-5F1B-4C78-AB7B-71CD2178E959}"/>
              </a:ext>
            </a:extLst>
          </p:cNvPr>
          <p:cNvSpPr txBox="1"/>
          <p:nvPr/>
        </p:nvSpPr>
        <p:spPr>
          <a:xfrm>
            <a:off x="5786203" y="479685"/>
            <a:ext cx="56962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INCLUIDAS LAS AMENAZAS, LA COERCION Y LA PROHIBICION DE LA LIBERTAD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DCCF637-D69B-40E5-9898-8C153AA92227}"/>
              </a:ext>
            </a:extLst>
          </p:cNvPr>
          <p:cNvSpPr txBox="1"/>
          <p:nvPr/>
        </p:nvSpPr>
        <p:spPr>
          <a:xfrm>
            <a:off x="359764" y="4916774"/>
            <a:ext cx="5066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 SEA QUE OCURRA EN LA VIDA PUBLICA O PRIVADA</a:t>
            </a:r>
          </a:p>
        </p:txBody>
      </p:sp>
      <p:pic>
        <p:nvPicPr>
          <p:cNvPr id="13" name="Imagen 12" descr="Un grupo de personas de pie en la calle&#10;&#10;Descripción generada automáticamente con confianza media">
            <a:extLst>
              <a:ext uri="{FF2B5EF4-FFF2-40B4-BE49-F238E27FC236}">
                <a16:creationId xmlns:a16="http://schemas.microsoft.com/office/drawing/2014/main" id="{76D21735-3B17-4FC4-BAAF-E7D6B459D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66" y="479685"/>
            <a:ext cx="4458469" cy="3952875"/>
          </a:xfrm>
          <a:prstGeom prst="rect">
            <a:avLst/>
          </a:prstGeom>
        </p:spPr>
      </p:pic>
      <p:pic>
        <p:nvPicPr>
          <p:cNvPr id="15" name="Imagen 14" descr="Una persona con los brazos levantados&#10;&#10;Descripción generada automáticamente con confianza media">
            <a:extLst>
              <a:ext uri="{FF2B5EF4-FFF2-40B4-BE49-F238E27FC236}">
                <a16:creationId xmlns:a16="http://schemas.microsoft.com/office/drawing/2014/main" id="{ADEEBE84-B6A0-4961-AAD9-119DCC267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790" y="2471463"/>
            <a:ext cx="5066676" cy="39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8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5000">
        <p:blinds dir="vert"/>
      </p:transition>
    </mc:Choice>
    <mc:Fallback>
      <p:transition spd="slow" advClick="0" advTm="1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3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800"/>
                            </p:stCondLst>
                            <p:childTnLst>
                              <p:par>
                                <p:cTn id="2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100"/>
                            </p:stCondLst>
                            <p:childTnLst>
                              <p:par>
                                <p:cTn id="3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1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1C893E4-9BBA-4620-8FC9-CC799B22C2CB}"/>
              </a:ext>
            </a:extLst>
          </p:cNvPr>
          <p:cNvSpPr txBox="1"/>
          <p:nvPr/>
        </p:nvSpPr>
        <p:spPr>
          <a:xfrm>
            <a:off x="2350555" y="132735"/>
            <a:ext cx="7277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ASI COMO LA VIOLENCIA CONTRA LA MUJER SE PUEDE EVITAR DICIENDO</a:t>
            </a:r>
          </a:p>
        </p:txBody>
      </p:sp>
      <p:pic>
        <p:nvPicPr>
          <p:cNvPr id="7" name="Imagen 6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3DABB7E6-3F3A-4026-B0F0-FE9E34410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2756015"/>
            <a:ext cx="3733800" cy="312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753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15000">
        <p15:prstTrans prst="airplane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627</TotalTime>
  <Words>160</Words>
  <Application>Microsoft Office PowerPoint</Application>
  <PresentationFormat>Panorámica</PresentationFormat>
  <Paragraphs>23</Paragraphs>
  <Slides>8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kerilin Dominguez</dc:creator>
  <cp:lastModifiedBy>kerilin Dominguez</cp:lastModifiedBy>
  <cp:revision>4</cp:revision>
  <dcterms:created xsi:type="dcterms:W3CDTF">2021-03-05T00:21:05Z</dcterms:created>
  <dcterms:modified xsi:type="dcterms:W3CDTF">2021-03-16T00:53:43Z</dcterms:modified>
</cp:coreProperties>
</file>