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61" r:id="rId4"/>
    <p:sldId id="265" r:id="rId5"/>
    <p:sldId id="266" r:id="rId6"/>
    <p:sldId id="262" r:id="rId7"/>
    <p:sldId id="263" r:id="rId8"/>
    <p:sldId id="264" r:id="rId9"/>
    <p:sldId id="267" r:id="rId10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2E0CE9-C139-432F-816F-D1C6B29357FB}" type="datetimeFigureOut">
              <a:rPr lang="es-MX" smtClean="0"/>
              <a:t>10/12/2020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C2372EF-ED07-4165-9EB3-755DBF00CB9B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www.minsalud.gov.co/salud/publica/HS/Paginas/efectos-sobrepeso-y-obesidad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www.mayoclinic.org/es-es/diseases-conditions/childhood-obesity/symptoms-causes/syc-2035482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elpais.com/noticias/obesidad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ecosur.mx/sitios/ecosur-en-los-medios/2800-chiapas-nuevos-habitos-alimenticios-provocan-obesidad-en-comunidad-indigen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www.eltiempo.com/salud/alimentos-y-productos-que-promueven-la-obesidad-39975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contenidos.bupasalud.com/salud-bienestar/vida-bupa/obesidad-en-adultos#:~:text=La%20obesidad%20es%20una%20afecci%C3%B3n,no%20hace%20suficiente%20actividad%20f%C3%ADsica.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555576" y="2636912"/>
            <a:ext cx="6400800" cy="1295400"/>
          </a:xfrm>
        </p:spPr>
        <p:txBody>
          <a:bodyPr>
            <a:normAutofit fontScale="90000"/>
          </a:bodyPr>
          <a:lstStyle/>
          <a:p>
            <a:r>
              <a:rPr lang="es-MX" b="1" dirty="0" smtClean="0">
                <a:solidFill>
                  <a:srgbClr val="0070C0"/>
                </a:solidFill>
                <a:latin typeface="Gill Sans MT" pitchFamily="34" charset="0"/>
              </a:rPr>
              <a:t>Obesidad</a:t>
            </a: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</a:rPr>
              <a:t/>
            </a:r>
            <a:br>
              <a:rPr lang="es-MX" b="1" dirty="0" smtClean="0">
                <a:solidFill>
                  <a:schemeClr val="accent1">
                    <a:lumMod val="50000"/>
                  </a:schemeClr>
                </a:solidFill>
                <a:latin typeface="Gill Sans MT" pitchFamily="34" charset="0"/>
              </a:rPr>
            </a:br>
            <a:endParaRPr lang="es-MX" b="1" dirty="0">
              <a:solidFill>
                <a:schemeClr val="accent1">
                  <a:lumMod val="50000"/>
                </a:schemeClr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2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736">
        <p:fade/>
      </p:transition>
    </mc:Choice>
    <mc:Fallback>
      <p:transition spd="med" advTm="37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Estado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patológico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que se caracteriza , por un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exceso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o una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acumulación excesiva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general de grasa del cuerpo , es un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exceso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de alimentos que puede producir obesidad , con aumento de riesgo que pueden provocar infartos cardiacos 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introducción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084966"/>
      </p:ext>
    </p:extLst>
  </p:cSld>
  <p:clrMapOvr>
    <a:masterClrMapping/>
  </p:clrMapOvr>
  <p:transition spd="slow" advTm="837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 action="ppaction://hlinksldjump"/>
              </a:rPr>
              <a:t>1 la obesidad en el país 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3" action="ppaction://hlinksldjump"/>
              </a:rPr>
              <a:t>2 como afecta la obesidad a la sociedad chiapaneca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4" action="ppaction://hlinksldjump"/>
              </a:rPr>
              <a:t>3 alimentos que llevan a la obesidad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5" action="ppaction://hlinksldjump"/>
              </a:rPr>
              <a:t>4 como afecta la obesidad en la salud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6" action="ppaction://hlinksldjump"/>
              </a:rPr>
              <a:t>5 la obesidad  en los niños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7" action="ppaction://hlinksldjump"/>
              </a:rPr>
              <a:t>6 la obesidad en los adultos </a:t>
            </a:r>
            <a:endParaRPr lang="es-MX" dirty="0" smtClean="0">
              <a:solidFill>
                <a:srgbClr val="0070C0"/>
              </a:solidFill>
              <a:latin typeface="Gill Sans MT" pitchFamily="34" charset="0"/>
            </a:endParaRPr>
          </a:p>
          <a:p>
            <a:pPr indent="0">
              <a:buNone/>
            </a:pPr>
            <a:endParaRPr lang="es-MX" dirty="0" smtClean="0"/>
          </a:p>
          <a:p>
            <a:pPr indent="0">
              <a:buNone/>
            </a:pPr>
            <a:endParaRPr lang="es-MX" dirty="0" smtClean="0"/>
          </a:p>
          <a:p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índice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03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385">
        <p:split orient="vert"/>
      </p:transition>
    </mc:Choice>
    <mc:Fallback>
      <p:transition spd="slow" advTm="1038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4221088"/>
            <a:ext cx="7745505" cy="3877815"/>
          </a:xfrm>
        </p:spPr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mayoría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de personas con obesidad tienen una mayor probabilidad de sufrir problemas de salud como las glucosa alta, diabetes ,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presión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arterial, nivel alto de colesterol,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triglicéridos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en la sangre, entre ellas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están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las enfermedades cardiovasculares e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hipertensión 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y enfermedades respiratorias.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Como afecta la obesidad en la salud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72816"/>
            <a:ext cx="759857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4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4985">
        <p14:reveal/>
      </p:transition>
    </mc:Choice>
    <mc:Fallback>
      <p:transition spd="slow" advTm="149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Los problemas relacionados  son con el estilo de vida como hacer muy poca actividad , consumir alimentos y bebidas con muchas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calorías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, son los principales causantes de la obesidad infantil, sin embargo algunos factores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genética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hormonales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también pondrían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un papel importante.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La obesidad en los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niños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365104"/>
            <a:ext cx="288607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1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3294">
        <p:circle/>
      </p:transition>
    </mc:Choice>
    <mc:Fallback>
      <p:transition spd="slow" advTm="1329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México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el 70 de los mexicanos padece sobrepeso  y casi una tercera parte sufre obesidad ,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además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esta enfermedad se asocia principalmente con la diabetes y enfermedades los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hábitos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alimenticios poco saludable  y la falta de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ejercicio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ocasionan  la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muerte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de muchas personas por el grado de sobrepeso 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La obesidad en el país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81128"/>
            <a:ext cx="8712968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77882"/>
      </p:ext>
    </p:extLst>
  </p:cSld>
  <p:clrMapOvr>
    <a:masterClrMapping/>
  </p:clrMapOvr>
  <p:transition spd="slow" advTm="220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El problema de la obesidad de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Chiapas 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proporciona que las personas tengan sobrepeso, sobre todo en la edad adulta, es debido que el peso de muchas personas en su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crecimiento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se detuvo su peso corporal , en el estado se da entender esta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situación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, porque el marco de la pandemia , se vio que la obesidad y sobrepeso son las principales causas de agravamiento y muertes 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Como afecta la obesidad a la sociedad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chiapaneca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36633"/>
            <a:ext cx="4139952" cy="202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3702"/>
      </p:ext>
    </p:extLst>
  </p:cSld>
  <p:clrMapOvr>
    <a:masterClrMapping/>
  </p:clrMapOvr>
  <p:transition spd="slow" advTm="167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Las papas fritas</a:t>
            </a:r>
          </a:p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La comida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chatarra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y paquetes </a:t>
            </a:r>
          </a:p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Bizcochos , panes , hojaldras </a:t>
            </a:r>
          </a:p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Dulces , caramelos y postres</a:t>
            </a:r>
          </a:p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Refrescos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etc.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56263" cy="1054250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Alimentos que llevan a la obesidad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221088"/>
            <a:ext cx="408163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4946"/>
      </p:ext>
    </p:extLst>
  </p:cSld>
  <p:clrMapOvr>
    <a:masterClrMapping/>
  </p:clrMapOvr>
  <p:transition spd="slow" advTm="870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3717032"/>
            <a:ext cx="7745505" cy="3877815"/>
          </a:xfrm>
        </p:spPr>
        <p:txBody>
          <a:bodyPr/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Las personas con obesidad necesitan realizar al menos 150 minutos a la semana de actividad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física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de intensidad moderada para prevenir un mayor aumento de peso o para mantener , la perdida de una cantidad modesta de peso , en algunas personas puede causar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depresión  </a:t>
            </a:r>
            <a:r>
              <a:rPr lang="es-MX" dirty="0" smtClean="0">
                <a:solidFill>
                  <a:srgbClr val="0070C0"/>
                </a:solidFill>
                <a:latin typeface="Gill Sans MT" pitchFamily="34" charset="0"/>
              </a:rPr>
              <a:t>y una puede influir sobre la otra .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solidFill>
                  <a:srgbClr val="0070C0"/>
                </a:solidFill>
                <a:latin typeface="Gill Sans MT" pitchFamily="34" charset="0"/>
                <a:hlinkClick r:id="rId2"/>
              </a:rPr>
              <a:t>La obesidad en los adultos </a:t>
            </a:r>
            <a:endParaRPr lang="es-MX" dirty="0">
              <a:solidFill>
                <a:srgbClr val="0070C0"/>
              </a:solidFill>
              <a:latin typeface="Gill Sans MT" pitchFamily="34" charset="0"/>
            </a:endParaRPr>
          </a:p>
        </p:txBody>
      </p:sp>
      <p:pic>
        <p:nvPicPr>
          <p:cNvPr id="4" name="3 Imagen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988840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3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94"/>
    </mc:Choice>
    <mc:Fallback>
      <p:transition spd="slow" advTm="19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oné">
  <a:themeElements>
    <a:clrScheme name="Carton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arton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on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122</TotalTime>
  <Words>405</Words>
  <Application>Microsoft Office PowerPoint</Application>
  <PresentationFormat>Presentación en pantalla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Cartoné</vt:lpstr>
      <vt:lpstr>Obesidad </vt:lpstr>
      <vt:lpstr>introducción</vt:lpstr>
      <vt:lpstr>índice</vt:lpstr>
      <vt:lpstr>Como afecta la obesidad en la salud</vt:lpstr>
      <vt:lpstr>La obesidad en los niños</vt:lpstr>
      <vt:lpstr>La obesidad en el país</vt:lpstr>
      <vt:lpstr>Como afecta la obesidad a la sociedad chiapaneca</vt:lpstr>
      <vt:lpstr>Alimentos que llevan a la obesidad</vt:lpstr>
      <vt:lpstr>La obesidad en los adultos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GM</dc:creator>
  <cp:lastModifiedBy>ServPujiltic</cp:lastModifiedBy>
  <cp:revision>13</cp:revision>
  <dcterms:created xsi:type="dcterms:W3CDTF">2020-12-10T20:46:53Z</dcterms:created>
  <dcterms:modified xsi:type="dcterms:W3CDTF">2020-12-11T01:32:17Z</dcterms:modified>
</cp:coreProperties>
</file>