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3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1" r:id="rId6"/>
    <p:sldId id="264" r:id="rId7"/>
    <p:sldId id="266" r:id="rId8"/>
    <p:sldId id="267" r:id="rId9"/>
    <p:sldId id="269" r:id="rId10"/>
    <p:sldId id="270" r:id="rId11"/>
    <p:sldId id="282" r:id="rId12"/>
    <p:sldId id="283" r:id="rId13"/>
  </p:sldIdLst>
  <p:sldSz cx="9144000" cy="5143500" type="screen16x9"/>
  <p:notesSz cx="6858000" cy="9144000"/>
  <p:embeddedFontLst>
    <p:embeddedFont>
      <p:font typeface="Fira Sans Extra Condensed Medium" panose="020B0604020202020204" charset="0"/>
      <p:regular r:id="rId15"/>
      <p:bold r:id="rId16"/>
      <p:italic r:id="rId17"/>
      <p:boldItalic r:id="rId18"/>
    </p:embeddedFont>
    <p:embeddedFont>
      <p:font typeface="Gill Sans MT" panose="020B0502020104020203" pitchFamily="34" charset="0"/>
      <p:regular r:id="rId19"/>
      <p:bold r:id="rId20"/>
      <p:italic r:id="rId21"/>
      <p:boldItalic r:id="rId22"/>
    </p:embeddedFont>
    <p:embeddedFont>
      <p:font typeface="Open Sans" panose="020B0604020202020204" charset="0"/>
      <p:regular r:id="rId23"/>
      <p:bold r:id="rId24"/>
      <p:italic r:id="rId25"/>
      <p:boldItalic r:id="rId26"/>
    </p:embeddedFont>
    <p:embeddedFont>
      <p:font typeface="Overpass Black" panose="020B0604020202020204" charset="0"/>
      <p:bold r:id="rId27"/>
      <p:boldItalic r:id="rId2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53CF8D8-F929-49DE-A32D-7400CFB81603}">
  <a:tblStyle styleId="{653CF8D8-F929-49DE-A32D-7400CFB81603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516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4.fntdata"/><Relationship Id="rId26" Type="http://schemas.openxmlformats.org/officeDocument/2006/relationships/font" Target="fonts/font12.fntdata"/><Relationship Id="rId3" Type="http://schemas.openxmlformats.org/officeDocument/2006/relationships/slide" Target="slides/slide2.xml"/><Relationship Id="rId21" Type="http://schemas.openxmlformats.org/officeDocument/2006/relationships/font" Target="fonts/font7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3.fntdata"/><Relationship Id="rId25" Type="http://schemas.openxmlformats.org/officeDocument/2006/relationships/font" Target="fonts/font11.fntdata"/><Relationship Id="rId2" Type="http://schemas.openxmlformats.org/officeDocument/2006/relationships/slide" Target="slides/slide1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0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1.fntdata"/><Relationship Id="rId23" Type="http://schemas.openxmlformats.org/officeDocument/2006/relationships/font" Target="fonts/font9.fntdata"/><Relationship Id="rId28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font" Target="fonts/font5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Relationship Id="rId27" Type="http://schemas.openxmlformats.org/officeDocument/2006/relationships/font" Target="fonts/font13.fntdata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2" name="Google Shape;2122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23" name="Google Shape;2123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9" name="Google Shape;2439;ga7274a1822_0_58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40" name="Google Shape;2440;ga7274a1822_0_58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3" name="Google Shape;2803;ga9b21f1572_0_32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04" name="Google Shape;2804;ga9b21f1572_0_32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8" name="Google Shape;2138;ga7274a1822_0_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9" name="Google Shape;2139;ga7274a1822_0_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7" name="Google Shape;2167;ga7274a1822_0_28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8" name="Google Shape;2168;ga7274a1822_0_28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5" name="Google Shape;2175;ga7274a1822_0_36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6" name="Google Shape;2176;ga7274a1822_0_36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2" name="Google Shape;2182;ga7274a1822_0_4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83" name="Google Shape;2183;ga7274a1822_0_4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3" name="Google Shape;2243;ga7274a1822_0_69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44" name="Google Shape;2244;ga7274a1822_0_69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5" name="Google Shape;2285;ga8768f9383_0_3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86" name="Google Shape;2286;ga8768f9383_0_3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1" name="Google Shape;2331;ga7274a1822_0_7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32" name="Google Shape;2332;ga7274a1822_0_7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3" name="Google Shape;2393;ga7274a1822_0_7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94" name="Google Shape;2394;ga7274a1822_0_7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6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9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9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4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426500" y="1130675"/>
            <a:ext cx="62910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66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720000" y="3220225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pic>
        <p:nvPicPr>
          <p:cNvPr id="11" name="Google Shape;11;p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1326165" flipH="1">
            <a:off x="-1328945" y="-932567"/>
            <a:ext cx="3297389" cy="227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12;p2"/>
          <p:cNvPicPr preferRelativeResize="0"/>
          <p:nvPr/>
        </p:nvPicPr>
        <p:blipFill>
          <a:blip r:embed="rId3">
            <a:alphaModFix amt="64000"/>
          </a:blip>
          <a:stretch>
            <a:fillRect/>
          </a:stretch>
        </p:blipFill>
        <p:spPr>
          <a:xfrm rot="2440329">
            <a:off x="6865875" y="-711275"/>
            <a:ext cx="3592175" cy="30216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13;p2"/>
          <p:cNvPicPr preferRelativeResize="0"/>
          <p:nvPr/>
        </p:nvPicPr>
        <p:blipFill>
          <a:blip r:embed="rId4">
            <a:alphaModFix amt="67000"/>
          </a:blip>
          <a:stretch>
            <a:fillRect/>
          </a:stretch>
        </p:blipFill>
        <p:spPr>
          <a:xfrm rot="5400000" flipH="1">
            <a:off x="-1871711" y="-356575"/>
            <a:ext cx="2894875" cy="259332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14;p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1326165" flipH="1">
            <a:off x="-889245" y="3430558"/>
            <a:ext cx="3297389" cy="227663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2"/>
          <p:cNvPicPr preferRelativeResize="0"/>
          <p:nvPr/>
        </p:nvPicPr>
        <p:blipFill>
          <a:blip r:embed="rId5">
            <a:alphaModFix amt="82000"/>
          </a:blip>
          <a:stretch>
            <a:fillRect/>
          </a:stretch>
        </p:blipFill>
        <p:spPr>
          <a:xfrm rot="10670981">
            <a:off x="6959826" y="3022524"/>
            <a:ext cx="3632875" cy="29990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16;p2"/>
          <p:cNvGrpSpPr/>
          <p:nvPr/>
        </p:nvGrpSpPr>
        <p:grpSpPr>
          <a:xfrm rot="-2700000">
            <a:off x="381980" y="2801012"/>
            <a:ext cx="1344349" cy="2469678"/>
            <a:chOff x="272875" y="1419395"/>
            <a:chExt cx="255950" cy="563168"/>
          </a:xfrm>
        </p:grpSpPr>
        <p:sp>
          <p:nvSpPr>
            <p:cNvPr id="17" name="Google Shape;17;p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8;p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9;p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20;p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21;p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2;p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3;p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4;p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;p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26;p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27;p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8;p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9;p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0;p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31;p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32;p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33;p2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34;p2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36;p2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37;p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38;p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9" name="Google Shape;39;p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40;p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41;p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42;p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43;p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44;p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45;p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46;p2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47;p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48;p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9" name="Google Shape;49;p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0" name="Google Shape;50;p2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1" name="Google Shape;51;p2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52" name="Google Shape;52;p2"/>
          <p:cNvGrpSpPr/>
          <p:nvPr/>
        </p:nvGrpSpPr>
        <p:grpSpPr>
          <a:xfrm rot="-2700000">
            <a:off x="7112113" y="-364316"/>
            <a:ext cx="1344349" cy="1995327"/>
            <a:chOff x="272875" y="1527563"/>
            <a:chExt cx="255950" cy="455000"/>
          </a:xfrm>
        </p:grpSpPr>
        <p:sp>
          <p:nvSpPr>
            <p:cNvPr id="53" name="Google Shape;53;p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" name="Google Shape;54;p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" name="Google Shape;55;p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" name="Google Shape;56;p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" name="Google Shape;57;p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" name="Google Shape;58;p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" name="Google Shape;59;p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" name="Google Shape;60;p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" name="Google Shape;61;p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62;p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" name="Google Shape;63;p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" name="Google Shape;64;p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65;p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" name="Google Shape;66;p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" name="Google Shape;67;p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" name="Google Shape;68;p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" name="Google Shape;69;p2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" name="Google Shape;70;p2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1" name="Google Shape;71;p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2" name="Google Shape;72;p2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" name="Google Shape;73;p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" name="Google Shape;74;p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" name="Google Shape;75;p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" name="Google Shape;76;p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7" name="Google Shape;77;p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8" name="Google Shape;78;p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9" name="Google Shape;79;p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0" name="Google Shape;80;p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1" name="Google Shape;81;p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2" name="Google Shape;82;p2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3" name="Google Shape;83;p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4" name="Google Shape;84;p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5" name="Google Shape;85;p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6" name="Google Shape;86;p2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7" name="Google Shape;87;p2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88" name="Google Shape;88;p2"/>
          <p:cNvSpPr/>
          <p:nvPr/>
        </p:nvSpPr>
        <p:spPr>
          <a:xfrm rot="10800000">
            <a:off x="4793599" y="4568874"/>
            <a:ext cx="2265082" cy="2165834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 1">
  <p:cSld name="CUSTOM_1">
    <p:spTree>
      <p:nvGrpSpPr>
        <p:cNvPr id="1" name="Shape 1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4" name="Google Shape;1494;p25"/>
          <p:cNvSpPr txBox="1">
            <a:spLocks noGrp="1"/>
          </p:cNvSpPr>
          <p:nvPr>
            <p:ph type="subTitle" idx="1"/>
          </p:nvPr>
        </p:nvSpPr>
        <p:spPr>
          <a:xfrm>
            <a:off x="671450" y="2555700"/>
            <a:ext cx="3566700" cy="1166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5" name="Google Shape;1495;p25"/>
          <p:cNvSpPr txBox="1">
            <a:spLocks noGrp="1"/>
          </p:cNvSpPr>
          <p:nvPr>
            <p:ph type="ctrTitle"/>
          </p:nvPr>
        </p:nvSpPr>
        <p:spPr>
          <a:xfrm>
            <a:off x="671450" y="1875052"/>
            <a:ext cx="2604300" cy="57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1496" name="Google Shape;1496;p25"/>
          <p:cNvPicPr preferRelativeResize="0"/>
          <p:nvPr/>
        </p:nvPicPr>
        <p:blipFill>
          <a:blip r:embed="rId2">
            <a:alphaModFix amt="64000"/>
          </a:blip>
          <a:stretch>
            <a:fillRect/>
          </a:stretch>
        </p:blipFill>
        <p:spPr>
          <a:xfrm rot="5400000">
            <a:off x="6963311" y="-630813"/>
            <a:ext cx="3592176" cy="302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97" name="Google Shape;1497;p25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 rot="1326165" flipH="1">
            <a:off x="-191445" y="4128883"/>
            <a:ext cx="3297389" cy="22766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498" name="Google Shape;1498;p25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1499" name="Google Shape;1499;p2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0" name="Google Shape;1500;p2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1" name="Google Shape;1501;p2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2" name="Google Shape;1502;p2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3" name="Google Shape;1503;p2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4" name="Google Shape;1504;p2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5" name="Google Shape;1505;p2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6" name="Google Shape;1506;p2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7" name="Google Shape;1507;p2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8" name="Google Shape;1508;p2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9" name="Google Shape;1509;p2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0" name="Google Shape;1510;p2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1" name="Google Shape;1511;p2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2" name="Google Shape;1512;p2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3" name="Google Shape;1513;p2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4" name="Google Shape;1514;p2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5" name="Google Shape;1515;p2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6" name="Google Shape;1516;p2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7" name="Google Shape;1517;p2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8" name="Google Shape;1518;p2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9" name="Google Shape;1519;p2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0" name="Google Shape;1520;p2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1" name="Google Shape;1521;p2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2" name="Google Shape;1522;p2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3" name="Google Shape;1523;p2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4" name="Google Shape;1524;p2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5" name="Google Shape;1525;p2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6" name="Google Shape;1526;p2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7" name="Google Shape;1527;p2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8" name="Google Shape;1528;p2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9" name="Google Shape;1529;p2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0" name="Google Shape;1530;p2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1" name="Google Shape;1531;p2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2" name="Google Shape;1532;p2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3" name="Google Shape;1533;p2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34" name="Google Shape;1534;p25"/>
          <p:cNvSpPr/>
          <p:nvPr/>
        </p:nvSpPr>
        <p:spPr>
          <a:xfrm>
            <a:off x="4566955" y="-2521549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35" name="Google Shape;1535;p25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7675040">
            <a:off x="2669916" y="-1516164"/>
            <a:ext cx="2894877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1536" name="Google Shape;1536;p25"/>
          <p:cNvPicPr preferRelativeResize="0"/>
          <p:nvPr/>
        </p:nvPicPr>
        <p:blipFill>
          <a:blip r:embed="rId5">
            <a:alphaModFix amt="74000"/>
          </a:blip>
          <a:stretch>
            <a:fillRect/>
          </a:stretch>
        </p:blipFill>
        <p:spPr>
          <a:xfrm rot="-9631575" flipH="1">
            <a:off x="-1503235" y="-1230424"/>
            <a:ext cx="2894874" cy="259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CUSTOM_2">
    <p:spTree>
      <p:nvGrpSpPr>
        <p:cNvPr id="1" name="Shape 15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8" name="Google Shape;1538;p26"/>
          <p:cNvSpPr txBox="1">
            <a:spLocks noGrp="1"/>
          </p:cNvSpPr>
          <p:nvPr>
            <p:ph type="subTitle" idx="1"/>
          </p:nvPr>
        </p:nvSpPr>
        <p:spPr>
          <a:xfrm>
            <a:off x="544025" y="3120381"/>
            <a:ext cx="22860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endParaRPr/>
          </a:p>
        </p:txBody>
      </p:sp>
      <p:sp>
        <p:nvSpPr>
          <p:cNvPr id="1539" name="Google Shape;1539;p26"/>
          <p:cNvSpPr txBox="1">
            <a:spLocks noGrp="1"/>
          </p:cNvSpPr>
          <p:nvPr>
            <p:ph type="subTitle" idx="2"/>
          </p:nvPr>
        </p:nvSpPr>
        <p:spPr>
          <a:xfrm>
            <a:off x="544025" y="3429595"/>
            <a:ext cx="2286000" cy="8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40" name="Google Shape;1540;p26"/>
          <p:cNvSpPr txBox="1">
            <a:spLocks noGrp="1"/>
          </p:cNvSpPr>
          <p:nvPr>
            <p:ph type="subTitle" idx="3"/>
          </p:nvPr>
        </p:nvSpPr>
        <p:spPr>
          <a:xfrm>
            <a:off x="3147280" y="3120381"/>
            <a:ext cx="2467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endParaRPr/>
          </a:p>
        </p:txBody>
      </p:sp>
      <p:sp>
        <p:nvSpPr>
          <p:cNvPr id="1541" name="Google Shape;1541;p26"/>
          <p:cNvSpPr txBox="1">
            <a:spLocks noGrp="1"/>
          </p:cNvSpPr>
          <p:nvPr>
            <p:ph type="subTitle" idx="4"/>
          </p:nvPr>
        </p:nvSpPr>
        <p:spPr>
          <a:xfrm>
            <a:off x="3238030" y="3429595"/>
            <a:ext cx="2286000" cy="8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42" name="Google Shape;1542;p26"/>
          <p:cNvSpPr txBox="1">
            <a:spLocks noGrp="1"/>
          </p:cNvSpPr>
          <p:nvPr>
            <p:ph type="subTitle" idx="5"/>
          </p:nvPr>
        </p:nvSpPr>
        <p:spPr>
          <a:xfrm>
            <a:off x="5784651" y="3120381"/>
            <a:ext cx="2467500" cy="476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600"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endParaRPr/>
          </a:p>
        </p:txBody>
      </p:sp>
      <p:sp>
        <p:nvSpPr>
          <p:cNvPr id="1543" name="Google Shape;1543;p26"/>
          <p:cNvSpPr txBox="1">
            <a:spLocks noGrp="1"/>
          </p:cNvSpPr>
          <p:nvPr>
            <p:ph type="subTitle" idx="6"/>
          </p:nvPr>
        </p:nvSpPr>
        <p:spPr>
          <a:xfrm>
            <a:off x="5875400" y="3429595"/>
            <a:ext cx="2286000" cy="846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endParaRPr/>
          </a:p>
        </p:txBody>
      </p:sp>
      <p:sp>
        <p:nvSpPr>
          <p:cNvPr id="1544" name="Google Shape;1544;p26"/>
          <p:cNvSpPr txBox="1">
            <a:spLocks noGrp="1"/>
          </p:cNvSpPr>
          <p:nvPr>
            <p:ph type="title" hasCustomPrompt="1"/>
          </p:nvPr>
        </p:nvSpPr>
        <p:spPr>
          <a:xfrm>
            <a:off x="3450130" y="2341726"/>
            <a:ext cx="18618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2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545" name="Google Shape;1545;p26"/>
          <p:cNvSpPr txBox="1">
            <a:spLocks noGrp="1"/>
          </p:cNvSpPr>
          <p:nvPr>
            <p:ph type="title" idx="7" hasCustomPrompt="1"/>
          </p:nvPr>
        </p:nvSpPr>
        <p:spPr>
          <a:xfrm>
            <a:off x="6087501" y="2341726"/>
            <a:ext cx="18618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2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sp>
        <p:nvSpPr>
          <p:cNvPr id="1546" name="Google Shape;1546;p26"/>
          <p:cNvSpPr txBox="1">
            <a:spLocks noGrp="1"/>
          </p:cNvSpPr>
          <p:nvPr>
            <p:ph type="title" idx="8" hasCustomPrompt="1"/>
          </p:nvPr>
        </p:nvSpPr>
        <p:spPr>
          <a:xfrm>
            <a:off x="756125" y="2341726"/>
            <a:ext cx="1861800" cy="542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23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200"/>
              <a:buNone/>
              <a:defRPr sz="6200"/>
            </a:lvl9pPr>
          </a:lstStyle>
          <a:p>
            <a:r>
              <a:t>xx%</a:t>
            </a:r>
          </a:p>
        </p:txBody>
      </p:sp>
      <p:pic>
        <p:nvPicPr>
          <p:cNvPr id="1547" name="Google Shape;1547;p26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641553" y="-1719908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48" name="Google Shape;1548;p26"/>
          <p:cNvGrpSpPr/>
          <p:nvPr/>
        </p:nvGrpSpPr>
        <p:grpSpPr>
          <a:xfrm rot="-8099954">
            <a:off x="-459577" y="-1021623"/>
            <a:ext cx="1344367" cy="1995327"/>
            <a:chOff x="272875" y="1527563"/>
            <a:chExt cx="255950" cy="455000"/>
          </a:xfrm>
        </p:grpSpPr>
        <p:sp>
          <p:nvSpPr>
            <p:cNvPr id="1549" name="Google Shape;1549;p26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0" name="Google Shape;1550;p26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1" name="Google Shape;1551;p26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2" name="Google Shape;1552;p26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3" name="Google Shape;1553;p26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4" name="Google Shape;1554;p26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5" name="Google Shape;1555;p26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6" name="Google Shape;1556;p26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7" name="Google Shape;1557;p26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8" name="Google Shape;1558;p26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9" name="Google Shape;1559;p26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0" name="Google Shape;1560;p26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1" name="Google Shape;1561;p26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2" name="Google Shape;1562;p26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3" name="Google Shape;1563;p26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4" name="Google Shape;1564;p26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5" name="Google Shape;1565;p26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6" name="Google Shape;1566;p26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7" name="Google Shape;1567;p26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8" name="Google Shape;1568;p26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9" name="Google Shape;1569;p26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0" name="Google Shape;1570;p26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1" name="Google Shape;1571;p26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2" name="Google Shape;1572;p26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3" name="Google Shape;1573;p26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4" name="Google Shape;1574;p26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5" name="Google Shape;1575;p26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6" name="Google Shape;1576;p26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7" name="Google Shape;1577;p26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8" name="Google Shape;1578;p26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9" name="Google Shape;1579;p26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0" name="Google Shape;1580;p26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1" name="Google Shape;1581;p26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2" name="Google Shape;1582;p26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3" name="Google Shape;1583;p26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584" name="Google Shape;1584;p26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4990199" flipH="1">
            <a:off x="-1127360" y="4108621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585" name="Google Shape;1585;p26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4990199" flipH="1">
            <a:off x="7307615" y="-922016"/>
            <a:ext cx="2894870" cy="2593321"/>
          </a:xfrm>
          <a:prstGeom prst="rect">
            <a:avLst/>
          </a:prstGeom>
          <a:noFill/>
          <a:ln>
            <a:noFill/>
          </a:ln>
        </p:spPr>
      </p:pic>
      <p:sp>
        <p:nvSpPr>
          <p:cNvPr id="1586" name="Google Shape;1586;p26"/>
          <p:cNvSpPr txBox="1">
            <a:spLocks noGrp="1"/>
          </p:cNvSpPr>
          <p:nvPr>
            <p:ph type="ctrTitle" idx="9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587" name="Google Shape;1587;p26"/>
          <p:cNvSpPr/>
          <p:nvPr/>
        </p:nvSpPr>
        <p:spPr>
          <a:xfrm rot="-2136675">
            <a:off x="7291512" y="4066884"/>
            <a:ext cx="2264977" cy="2165734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5">
    <p:spTree>
      <p:nvGrpSpPr>
        <p:cNvPr id="1" name="Shape 1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0" name="Google Shape;1840;p31"/>
          <p:cNvPicPr preferRelativeResize="0"/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 rot="2453973">
            <a:off x="1248590" y="2532214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1" name="Google Shape;1841;p31"/>
          <p:cNvPicPr preferRelativeResize="0"/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 rot="2453973">
            <a:off x="-1738310" y="4081814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2" name="Google Shape;1842;p31"/>
          <p:cNvPicPr preferRelativeResize="0"/>
          <p:nvPr/>
        </p:nvPicPr>
        <p:blipFill>
          <a:blip r:embed="rId3">
            <a:alphaModFix amt="76000"/>
          </a:blip>
          <a:stretch>
            <a:fillRect/>
          </a:stretch>
        </p:blipFill>
        <p:spPr>
          <a:xfrm rot="2453973">
            <a:off x="6716115" y="-248136"/>
            <a:ext cx="4232748" cy="15762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43" name="Google Shape;1843;p31"/>
          <p:cNvPicPr preferRelativeResize="0"/>
          <p:nvPr/>
        </p:nvPicPr>
        <p:blipFill>
          <a:blip r:embed="rId4">
            <a:alphaModFix amt="47000"/>
          </a:blip>
          <a:stretch>
            <a:fillRect/>
          </a:stretch>
        </p:blipFill>
        <p:spPr>
          <a:xfrm rot="10800000">
            <a:off x="1630988" y="143888"/>
            <a:ext cx="5882026" cy="485572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844" name="Google Shape;1844;p31"/>
          <p:cNvGrpSpPr/>
          <p:nvPr/>
        </p:nvGrpSpPr>
        <p:grpSpPr>
          <a:xfrm rot="-2700000">
            <a:off x="167955" y="3080962"/>
            <a:ext cx="1344349" cy="2469678"/>
            <a:chOff x="272875" y="1419395"/>
            <a:chExt cx="255950" cy="563168"/>
          </a:xfrm>
        </p:grpSpPr>
        <p:sp>
          <p:nvSpPr>
            <p:cNvPr id="1845" name="Google Shape;1845;p3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6" name="Google Shape;1846;p3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7" name="Google Shape;1847;p3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8" name="Google Shape;1848;p3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49" name="Google Shape;1849;p3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0" name="Google Shape;1850;p3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1" name="Google Shape;1851;p3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2" name="Google Shape;1852;p3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3" name="Google Shape;1853;p3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4" name="Google Shape;1854;p3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5" name="Google Shape;1855;p3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6" name="Google Shape;1856;p3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7" name="Google Shape;1857;p3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8" name="Google Shape;1858;p3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59" name="Google Shape;1859;p3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0" name="Google Shape;1860;p3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1" name="Google Shape;1861;p31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2" name="Google Shape;1862;p31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3" name="Google Shape;1863;p3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4" name="Google Shape;1864;p31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5" name="Google Shape;1865;p3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6" name="Google Shape;1866;p3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7" name="Google Shape;1867;p3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8" name="Google Shape;1868;p3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69" name="Google Shape;1869;p3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0" name="Google Shape;1870;p3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1" name="Google Shape;1871;p3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2" name="Google Shape;1872;p3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3" name="Google Shape;1873;p3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4" name="Google Shape;1874;p31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5" name="Google Shape;1875;p3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6" name="Google Shape;1876;p3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7" name="Google Shape;1877;p3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8" name="Google Shape;1878;p31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79" name="Google Shape;1879;p31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880" name="Google Shape;1880;p31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1881" name="Google Shape;1881;p3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2" name="Google Shape;1882;p3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3" name="Google Shape;1883;p3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4" name="Google Shape;1884;p3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5" name="Google Shape;1885;p3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6" name="Google Shape;1886;p3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7" name="Google Shape;1887;p3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8" name="Google Shape;1888;p3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89" name="Google Shape;1889;p3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0" name="Google Shape;1890;p3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1" name="Google Shape;1891;p3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2" name="Google Shape;1892;p3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3" name="Google Shape;1893;p3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4" name="Google Shape;1894;p3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5" name="Google Shape;1895;p3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6" name="Google Shape;1896;p3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7" name="Google Shape;1897;p31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8" name="Google Shape;1898;p31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99" name="Google Shape;1899;p3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0" name="Google Shape;1900;p31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1" name="Google Shape;1901;p3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2" name="Google Shape;1902;p3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3" name="Google Shape;1903;p3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4" name="Google Shape;1904;p3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5" name="Google Shape;1905;p3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6" name="Google Shape;1906;p3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7" name="Google Shape;1907;p3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8" name="Google Shape;1908;p3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09" name="Google Shape;1909;p3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0" name="Google Shape;1910;p31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1" name="Google Shape;1911;p3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2" name="Google Shape;1912;p3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3" name="Google Shape;1913;p3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4" name="Google Shape;1914;p31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15" name="Google Shape;1915;p31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16" name="Google Shape;1916;p31"/>
          <p:cNvSpPr/>
          <p:nvPr/>
        </p:nvSpPr>
        <p:spPr>
          <a:xfrm>
            <a:off x="5570568" y="-2413037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5_1">
    <p:spTree>
      <p:nvGrpSpPr>
        <p:cNvPr id="1" name="Shape 19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8" name="Google Shape;1918;p32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5399990" flipH="1">
            <a:off x="7705516" y="-598319"/>
            <a:ext cx="3297389" cy="22766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19" name="Google Shape;1919;p32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1920" name="Google Shape;1920;p32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1" name="Google Shape;1921;p32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2" name="Google Shape;1922;p32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3" name="Google Shape;1923;p32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4" name="Google Shape;1924;p32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5" name="Google Shape;1925;p32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6" name="Google Shape;1926;p32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7" name="Google Shape;1927;p32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8" name="Google Shape;1928;p32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29" name="Google Shape;1929;p32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0" name="Google Shape;1930;p32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1" name="Google Shape;1931;p32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2" name="Google Shape;1932;p32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3" name="Google Shape;1933;p32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4" name="Google Shape;1934;p32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5" name="Google Shape;1935;p32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6" name="Google Shape;1936;p32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7" name="Google Shape;1937;p32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8" name="Google Shape;1938;p32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39" name="Google Shape;1939;p32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0" name="Google Shape;1940;p32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1" name="Google Shape;1941;p32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2" name="Google Shape;1942;p32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3" name="Google Shape;1943;p32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4" name="Google Shape;1944;p32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5" name="Google Shape;1945;p32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6" name="Google Shape;1946;p32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7" name="Google Shape;1947;p32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8" name="Google Shape;1948;p32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49" name="Google Shape;1949;p32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0" name="Google Shape;1950;p32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1" name="Google Shape;1951;p32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2" name="Google Shape;1952;p32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3" name="Google Shape;1953;p32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54" name="Google Shape;1954;p32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55" name="Google Shape;1955;p32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6" name="Google Shape;1956;p32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363351">
            <a:off x="802621" y="4291783"/>
            <a:ext cx="7605804" cy="2832383"/>
          </a:xfrm>
          <a:prstGeom prst="rect">
            <a:avLst/>
          </a:prstGeom>
          <a:noFill/>
          <a:ln>
            <a:noFill/>
          </a:ln>
        </p:spPr>
      </p:pic>
      <p:sp>
        <p:nvSpPr>
          <p:cNvPr id="1957" name="Google Shape;1957;p32"/>
          <p:cNvSpPr/>
          <p:nvPr/>
        </p:nvSpPr>
        <p:spPr>
          <a:xfrm rot="9899989">
            <a:off x="-583964" y="4625085"/>
            <a:ext cx="2265015" cy="216577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CUSTOM_5_1_1">
    <p:spTree>
      <p:nvGrpSpPr>
        <p:cNvPr id="1" name="Shape 1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9" name="Google Shape;1959;p3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2343514" flipH="1">
            <a:off x="-1166545" y="-1270720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60" name="Google Shape;1960;p33"/>
          <p:cNvGrpSpPr/>
          <p:nvPr/>
        </p:nvGrpSpPr>
        <p:grpSpPr>
          <a:xfrm rot="-8099954">
            <a:off x="15431" y="-572435"/>
            <a:ext cx="1344367" cy="1995327"/>
            <a:chOff x="272875" y="1527563"/>
            <a:chExt cx="255950" cy="455000"/>
          </a:xfrm>
        </p:grpSpPr>
        <p:sp>
          <p:nvSpPr>
            <p:cNvPr id="1961" name="Google Shape;1961;p3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2" name="Google Shape;1962;p3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3" name="Google Shape;1963;p3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4" name="Google Shape;1964;p3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5" name="Google Shape;1965;p3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6" name="Google Shape;1966;p3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7" name="Google Shape;1967;p3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8" name="Google Shape;1968;p3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69" name="Google Shape;1969;p3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0" name="Google Shape;1970;p3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1" name="Google Shape;1971;p3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2" name="Google Shape;1972;p3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3" name="Google Shape;1973;p3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4" name="Google Shape;1974;p3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5" name="Google Shape;1975;p3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6" name="Google Shape;1976;p3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7" name="Google Shape;1977;p3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8" name="Google Shape;1978;p3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79" name="Google Shape;1979;p3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0" name="Google Shape;1980;p3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1" name="Google Shape;1981;p3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2" name="Google Shape;1982;p3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3" name="Google Shape;1983;p3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4" name="Google Shape;1984;p3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5" name="Google Shape;1985;p3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6" name="Google Shape;1986;p3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7" name="Google Shape;1987;p3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8" name="Google Shape;1988;p3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89" name="Google Shape;1989;p3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0" name="Google Shape;1990;p3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1" name="Google Shape;1991;p3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2" name="Google Shape;1992;p3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3" name="Google Shape;1993;p3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4" name="Google Shape;1994;p3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95" name="Google Shape;1995;p3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996" name="Google Shape;1996;p33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5809801" flipH="1">
            <a:off x="7609918" y="-1097658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97" name="Google Shape;1997;p33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10754694">
            <a:off x="2497948" y="4487275"/>
            <a:ext cx="7605809" cy="283238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998" name="Google Shape;1998;p33"/>
          <p:cNvGrpSpPr/>
          <p:nvPr/>
        </p:nvGrpSpPr>
        <p:grpSpPr>
          <a:xfrm flipH="1">
            <a:off x="-624375" y="3487614"/>
            <a:ext cx="1344377" cy="2469659"/>
            <a:chOff x="272875" y="1419395"/>
            <a:chExt cx="255950" cy="563168"/>
          </a:xfrm>
        </p:grpSpPr>
        <p:sp>
          <p:nvSpPr>
            <p:cNvPr id="1999" name="Google Shape;1999;p3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0" name="Google Shape;2000;p3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1" name="Google Shape;2001;p3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2" name="Google Shape;2002;p3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3" name="Google Shape;2003;p3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4" name="Google Shape;2004;p3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5" name="Google Shape;2005;p3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6" name="Google Shape;2006;p3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7" name="Google Shape;2007;p3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8" name="Google Shape;2008;p3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09" name="Google Shape;2009;p3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0" name="Google Shape;2010;p3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1" name="Google Shape;2011;p3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2" name="Google Shape;2012;p3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3" name="Google Shape;2013;p3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4" name="Google Shape;2014;p3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5" name="Google Shape;2015;p33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6" name="Google Shape;2016;p33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7" name="Google Shape;2017;p3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8" name="Google Shape;2018;p33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19" name="Google Shape;2019;p3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0" name="Google Shape;2020;p3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1" name="Google Shape;2021;p3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2" name="Google Shape;2022;p3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3" name="Google Shape;2023;p3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4" name="Google Shape;2024;p3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5" name="Google Shape;2025;p3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6" name="Google Shape;2026;p3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7" name="Google Shape;2027;p3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8" name="Google Shape;2028;p33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29" name="Google Shape;2029;p3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0" name="Google Shape;2030;p3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1" name="Google Shape;2031;p3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2" name="Google Shape;2032;p33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3" name="Google Shape;2033;p33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CUSTOM_5_1_1_1">
    <p:spTree>
      <p:nvGrpSpPr>
        <p:cNvPr id="1" name="Shape 2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5" name="Google Shape;2035;p34"/>
          <p:cNvPicPr preferRelativeResize="0"/>
          <p:nvPr/>
        </p:nvPicPr>
        <p:blipFill>
          <a:blip r:embed="rId2">
            <a:alphaModFix amt="64000"/>
          </a:blip>
          <a:stretch>
            <a:fillRect/>
          </a:stretch>
        </p:blipFill>
        <p:spPr>
          <a:xfrm rot="5400000">
            <a:off x="6963311" y="-630813"/>
            <a:ext cx="3592176" cy="3021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6" name="Google Shape;2036;p34"/>
          <p:cNvPicPr preferRelativeResize="0"/>
          <p:nvPr/>
        </p:nvPicPr>
        <p:blipFill>
          <a:blip r:embed="rId3">
            <a:alphaModFix amt="66000"/>
          </a:blip>
          <a:stretch>
            <a:fillRect/>
          </a:stretch>
        </p:blipFill>
        <p:spPr>
          <a:xfrm rot="1326165" flipH="1">
            <a:off x="-191445" y="4128883"/>
            <a:ext cx="3297389" cy="2276634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37" name="Google Shape;2037;p34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2038" name="Google Shape;2038;p34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39" name="Google Shape;2039;p34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0" name="Google Shape;2040;p34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1" name="Google Shape;2041;p34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2" name="Google Shape;2042;p34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3" name="Google Shape;2043;p34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4" name="Google Shape;2044;p34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5" name="Google Shape;2045;p34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6" name="Google Shape;2046;p34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7" name="Google Shape;2047;p34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8" name="Google Shape;2048;p34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49" name="Google Shape;2049;p34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0" name="Google Shape;2050;p34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1" name="Google Shape;2051;p34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2" name="Google Shape;2052;p34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3" name="Google Shape;2053;p34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4" name="Google Shape;2054;p34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5" name="Google Shape;2055;p34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6" name="Google Shape;2056;p34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7" name="Google Shape;2057;p34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8" name="Google Shape;2058;p34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59" name="Google Shape;2059;p34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0" name="Google Shape;2060;p34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1" name="Google Shape;2061;p34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2" name="Google Shape;2062;p34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3" name="Google Shape;2063;p34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4" name="Google Shape;2064;p34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5" name="Google Shape;2065;p34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6" name="Google Shape;2066;p34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7" name="Google Shape;2067;p34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8" name="Google Shape;2068;p34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69" name="Google Shape;2069;p34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0" name="Google Shape;2070;p34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1" name="Google Shape;2071;p34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72" name="Google Shape;2072;p34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073" name="Google Shape;2073;p34"/>
          <p:cNvSpPr/>
          <p:nvPr/>
        </p:nvSpPr>
        <p:spPr>
          <a:xfrm>
            <a:off x="4566955" y="-2521549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2074" name="Google Shape;2074;p34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7675040">
            <a:off x="2669916" y="-1516164"/>
            <a:ext cx="2894877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5" name="Google Shape;2075;p34"/>
          <p:cNvPicPr preferRelativeResize="0"/>
          <p:nvPr/>
        </p:nvPicPr>
        <p:blipFill>
          <a:blip r:embed="rId5">
            <a:alphaModFix amt="74000"/>
          </a:blip>
          <a:stretch>
            <a:fillRect/>
          </a:stretch>
        </p:blipFill>
        <p:spPr>
          <a:xfrm rot="-9631575" flipH="1">
            <a:off x="-1503235" y="-1230424"/>
            <a:ext cx="2894874" cy="25933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4">
  <p:cSld name="CUSTOM_4_1_1_2">
    <p:spTree>
      <p:nvGrpSpPr>
        <p:cNvPr id="1" name="Shape 20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7" name="Google Shape;2077;p35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5399990" flipH="1">
            <a:off x="7705516" y="-598319"/>
            <a:ext cx="3297389" cy="22766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78" name="Google Shape;2078;p35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2079" name="Google Shape;2079;p35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0" name="Google Shape;2080;p35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1" name="Google Shape;2081;p35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2" name="Google Shape;2082;p35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3" name="Google Shape;2083;p35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4" name="Google Shape;2084;p35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5" name="Google Shape;2085;p35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6" name="Google Shape;2086;p35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7" name="Google Shape;2087;p35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8" name="Google Shape;2088;p35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89" name="Google Shape;2089;p35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0" name="Google Shape;2090;p35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1" name="Google Shape;2091;p35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2" name="Google Shape;2092;p35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3" name="Google Shape;2093;p35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4" name="Google Shape;2094;p35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5" name="Google Shape;2095;p35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6" name="Google Shape;2096;p35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7" name="Google Shape;2097;p35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8" name="Google Shape;2098;p35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99" name="Google Shape;2099;p35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0" name="Google Shape;2100;p35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1" name="Google Shape;2101;p35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2" name="Google Shape;2102;p35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3" name="Google Shape;2103;p35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4" name="Google Shape;2104;p35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5" name="Google Shape;2105;p35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6" name="Google Shape;2106;p35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7" name="Google Shape;2107;p35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8" name="Google Shape;2108;p35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09" name="Google Shape;2109;p35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0" name="Google Shape;2110;p35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1" name="Google Shape;2111;p35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2" name="Google Shape;2112;p35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13" name="Google Shape;2113;p35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2114" name="Google Shape;2114;p35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5" name="Google Shape;2115;p35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363351">
            <a:off x="802621" y="4291783"/>
            <a:ext cx="7605804" cy="2832383"/>
          </a:xfrm>
          <a:prstGeom prst="rect">
            <a:avLst/>
          </a:prstGeom>
          <a:noFill/>
          <a:ln>
            <a:noFill/>
          </a:ln>
        </p:spPr>
      </p:pic>
      <p:sp>
        <p:nvSpPr>
          <p:cNvPr id="2116" name="Google Shape;2116;p35"/>
          <p:cNvSpPr/>
          <p:nvPr/>
        </p:nvSpPr>
        <p:spPr>
          <a:xfrm rot="9899989">
            <a:off x="-583964" y="4625085"/>
            <a:ext cx="2265015" cy="216577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3"/>
          <p:cNvPicPr preferRelativeResize="0"/>
          <p:nvPr/>
        </p:nvPicPr>
        <p:blipFill>
          <a:blip r:embed="rId2">
            <a:alphaModFix amt="76000"/>
          </a:blip>
          <a:stretch>
            <a:fillRect/>
          </a:stretch>
        </p:blipFill>
        <p:spPr>
          <a:xfrm>
            <a:off x="345175" y="3258079"/>
            <a:ext cx="8158656" cy="3038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1" name="Google Shape;91;p3"/>
          <p:cNvPicPr preferRelativeResize="0"/>
          <p:nvPr/>
        </p:nvPicPr>
        <p:blipFill>
          <a:blip r:embed="rId3">
            <a:alphaModFix amt="47000"/>
          </a:blip>
          <a:stretch>
            <a:fillRect/>
          </a:stretch>
        </p:blipFill>
        <p:spPr>
          <a:xfrm>
            <a:off x="1630988" y="143888"/>
            <a:ext cx="5882026" cy="4855727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3"/>
          <p:cNvSpPr/>
          <p:nvPr/>
        </p:nvSpPr>
        <p:spPr>
          <a:xfrm>
            <a:off x="4379243" y="-2465274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93" name="Google Shape;93;p3"/>
          <p:cNvGrpSpPr/>
          <p:nvPr/>
        </p:nvGrpSpPr>
        <p:grpSpPr>
          <a:xfrm rot="-2700000">
            <a:off x="473130" y="2695837"/>
            <a:ext cx="1344349" cy="2469678"/>
            <a:chOff x="272875" y="1419395"/>
            <a:chExt cx="255950" cy="563168"/>
          </a:xfrm>
        </p:grpSpPr>
        <p:sp>
          <p:nvSpPr>
            <p:cNvPr id="94" name="Google Shape;94;p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5" name="Google Shape;95;p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6" name="Google Shape;96;p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" name="Google Shape;97;p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" name="Google Shape;98;p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" name="Google Shape;99;p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6" name="Google Shape;106;p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7" name="Google Shape;107;p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9" name="Google Shape;109;p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0" name="Google Shape;110;p3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1" name="Google Shape;111;p3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2" name="Google Shape;112;p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3" name="Google Shape;113;p3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4" name="Google Shape;114;p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" name="Google Shape;119;p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" name="Google Shape;121;p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" name="Google Shape;122;p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" name="Google Shape;123;p3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" name="Google Shape;124;p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" name="Google Shape;125;p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" name="Google Shape;126;p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7" name="Google Shape;127;p3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8" name="Google Shape;128;p3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129" name="Google Shape;129;p3"/>
          <p:cNvGrpSpPr/>
          <p:nvPr/>
        </p:nvGrpSpPr>
        <p:grpSpPr>
          <a:xfrm rot="-2700000">
            <a:off x="8026513" y="-183341"/>
            <a:ext cx="1344349" cy="1995327"/>
            <a:chOff x="272875" y="1527563"/>
            <a:chExt cx="255950" cy="455000"/>
          </a:xfrm>
        </p:grpSpPr>
        <p:sp>
          <p:nvSpPr>
            <p:cNvPr id="130" name="Google Shape;130;p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1" name="Google Shape;131;p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2" name="Google Shape;132;p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3" name="Google Shape;133;p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4" name="Google Shape;134;p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5" name="Google Shape;135;p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6" name="Google Shape;136;p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7" name="Google Shape;137;p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8" name="Google Shape;138;p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9" name="Google Shape;139;p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0" name="Google Shape;140;p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1" name="Google Shape;141;p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2" name="Google Shape;142;p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3" name="Google Shape;143;p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4" name="Google Shape;144;p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5" name="Google Shape;145;p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6" name="Google Shape;146;p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7" name="Google Shape;147;p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8" name="Google Shape;148;p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49" name="Google Shape;149;p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0" name="Google Shape;150;p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1" name="Google Shape;151;p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2" name="Google Shape;152;p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3" name="Google Shape;153;p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4" name="Google Shape;154;p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5" name="Google Shape;155;p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6" name="Google Shape;156;p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7" name="Google Shape;157;p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8" name="Google Shape;158;p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9" name="Google Shape;159;p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0" name="Google Shape;160;p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1" name="Google Shape;161;p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2" name="Google Shape;162;p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3" name="Google Shape;163;p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4" name="Google Shape;164;p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65" name="Google Shape;165;p3"/>
          <p:cNvSpPr txBox="1">
            <a:spLocks noGrp="1"/>
          </p:cNvSpPr>
          <p:nvPr>
            <p:ph type="subTitle" idx="1"/>
          </p:nvPr>
        </p:nvSpPr>
        <p:spPr>
          <a:xfrm>
            <a:off x="2646000" y="3114137"/>
            <a:ext cx="3852000" cy="862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3"/>
          <p:cNvSpPr txBox="1">
            <a:spLocks noGrp="1"/>
          </p:cNvSpPr>
          <p:nvPr>
            <p:ph type="ctrTitle"/>
          </p:nvPr>
        </p:nvSpPr>
        <p:spPr>
          <a:xfrm>
            <a:off x="2646000" y="2594236"/>
            <a:ext cx="3852000" cy="79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3C78D8"/>
              </a:buClr>
              <a:buSzPts val="800"/>
              <a:buNone/>
              <a:defRPr sz="800">
                <a:solidFill>
                  <a:srgbClr val="3C78D8"/>
                </a:solidFill>
              </a:defRPr>
            </a:lvl9pPr>
          </a:lstStyle>
          <a:p>
            <a:endParaRPr/>
          </a:p>
        </p:txBody>
      </p:sp>
      <p:sp>
        <p:nvSpPr>
          <p:cNvPr id="167" name="Google Shape;167;p3"/>
          <p:cNvSpPr txBox="1">
            <a:spLocks noGrp="1"/>
          </p:cNvSpPr>
          <p:nvPr>
            <p:ph type="title" idx="2" hasCustomPrompt="1"/>
          </p:nvPr>
        </p:nvSpPr>
        <p:spPr>
          <a:xfrm>
            <a:off x="2646000" y="894175"/>
            <a:ext cx="3852000" cy="20319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15000">
                <a:solidFill>
                  <a:srgbClr val="1C4587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rgbClr val="FDB2AD"/>
              </a:buClr>
              <a:buSzPts val="4800"/>
              <a:buFont typeface="Fira Sans Extra Condensed Medium"/>
              <a:buNone/>
              <a:defRPr sz="4800">
                <a:solidFill>
                  <a:srgbClr val="FDB2AD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5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" name="Google Shape;541;p9"/>
          <p:cNvSpPr txBox="1">
            <a:spLocks noGrp="1"/>
          </p:cNvSpPr>
          <p:nvPr>
            <p:ph type="subTitle" idx="1"/>
          </p:nvPr>
        </p:nvSpPr>
        <p:spPr>
          <a:xfrm flipH="1">
            <a:off x="5047900" y="2607067"/>
            <a:ext cx="3367800" cy="1063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2" name="Google Shape;542;p9"/>
          <p:cNvSpPr txBox="1">
            <a:spLocks noGrp="1"/>
          </p:cNvSpPr>
          <p:nvPr>
            <p:ph type="ctrTitle"/>
          </p:nvPr>
        </p:nvSpPr>
        <p:spPr>
          <a:xfrm flipH="1">
            <a:off x="4571900" y="1697799"/>
            <a:ext cx="3860400" cy="93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43" name="Google Shape;543;p9"/>
          <p:cNvPicPr preferRelativeResize="0"/>
          <p:nvPr/>
        </p:nvPicPr>
        <p:blipFill>
          <a:blip r:embed="rId2">
            <a:alphaModFix amt="82000"/>
          </a:blip>
          <a:stretch>
            <a:fillRect/>
          </a:stretch>
        </p:blipFill>
        <p:spPr>
          <a:xfrm>
            <a:off x="6498000" y="3581373"/>
            <a:ext cx="3440400" cy="2840126"/>
          </a:xfrm>
          <a:prstGeom prst="rect">
            <a:avLst/>
          </a:prstGeom>
          <a:noFill/>
          <a:ln>
            <a:noFill/>
          </a:ln>
        </p:spPr>
      </p:pic>
      <p:sp>
        <p:nvSpPr>
          <p:cNvPr id="544" name="Google Shape;544;p9"/>
          <p:cNvSpPr/>
          <p:nvPr/>
        </p:nvSpPr>
        <p:spPr>
          <a:xfrm rot="-2569776">
            <a:off x="7774946" y="-1017900"/>
            <a:ext cx="2265043" cy="2165797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545" name="Google Shape;545;p9"/>
          <p:cNvGrpSpPr/>
          <p:nvPr/>
        </p:nvGrpSpPr>
        <p:grpSpPr>
          <a:xfrm rot="-6629356">
            <a:off x="7495291" y="3526103"/>
            <a:ext cx="1344346" cy="2469672"/>
            <a:chOff x="272875" y="1419395"/>
            <a:chExt cx="255950" cy="563168"/>
          </a:xfrm>
        </p:grpSpPr>
        <p:sp>
          <p:nvSpPr>
            <p:cNvPr id="546" name="Google Shape;546;p9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7" name="Google Shape;547;p9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8" name="Google Shape;548;p9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49" name="Google Shape;549;p9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0" name="Google Shape;550;p9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1" name="Google Shape;551;p9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2" name="Google Shape;552;p9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3" name="Google Shape;553;p9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4" name="Google Shape;554;p9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5" name="Google Shape;555;p9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6" name="Google Shape;556;p9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7" name="Google Shape;557;p9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8" name="Google Shape;558;p9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59" name="Google Shape;559;p9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0" name="Google Shape;560;p9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1" name="Google Shape;561;p9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2" name="Google Shape;562;p9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3" name="Google Shape;563;p9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4" name="Google Shape;564;p9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5" name="Google Shape;565;p9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6" name="Google Shape;566;p9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7" name="Google Shape;567;p9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8" name="Google Shape;568;p9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69" name="Google Shape;569;p9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0" name="Google Shape;570;p9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1" name="Google Shape;571;p9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2" name="Google Shape;572;p9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3" name="Google Shape;573;p9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4" name="Google Shape;574;p9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5" name="Google Shape;575;p9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6" name="Google Shape;576;p9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7" name="Google Shape;577;p9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8" name="Google Shape;578;p9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79" name="Google Shape;579;p9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80" name="Google Shape;580;p9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581" name="Google Shape;581;p9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 rot="-5400005">
            <a:off x="-1096437" y="-959501"/>
            <a:ext cx="3632875" cy="29990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5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Google Shape;585;p11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8456486" flipH="1">
            <a:off x="4213816" y="1684455"/>
            <a:ext cx="3297389" cy="227663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11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5809801" flipH="1">
            <a:off x="2079893" y="1275092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11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9663874">
            <a:off x="-831963" y="211855"/>
            <a:ext cx="9577978" cy="3566814"/>
          </a:xfrm>
          <a:prstGeom prst="rect">
            <a:avLst/>
          </a:prstGeom>
          <a:noFill/>
          <a:ln>
            <a:noFill/>
          </a:ln>
        </p:spPr>
      </p:pic>
      <p:sp>
        <p:nvSpPr>
          <p:cNvPr id="588" name="Google Shape;588;p11"/>
          <p:cNvSpPr txBox="1">
            <a:spLocks noGrp="1"/>
          </p:cNvSpPr>
          <p:nvPr>
            <p:ph type="title" hasCustomPrompt="1"/>
          </p:nvPr>
        </p:nvSpPr>
        <p:spPr>
          <a:xfrm>
            <a:off x="1284000" y="1558475"/>
            <a:ext cx="6576000" cy="15111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9600"/>
            </a:lvl9pPr>
          </a:lstStyle>
          <a:p>
            <a:r>
              <a:t>xx%</a:t>
            </a:r>
          </a:p>
        </p:txBody>
      </p:sp>
      <p:sp>
        <p:nvSpPr>
          <p:cNvPr id="589" name="Google Shape;589;p11"/>
          <p:cNvSpPr txBox="1">
            <a:spLocks noGrp="1"/>
          </p:cNvSpPr>
          <p:nvPr>
            <p:ph type="subTitle" idx="1"/>
          </p:nvPr>
        </p:nvSpPr>
        <p:spPr>
          <a:xfrm>
            <a:off x="1284000" y="3069625"/>
            <a:ext cx="6576000" cy="713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9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590" name="Google Shape;590;p11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8456486" flipH="1">
            <a:off x="7252441" y="4177105"/>
            <a:ext cx="3297389" cy="2276638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591" name="Google Shape;591;p11"/>
          <p:cNvGrpSpPr/>
          <p:nvPr/>
        </p:nvGrpSpPr>
        <p:grpSpPr>
          <a:xfrm rot="2700046">
            <a:off x="8023488" y="3760130"/>
            <a:ext cx="1344367" cy="1995327"/>
            <a:chOff x="272875" y="1527563"/>
            <a:chExt cx="255950" cy="455000"/>
          </a:xfrm>
        </p:grpSpPr>
        <p:sp>
          <p:nvSpPr>
            <p:cNvPr id="592" name="Google Shape;592;p1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3" name="Google Shape;593;p1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4" name="Google Shape;594;p1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5" name="Google Shape;595;p1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6" name="Google Shape;596;p1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7" name="Google Shape;597;p1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8" name="Google Shape;598;p1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599" name="Google Shape;599;p1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0" name="Google Shape;600;p1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1" name="Google Shape;601;p1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2" name="Google Shape;602;p1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3" name="Google Shape;603;p1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4" name="Google Shape;604;p1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5" name="Google Shape;605;p1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6" name="Google Shape;606;p1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7" name="Google Shape;607;p1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8" name="Google Shape;608;p11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09" name="Google Shape;609;p11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0" name="Google Shape;610;p1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1" name="Google Shape;611;p11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2" name="Google Shape;612;p1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3" name="Google Shape;613;p1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4" name="Google Shape;614;p1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5" name="Google Shape;615;p1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6" name="Google Shape;616;p1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7" name="Google Shape;617;p1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8" name="Google Shape;618;p1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19" name="Google Shape;619;p1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0" name="Google Shape;620;p1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1" name="Google Shape;621;p11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2" name="Google Shape;622;p1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3" name="Google Shape;623;p1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4" name="Google Shape;624;p1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5" name="Google Shape;625;p11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6" name="Google Shape;626;p11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627" name="Google Shape;627;p11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9663874">
            <a:off x="-3354179" y="-1777728"/>
            <a:ext cx="7605805" cy="283238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628" name="Google Shape;628;p11"/>
          <p:cNvGrpSpPr/>
          <p:nvPr/>
        </p:nvGrpSpPr>
        <p:grpSpPr>
          <a:xfrm rot="-7181356">
            <a:off x="474922" y="-1462434"/>
            <a:ext cx="1344356" cy="2469645"/>
            <a:chOff x="272875" y="1419395"/>
            <a:chExt cx="255950" cy="563168"/>
          </a:xfrm>
        </p:grpSpPr>
        <p:sp>
          <p:nvSpPr>
            <p:cNvPr id="629" name="Google Shape;629;p1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0" name="Google Shape;630;p1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1" name="Google Shape;631;p1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2" name="Google Shape;632;p1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3" name="Google Shape;633;p1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4" name="Google Shape;634;p1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5" name="Google Shape;635;p1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6" name="Google Shape;636;p1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7" name="Google Shape;637;p1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8" name="Google Shape;638;p1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39" name="Google Shape;639;p1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0" name="Google Shape;640;p1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1" name="Google Shape;641;p1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2" name="Google Shape;642;p1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3" name="Google Shape;643;p1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4" name="Google Shape;644;p1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5" name="Google Shape;645;p11"/>
            <p:cNvSpPr/>
            <p:nvPr/>
          </p:nvSpPr>
          <p:spPr>
            <a:xfrm>
              <a:off x="369050" y="1615955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6" name="Google Shape;646;p11"/>
            <p:cNvSpPr/>
            <p:nvPr/>
          </p:nvSpPr>
          <p:spPr>
            <a:xfrm>
              <a:off x="490635" y="1582215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7" name="Google Shape;647;p1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8" name="Google Shape;648;p11"/>
            <p:cNvSpPr/>
            <p:nvPr/>
          </p:nvSpPr>
          <p:spPr>
            <a:xfrm>
              <a:off x="438343" y="1487068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49" name="Google Shape;649;p1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0" name="Google Shape;650;p1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1" name="Google Shape;651;p1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2" name="Google Shape;652;p1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3" name="Google Shape;653;p1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4" name="Google Shape;654;p1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5" name="Google Shape;655;p1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6" name="Google Shape;656;p1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7" name="Google Shape;657;p1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8" name="Google Shape;658;p11"/>
            <p:cNvSpPr/>
            <p:nvPr/>
          </p:nvSpPr>
          <p:spPr>
            <a:xfrm>
              <a:off x="360075" y="195388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9" name="Google Shape;659;p1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0" name="Google Shape;660;p1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1" name="Google Shape;661;p1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2" name="Google Shape;662;p11"/>
            <p:cNvSpPr/>
            <p:nvPr/>
          </p:nvSpPr>
          <p:spPr>
            <a:xfrm>
              <a:off x="394558" y="1560904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63" name="Google Shape;663;p11"/>
            <p:cNvSpPr/>
            <p:nvPr/>
          </p:nvSpPr>
          <p:spPr>
            <a:xfrm>
              <a:off x="418850" y="1419395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664" name="Google Shape;664;p11"/>
          <p:cNvSpPr/>
          <p:nvPr/>
        </p:nvSpPr>
        <p:spPr>
          <a:xfrm rot="3011561">
            <a:off x="7155837" y="4854310"/>
            <a:ext cx="1345837" cy="1286867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65" name="Google Shape;665;p11"/>
          <p:cNvSpPr/>
          <p:nvPr/>
        </p:nvSpPr>
        <p:spPr>
          <a:xfrm rot="-9900083">
            <a:off x="-1242749" y="2125430"/>
            <a:ext cx="3386946" cy="5315794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noFill/>
        <a:effectLst/>
      </p:bgPr>
    </p:bg>
    <p:spTree>
      <p:nvGrpSpPr>
        <p:cNvPr id="1" name="Shape 6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BLANK_1">
    <p:spTree>
      <p:nvGrpSpPr>
        <p:cNvPr id="1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Google Shape;668;p13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-1538275" flipH="1">
            <a:off x="-1241959" y="-985041"/>
            <a:ext cx="3297390" cy="2276635"/>
          </a:xfrm>
          <a:prstGeom prst="rect">
            <a:avLst/>
          </a:prstGeom>
          <a:noFill/>
          <a:ln>
            <a:noFill/>
          </a:ln>
        </p:spPr>
      </p:pic>
      <p:sp>
        <p:nvSpPr>
          <p:cNvPr id="669" name="Google Shape;669;p13"/>
          <p:cNvSpPr/>
          <p:nvPr/>
        </p:nvSpPr>
        <p:spPr>
          <a:xfrm rot="3011561">
            <a:off x="8474812" y="4330185"/>
            <a:ext cx="1345837" cy="1286867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670" name="Google Shape;670;p13"/>
          <p:cNvGrpSpPr/>
          <p:nvPr/>
        </p:nvGrpSpPr>
        <p:grpSpPr>
          <a:xfrm rot="3559955">
            <a:off x="-42012" y="-631342"/>
            <a:ext cx="1344348" cy="1995332"/>
            <a:chOff x="272875" y="1527563"/>
            <a:chExt cx="255950" cy="455000"/>
          </a:xfrm>
        </p:grpSpPr>
        <p:sp>
          <p:nvSpPr>
            <p:cNvPr id="671" name="Google Shape;671;p13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2" name="Google Shape;672;p13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3" name="Google Shape;673;p13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4" name="Google Shape;674;p13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5" name="Google Shape;675;p13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6" name="Google Shape;676;p13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7" name="Google Shape;677;p13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8" name="Google Shape;678;p13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79" name="Google Shape;679;p13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0" name="Google Shape;680;p13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1" name="Google Shape;681;p13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2" name="Google Shape;682;p13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3" name="Google Shape;683;p13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4" name="Google Shape;684;p13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5" name="Google Shape;685;p13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6" name="Google Shape;686;p13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7" name="Google Shape;687;p13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8" name="Google Shape;688;p13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89" name="Google Shape;689;p13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0" name="Google Shape;690;p13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1" name="Google Shape;691;p13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2" name="Google Shape;692;p13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3" name="Google Shape;693;p13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4" name="Google Shape;694;p13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5" name="Google Shape;695;p13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6" name="Google Shape;696;p13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7" name="Google Shape;697;p13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8" name="Google Shape;698;p13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99" name="Google Shape;699;p13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0" name="Google Shape;700;p13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1" name="Google Shape;701;p13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2" name="Google Shape;702;p13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3" name="Google Shape;703;p13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4" name="Google Shape;704;p13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05" name="Google Shape;705;p13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06" name="Google Shape;706;p13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024386">
            <a:off x="7156213" y="-1143378"/>
            <a:ext cx="2894879" cy="2593329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p13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-7120613" flipH="1">
            <a:off x="5305666" y="-1758350"/>
            <a:ext cx="2894876" cy="2593327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13"/>
          <p:cNvSpPr txBox="1">
            <a:spLocks noGrp="1"/>
          </p:cNvSpPr>
          <p:nvPr>
            <p:ph type="title" hasCustomPrompt="1"/>
          </p:nvPr>
        </p:nvSpPr>
        <p:spPr>
          <a:xfrm>
            <a:off x="3170031" y="34174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09" name="Google Shape;709;p13"/>
          <p:cNvSpPr txBox="1">
            <a:spLocks noGrp="1"/>
          </p:cNvSpPr>
          <p:nvPr>
            <p:ph type="title" idx="2" hasCustomPrompt="1"/>
          </p:nvPr>
        </p:nvSpPr>
        <p:spPr>
          <a:xfrm>
            <a:off x="5686543" y="34174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0" name="Google Shape;710;p13"/>
          <p:cNvSpPr txBox="1">
            <a:spLocks noGrp="1"/>
          </p:cNvSpPr>
          <p:nvPr>
            <p:ph type="title" idx="3" hasCustomPrompt="1"/>
          </p:nvPr>
        </p:nvSpPr>
        <p:spPr>
          <a:xfrm>
            <a:off x="5697526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1" name="Google Shape;711;p13"/>
          <p:cNvSpPr txBox="1">
            <a:spLocks noGrp="1"/>
          </p:cNvSpPr>
          <p:nvPr>
            <p:ph type="title" idx="4" hasCustomPrompt="1"/>
          </p:nvPr>
        </p:nvSpPr>
        <p:spPr>
          <a:xfrm>
            <a:off x="637282" y="3444201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2" name="Google Shape;712;p13"/>
          <p:cNvSpPr txBox="1">
            <a:spLocks noGrp="1"/>
          </p:cNvSpPr>
          <p:nvPr>
            <p:ph type="title" idx="5" hasCustomPrompt="1"/>
          </p:nvPr>
        </p:nvSpPr>
        <p:spPr>
          <a:xfrm>
            <a:off x="637282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3" name="Google Shape;713;p13"/>
          <p:cNvSpPr txBox="1">
            <a:spLocks noGrp="1"/>
          </p:cNvSpPr>
          <p:nvPr>
            <p:ph type="title" idx="6" hasCustomPrompt="1"/>
          </p:nvPr>
        </p:nvSpPr>
        <p:spPr>
          <a:xfrm>
            <a:off x="3170031" y="1667000"/>
            <a:ext cx="1036800" cy="57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25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Font typeface="Fira Sans Extra Condensed Medium"/>
              <a:buNone/>
              <a:defRPr sz="4800"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t>xx%</a:t>
            </a:r>
          </a:p>
        </p:txBody>
      </p:sp>
      <p:sp>
        <p:nvSpPr>
          <p:cNvPr id="714" name="Google Shape;714;p13"/>
          <p:cNvSpPr txBox="1">
            <a:spLocks noGrp="1"/>
          </p:cNvSpPr>
          <p:nvPr>
            <p:ph type="ctrTitle" idx="7"/>
          </p:nvPr>
        </p:nvSpPr>
        <p:spPr>
          <a:xfrm>
            <a:off x="4160248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5" name="Google Shape;715;p13"/>
          <p:cNvSpPr txBox="1">
            <a:spLocks noGrp="1"/>
          </p:cNvSpPr>
          <p:nvPr>
            <p:ph type="subTitle" idx="1"/>
          </p:nvPr>
        </p:nvSpPr>
        <p:spPr>
          <a:xfrm>
            <a:off x="4160247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6" name="Google Shape;716;p13"/>
          <p:cNvSpPr txBox="1">
            <a:spLocks noGrp="1"/>
          </p:cNvSpPr>
          <p:nvPr>
            <p:ph type="ctrTitle" idx="8"/>
          </p:nvPr>
        </p:nvSpPr>
        <p:spPr>
          <a:xfrm>
            <a:off x="6688381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17" name="Google Shape;717;p13"/>
          <p:cNvSpPr txBox="1">
            <a:spLocks noGrp="1"/>
          </p:cNvSpPr>
          <p:nvPr>
            <p:ph type="subTitle" idx="9"/>
          </p:nvPr>
        </p:nvSpPr>
        <p:spPr>
          <a:xfrm>
            <a:off x="6688378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8" name="Google Shape;718;p13"/>
          <p:cNvSpPr/>
          <p:nvPr/>
        </p:nvSpPr>
        <p:spPr>
          <a:xfrm>
            <a:off x="1150175" y="2700900"/>
            <a:ext cx="2525" cy="25"/>
          </a:xfrm>
          <a:custGeom>
            <a:avLst/>
            <a:gdLst/>
            <a:ahLst/>
            <a:cxnLst/>
            <a:rect l="l" t="t" r="r" b="b"/>
            <a:pathLst>
              <a:path w="101" h="1" extrusionOk="0">
                <a:moveTo>
                  <a:pt x="101" y="1"/>
                </a:moveTo>
                <a:lnTo>
                  <a:pt x="0" y="1"/>
                </a:lnTo>
                <a:lnTo>
                  <a:pt x="0" y="1"/>
                </a:lnTo>
                <a:close/>
              </a:path>
            </a:pathLst>
          </a:custGeom>
          <a:solidFill>
            <a:srgbClr val="CEF2F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2"/>
              </a:solidFill>
            </a:endParaRPr>
          </a:p>
        </p:txBody>
      </p:sp>
      <p:sp>
        <p:nvSpPr>
          <p:cNvPr id="719" name="Google Shape;719;p13"/>
          <p:cNvSpPr txBox="1">
            <a:spLocks noGrp="1"/>
          </p:cNvSpPr>
          <p:nvPr>
            <p:ph type="ctrTitle" idx="13"/>
          </p:nvPr>
        </p:nvSpPr>
        <p:spPr>
          <a:xfrm>
            <a:off x="6688650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0" name="Google Shape;720;p13"/>
          <p:cNvSpPr txBox="1">
            <a:spLocks noGrp="1"/>
          </p:cNvSpPr>
          <p:nvPr>
            <p:ph type="subTitle" idx="14"/>
          </p:nvPr>
        </p:nvSpPr>
        <p:spPr>
          <a:xfrm>
            <a:off x="6688665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1" name="Google Shape;721;p13"/>
          <p:cNvSpPr txBox="1">
            <a:spLocks noGrp="1"/>
          </p:cNvSpPr>
          <p:nvPr>
            <p:ph type="ctrTitle" idx="15"/>
          </p:nvPr>
        </p:nvSpPr>
        <p:spPr>
          <a:xfrm>
            <a:off x="1622668" y="32674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2" name="Google Shape;722;p13"/>
          <p:cNvSpPr txBox="1">
            <a:spLocks noGrp="1"/>
          </p:cNvSpPr>
          <p:nvPr>
            <p:ph type="subTitle" idx="16"/>
          </p:nvPr>
        </p:nvSpPr>
        <p:spPr>
          <a:xfrm>
            <a:off x="1622669" y="3572896"/>
            <a:ext cx="1821000" cy="8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3" name="Google Shape;723;p13"/>
          <p:cNvSpPr txBox="1">
            <a:spLocks noGrp="1"/>
          </p:cNvSpPr>
          <p:nvPr>
            <p:ph type="ctrTitle" idx="17"/>
          </p:nvPr>
        </p:nvSpPr>
        <p:spPr>
          <a:xfrm>
            <a:off x="1622668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4" name="Google Shape;724;p13"/>
          <p:cNvSpPr txBox="1">
            <a:spLocks noGrp="1"/>
          </p:cNvSpPr>
          <p:nvPr>
            <p:ph type="subTitle" idx="18"/>
          </p:nvPr>
        </p:nvSpPr>
        <p:spPr>
          <a:xfrm>
            <a:off x="1622669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5" name="Google Shape;725;p13"/>
          <p:cNvSpPr txBox="1">
            <a:spLocks noGrp="1"/>
          </p:cNvSpPr>
          <p:nvPr>
            <p:ph type="ctrTitle" idx="19"/>
          </p:nvPr>
        </p:nvSpPr>
        <p:spPr>
          <a:xfrm>
            <a:off x="4160243" y="149005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2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2pPr>
            <a:lvl3pPr lvl="2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3pPr>
            <a:lvl4pPr lvl="3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4pPr>
            <a:lvl5pPr lvl="4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5pPr>
            <a:lvl6pPr lvl="5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6pPr>
            <a:lvl7pPr lvl="6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7pPr>
            <a:lvl8pPr lvl="7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8pPr>
            <a:lvl9pPr lvl="8" rtl="0">
              <a:spcBef>
                <a:spcPts val="0"/>
              </a:spcBef>
              <a:spcAft>
                <a:spcPts val="0"/>
              </a:spcAft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726" name="Google Shape;726;p13"/>
          <p:cNvSpPr txBox="1">
            <a:spLocks noGrp="1"/>
          </p:cNvSpPr>
          <p:nvPr>
            <p:ph type="subTitle" idx="20"/>
          </p:nvPr>
        </p:nvSpPr>
        <p:spPr>
          <a:xfrm>
            <a:off x="4160258" y="1791550"/>
            <a:ext cx="1821000" cy="7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7" name="Google Shape;727;p13"/>
          <p:cNvSpPr txBox="1">
            <a:spLocks noGrp="1"/>
          </p:cNvSpPr>
          <p:nvPr>
            <p:ph type="ctrTitle" idx="21"/>
          </p:nvPr>
        </p:nvSpPr>
        <p:spPr>
          <a:xfrm>
            <a:off x="720000" y="342524"/>
            <a:ext cx="7704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1">
  <p:cSld name="CUSTOM_3">
    <p:spTree>
      <p:nvGrpSpPr>
        <p:cNvPr id="1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9" name="Google Shape;729;p14"/>
          <p:cNvPicPr preferRelativeResize="0"/>
          <p:nvPr/>
        </p:nvPicPr>
        <p:blipFill>
          <a:blip r:embed="rId2">
            <a:alphaModFix amt="66000"/>
          </a:blip>
          <a:stretch>
            <a:fillRect/>
          </a:stretch>
        </p:blipFill>
        <p:spPr>
          <a:xfrm rot="5399990" flipH="1">
            <a:off x="7705516" y="-598319"/>
            <a:ext cx="3297389" cy="227663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30" name="Google Shape;730;p14"/>
          <p:cNvGrpSpPr/>
          <p:nvPr/>
        </p:nvGrpSpPr>
        <p:grpSpPr>
          <a:xfrm rot="-987768">
            <a:off x="7751817" y="-266278"/>
            <a:ext cx="1344359" cy="1995308"/>
            <a:chOff x="272875" y="1527563"/>
            <a:chExt cx="255950" cy="455000"/>
          </a:xfrm>
        </p:grpSpPr>
        <p:sp>
          <p:nvSpPr>
            <p:cNvPr id="731" name="Google Shape;731;p14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2" name="Google Shape;732;p14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3" name="Google Shape;733;p14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4" name="Google Shape;734;p14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5" name="Google Shape;735;p14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6" name="Google Shape;736;p14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7" name="Google Shape;737;p14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8" name="Google Shape;738;p14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39" name="Google Shape;739;p14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0" name="Google Shape;740;p14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1" name="Google Shape;741;p14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2" name="Google Shape;742;p14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3" name="Google Shape;743;p14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4" name="Google Shape;744;p14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5" name="Google Shape;745;p14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6" name="Google Shape;746;p14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7" name="Google Shape;747;p14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8" name="Google Shape;748;p14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49" name="Google Shape;749;p14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0" name="Google Shape;750;p14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1" name="Google Shape;751;p14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2" name="Google Shape;752;p14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3" name="Google Shape;753;p14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4" name="Google Shape;754;p14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5" name="Google Shape;755;p14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6" name="Google Shape;756;p14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7" name="Google Shape;757;p14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8" name="Google Shape;758;p14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59" name="Google Shape;759;p14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0" name="Google Shape;760;p14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1" name="Google Shape;761;p14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2" name="Google Shape;762;p14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3" name="Google Shape;763;p14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4" name="Google Shape;764;p14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65" name="Google Shape;765;p14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766" name="Google Shape;766;p14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-10162003" flipH="1">
            <a:off x="-1091107" y="-1133759"/>
            <a:ext cx="2894871" cy="2593322"/>
          </a:xfrm>
          <a:prstGeom prst="rect">
            <a:avLst/>
          </a:prstGeom>
          <a:noFill/>
          <a:ln>
            <a:noFill/>
          </a:ln>
        </p:spPr>
      </p:pic>
      <p:pic>
        <p:nvPicPr>
          <p:cNvPr id="767" name="Google Shape;767;p14"/>
          <p:cNvPicPr preferRelativeResize="0"/>
          <p:nvPr/>
        </p:nvPicPr>
        <p:blipFill>
          <a:blip r:embed="rId4">
            <a:alphaModFix amt="76000"/>
          </a:blip>
          <a:stretch>
            <a:fillRect/>
          </a:stretch>
        </p:blipFill>
        <p:spPr>
          <a:xfrm rot="363351">
            <a:off x="802621" y="4291783"/>
            <a:ext cx="7605804" cy="2832383"/>
          </a:xfrm>
          <a:prstGeom prst="rect">
            <a:avLst/>
          </a:prstGeom>
          <a:noFill/>
          <a:ln>
            <a:noFill/>
          </a:ln>
        </p:spPr>
      </p:pic>
      <p:sp>
        <p:nvSpPr>
          <p:cNvPr id="768" name="Google Shape;768;p14"/>
          <p:cNvSpPr/>
          <p:nvPr/>
        </p:nvSpPr>
        <p:spPr>
          <a:xfrm rot="9899989">
            <a:off x="-583964" y="4625085"/>
            <a:ext cx="2265015" cy="216577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69" name="Google Shape;769;p14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BLANK_1_1">
    <p:spTree>
      <p:nvGrpSpPr>
        <p:cNvPr id="1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7" name="Google Shape;967;p18"/>
          <p:cNvGrpSpPr/>
          <p:nvPr/>
        </p:nvGrpSpPr>
        <p:grpSpPr>
          <a:xfrm>
            <a:off x="-1680776" y="-4224695"/>
            <a:ext cx="16179801" cy="13950337"/>
            <a:chOff x="-1680776" y="-4224695"/>
            <a:chExt cx="16179801" cy="13950337"/>
          </a:xfrm>
        </p:grpSpPr>
        <p:pic>
          <p:nvPicPr>
            <p:cNvPr id="968" name="Google Shape;968;p18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 rot="-3224823">
              <a:off x="-140037" y="3490385"/>
              <a:ext cx="5882028" cy="485572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69" name="Google Shape;969;p18"/>
            <p:cNvPicPr preferRelativeResize="0"/>
            <p:nvPr/>
          </p:nvPicPr>
          <p:blipFill>
            <a:blip r:embed="rId3">
              <a:alphaModFix amt="56000"/>
            </a:blip>
            <a:stretch>
              <a:fillRect/>
            </a:stretch>
          </p:blipFill>
          <p:spPr>
            <a:xfrm rot="10800000" flipH="1">
              <a:off x="7048980" y="-1210521"/>
              <a:ext cx="6114874" cy="514350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0" name="Google Shape;970;p18"/>
            <p:cNvPicPr preferRelativeResize="0"/>
            <p:nvPr/>
          </p:nvPicPr>
          <p:blipFill>
            <a:blip r:embed="rId4">
              <a:alphaModFix amt="52000"/>
            </a:blip>
            <a:stretch>
              <a:fillRect/>
            </a:stretch>
          </p:blipFill>
          <p:spPr>
            <a:xfrm rot="5400000">
              <a:off x="5834261" y="-3262046"/>
              <a:ext cx="4474637" cy="51435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1" name="Google Shape;971;p18"/>
            <p:cNvPicPr preferRelativeResize="0"/>
            <p:nvPr/>
          </p:nvPicPr>
          <p:blipFill>
            <a:blip r:embed="rId5">
              <a:alphaModFix amt="47000"/>
            </a:blip>
            <a:stretch>
              <a:fillRect/>
            </a:stretch>
          </p:blipFill>
          <p:spPr>
            <a:xfrm rot="-1342742">
              <a:off x="-977911" y="-3287812"/>
              <a:ext cx="5882021" cy="48557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2" name="Google Shape;972;p18"/>
            <p:cNvPicPr preferRelativeResize="0"/>
            <p:nvPr/>
          </p:nvPicPr>
          <p:blipFill>
            <a:blip r:embed="rId6">
              <a:alphaModFix amt="58000"/>
            </a:blip>
            <a:stretch>
              <a:fillRect/>
            </a:stretch>
          </p:blipFill>
          <p:spPr>
            <a:xfrm rot="10599510">
              <a:off x="-546556" y="1325195"/>
              <a:ext cx="1787179" cy="4287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973" name="Google Shape;973;p18"/>
            <p:cNvPicPr preferRelativeResize="0"/>
            <p:nvPr/>
          </p:nvPicPr>
          <p:blipFill>
            <a:blip r:embed="rId7">
              <a:alphaModFix amt="45000"/>
            </a:blip>
            <a:stretch>
              <a:fillRect/>
            </a:stretch>
          </p:blipFill>
          <p:spPr>
            <a:xfrm rot="380280">
              <a:off x="6197600" y="3797979"/>
              <a:ext cx="8158655" cy="30382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74" name="Google Shape;974;p18"/>
          <p:cNvSpPr txBox="1">
            <a:spLocks noGrp="1"/>
          </p:cNvSpPr>
          <p:nvPr>
            <p:ph type="title"/>
          </p:nvPr>
        </p:nvSpPr>
        <p:spPr>
          <a:xfrm>
            <a:off x="2290050" y="3076083"/>
            <a:ext cx="45639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  <p:sp>
        <p:nvSpPr>
          <p:cNvPr id="975" name="Google Shape;975;p18"/>
          <p:cNvSpPr txBox="1">
            <a:spLocks noGrp="1"/>
          </p:cNvSpPr>
          <p:nvPr>
            <p:ph type="subTitle" idx="1"/>
          </p:nvPr>
        </p:nvSpPr>
        <p:spPr>
          <a:xfrm>
            <a:off x="1605150" y="1547033"/>
            <a:ext cx="5933700" cy="18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976" name="Google Shape;976;p18"/>
          <p:cNvGrpSpPr/>
          <p:nvPr/>
        </p:nvGrpSpPr>
        <p:grpSpPr>
          <a:xfrm rot="5400065">
            <a:off x="8667137" y="-1129839"/>
            <a:ext cx="1344377" cy="1995312"/>
            <a:chOff x="272875" y="1527563"/>
            <a:chExt cx="255950" cy="455000"/>
          </a:xfrm>
        </p:grpSpPr>
        <p:sp>
          <p:nvSpPr>
            <p:cNvPr id="977" name="Google Shape;977;p18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8" name="Google Shape;978;p18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79" name="Google Shape;979;p18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0" name="Google Shape;980;p18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1" name="Google Shape;981;p18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2" name="Google Shape;982;p18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3" name="Google Shape;983;p18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4" name="Google Shape;984;p18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5" name="Google Shape;985;p18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6" name="Google Shape;986;p18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7" name="Google Shape;987;p18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8" name="Google Shape;988;p18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89" name="Google Shape;989;p18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0" name="Google Shape;990;p18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1" name="Google Shape;991;p18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2" name="Google Shape;992;p18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3" name="Google Shape;993;p18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4" name="Google Shape;994;p18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5" name="Google Shape;995;p18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6" name="Google Shape;996;p18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7" name="Google Shape;997;p18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8" name="Google Shape;998;p18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99" name="Google Shape;999;p18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0" name="Google Shape;1000;p18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1" name="Google Shape;1001;p18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2" name="Google Shape;1002;p18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3" name="Google Shape;1003;p18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4" name="Google Shape;1004;p18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5" name="Google Shape;1005;p18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6" name="Google Shape;1006;p18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7" name="Google Shape;1007;p18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8" name="Google Shape;1008;p18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09" name="Google Shape;1009;p18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0" name="Google Shape;1010;p18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11" name="Google Shape;1011;p18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012" name="Google Shape;1012;p18"/>
          <p:cNvSpPr/>
          <p:nvPr/>
        </p:nvSpPr>
        <p:spPr>
          <a:xfrm rot="-7373435">
            <a:off x="-1518218" y="3027895"/>
            <a:ext cx="2265005" cy="216576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1">
  <p:cSld name="BLANK_1_1_1_1_2">
    <p:spTree>
      <p:nvGrpSpPr>
        <p:cNvPr id="1" name="Shape 1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4" name="Google Shape;1184;p21"/>
          <p:cNvSpPr txBox="1">
            <a:spLocks noGrp="1"/>
          </p:cNvSpPr>
          <p:nvPr>
            <p:ph type="title"/>
          </p:nvPr>
        </p:nvSpPr>
        <p:spPr>
          <a:xfrm>
            <a:off x="1698617" y="1400049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85" name="Google Shape;1185;p21"/>
          <p:cNvSpPr txBox="1">
            <a:spLocks noGrp="1"/>
          </p:cNvSpPr>
          <p:nvPr>
            <p:ph type="subTitle" idx="1"/>
          </p:nvPr>
        </p:nvSpPr>
        <p:spPr>
          <a:xfrm>
            <a:off x="1698617" y="2015470"/>
            <a:ext cx="2867100" cy="9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6" name="Google Shape;1186;p21"/>
          <p:cNvSpPr txBox="1">
            <a:spLocks noGrp="1"/>
          </p:cNvSpPr>
          <p:nvPr>
            <p:ph type="title" idx="2"/>
          </p:nvPr>
        </p:nvSpPr>
        <p:spPr>
          <a:xfrm flipH="1">
            <a:off x="4593236" y="1400049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87" name="Google Shape;1187;p21"/>
          <p:cNvSpPr txBox="1">
            <a:spLocks noGrp="1"/>
          </p:cNvSpPr>
          <p:nvPr>
            <p:ph type="subTitle" idx="3"/>
          </p:nvPr>
        </p:nvSpPr>
        <p:spPr>
          <a:xfrm>
            <a:off x="4593236" y="2015470"/>
            <a:ext cx="2867100" cy="9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88" name="Google Shape;1188;p21"/>
          <p:cNvSpPr txBox="1">
            <a:spLocks noGrp="1"/>
          </p:cNvSpPr>
          <p:nvPr>
            <p:ph type="title" idx="4"/>
          </p:nvPr>
        </p:nvSpPr>
        <p:spPr>
          <a:xfrm>
            <a:off x="1698617" y="3004407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89" name="Google Shape;1189;p21"/>
          <p:cNvSpPr txBox="1">
            <a:spLocks noGrp="1"/>
          </p:cNvSpPr>
          <p:nvPr>
            <p:ph type="subTitle" idx="5"/>
          </p:nvPr>
        </p:nvSpPr>
        <p:spPr>
          <a:xfrm>
            <a:off x="1698617" y="3619626"/>
            <a:ext cx="2867100" cy="9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90" name="Google Shape;1190;p21"/>
          <p:cNvSpPr txBox="1">
            <a:spLocks noGrp="1"/>
          </p:cNvSpPr>
          <p:nvPr>
            <p:ph type="title" idx="6"/>
          </p:nvPr>
        </p:nvSpPr>
        <p:spPr>
          <a:xfrm flipH="1">
            <a:off x="4593236" y="3004407"/>
            <a:ext cx="286710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2400"/>
              <a:buNone/>
              <a:defRPr sz="16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1191" name="Google Shape;1191;p21"/>
          <p:cNvSpPr txBox="1">
            <a:spLocks noGrp="1"/>
          </p:cNvSpPr>
          <p:nvPr>
            <p:ph type="subTitle" idx="7"/>
          </p:nvPr>
        </p:nvSpPr>
        <p:spPr>
          <a:xfrm>
            <a:off x="4593236" y="3619626"/>
            <a:ext cx="2867100" cy="9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SzPts val="1400"/>
              <a:buNone/>
              <a:defRPr/>
            </a:lvl9pPr>
          </a:lstStyle>
          <a:p>
            <a:endParaRPr/>
          </a:p>
        </p:txBody>
      </p:sp>
      <p:pic>
        <p:nvPicPr>
          <p:cNvPr id="1192" name="Google Shape;1192;p21"/>
          <p:cNvPicPr preferRelativeResize="0"/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 rot="1331770">
            <a:off x="-1977764" y="3821949"/>
            <a:ext cx="2989902" cy="246822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93" name="Google Shape;1193;p21"/>
          <p:cNvGrpSpPr/>
          <p:nvPr/>
        </p:nvGrpSpPr>
        <p:grpSpPr>
          <a:xfrm rot="-987768">
            <a:off x="-733895" y="3875634"/>
            <a:ext cx="1344359" cy="1995308"/>
            <a:chOff x="272875" y="1527563"/>
            <a:chExt cx="255950" cy="455000"/>
          </a:xfrm>
        </p:grpSpPr>
        <p:sp>
          <p:nvSpPr>
            <p:cNvPr id="1194" name="Google Shape;1194;p2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5" name="Google Shape;1195;p2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6" name="Google Shape;1196;p2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7" name="Google Shape;1197;p2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8" name="Google Shape;1198;p2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99" name="Google Shape;1199;p2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0" name="Google Shape;1200;p2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1" name="Google Shape;1201;p2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2" name="Google Shape;1202;p2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3" name="Google Shape;1203;p2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4" name="Google Shape;1204;p2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5" name="Google Shape;1205;p2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6" name="Google Shape;1206;p2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7" name="Google Shape;1207;p2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8" name="Google Shape;1208;p2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09" name="Google Shape;1209;p2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0" name="Google Shape;1210;p21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1" name="Google Shape;1211;p21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2" name="Google Shape;1212;p2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3" name="Google Shape;1213;p21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4" name="Google Shape;1214;p2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5" name="Google Shape;1215;p2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6" name="Google Shape;1216;p2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7" name="Google Shape;1217;p2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8" name="Google Shape;1218;p2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19" name="Google Shape;1219;p2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0" name="Google Shape;1220;p2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1" name="Google Shape;1221;p2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2" name="Google Shape;1222;p2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3" name="Google Shape;1223;p21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4" name="Google Shape;1224;p2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5" name="Google Shape;1225;p2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6" name="Google Shape;1226;p2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7" name="Google Shape;1227;p21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28" name="Google Shape;1228;p21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29" name="Google Shape;1229;p21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flipH="1">
            <a:off x="7809444" y="4139664"/>
            <a:ext cx="2894870" cy="2593321"/>
          </a:xfrm>
          <a:prstGeom prst="rect">
            <a:avLst/>
          </a:prstGeom>
          <a:noFill/>
          <a:ln>
            <a:noFill/>
          </a:ln>
        </p:spPr>
      </p:pic>
      <p:pic>
        <p:nvPicPr>
          <p:cNvPr id="1230" name="Google Shape;1230;p21"/>
          <p:cNvPicPr preferRelativeResize="0"/>
          <p:nvPr/>
        </p:nvPicPr>
        <p:blipFill>
          <a:blip r:embed="rId4">
            <a:alphaModFix amt="62000"/>
          </a:blip>
          <a:stretch>
            <a:fillRect/>
          </a:stretch>
        </p:blipFill>
        <p:spPr>
          <a:xfrm rot="9368145" flipH="1">
            <a:off x="-1509155" y="-1246007"/>
            <a:ext cx="2894870" cy="2593321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31" name="Google Shape;1231;p21"/>
          <p:cNvGrpSpPr/>
          <p:nvPr/>
        </p:nvGrpSpPr>
        <p:grpSpPr>
          <a:xfrm rot="5400065">
            <a:off x="8667137" y="-1129839"/>
            <a:ext cx="1344377" cy="1995312"/>
            <a:chOff x="272875" y="1527563"/>
            <a:chExt cx="255950" cy="455000"/>
          </a:xfrm>
        </p:grpSpPr>
        <p:sp>
          <p:nvSpPr>
            <p:cNvPr id="1232" name="Google Shape;1232;p21"/>
            <p:cNvSpPr/>
            <p:nvPr/>
          </p:nvSpPr>
          <p:spPr>
            <a:xfrm>
              <a:off x="471925" y="1963988"/>
              <a:ext cx="26575" cy="18575"/>
            </a:xfrm>
            <a:custGeom>
              <a:avLst/>
              <a:gdLst/>
              <a:ahLst/>
              <a:cxnLst/>
              <a:rect l="l" t="t" r="r" b="b"/>
              <a:pathLst>
                <a:path w="1063" h="743" extrusionOk="0">
                  <a:moveTo>
                    <a:pt x="724" y="0"/>
                  </a:moveTo>
                  <a:cubicBezTo>
                    <a:pt x="636" y="0"/>
                    <a:pt x="547" y="14"/>
                    <a:pt x="512" y="41"/>
                  </a:cubicBezTo>
                  <a:cubicBezTo>
                    <a:pt x="323" y="230"/>
                    <a:pt x="152" y="420"/>
                    <a:pt x="0" y="628"/>
                  </a:cubicBezTo>
                  <a:lnTo>
                    <a:pt x="57" y="742"/>
                  </a:lnTo>
                  <a:cubicBezTo>
                    <a:pt x="247" y="742"/>
                    <a:pt x="436" y="704"/>
                    <a:pt x="626" y="647"/>
                  </a:cubicBezTo>
                  <a:cubicBezTo>
                    <a:pt x="929" y="496"/>
                    <a:pt x="1062" y="249"/>
                    <a:pt x="948" y="60"/>
                  </a:cubicBezTo>
                  <a:cubicBezTo>
                    <a:pt x="928" y="19"/>
                    <a:pt x="826" y="0"/>
                    <a:pt x="72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3" name="Google Shape;1233;p21"/>
            <p:cNvSpPr/>
            <p:nvPr/>
          </p:nvSpPr>
          <p:spPr>
            <a:xfrm>
              <a:off x="366725" y="1787738"/>
              <a:ext cx="29875" cy="22300"/>
            </a:xfrm>
            <a:custGeom>
              <a:avLst/>
              <a:gdLst/>
              <a:ahLst/>
              <a:cxnLst/>
              <a:rect l="l" t="t" r="r" b="b"/>
              <a:pathLst>
                <a:path w="1195" h="892" extrusionOk="0">
                  <a:moveTo>
                    <a:pt x="607" y="1"/>
                  </a:moveTo>
                  <a:cubicBezTo>
                    <a:pt x="0" y="1"/>
                    <a:pt x="0" y="892"/>
                    <a:pt x="607" y="892"/>
                  </a:cubicBezTo>
                  <a:cubicBezTo>
                    <a:pt x="1194" y="892"/>
                    <a:pt x="1194" y="1"/>
                    <a:pt x="60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4" name="Google Shape;1234;p21"/>
            <p:cNvSpPr/>
            <p:nvPr/>
          </p:nvSpPr>
          <p:spPr>
            <a:xfrm>
              <a:off x="380450" y="183561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1"/>
                  </a:moveTo>
                  <a:cubicBezTo>
                    <a:pt x="1" y="38"/>
                    <a:pt x="1" y="323"/>
                    <a:pt x="209" y="342"/>
                  </a:cubicBezTo>
                  <a:cubicBezTo>
                    <a:pt x="399" y="323"/>
                    <a:pt x="399" y="38"/>
                    <a:pt x="209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5" name="Google Shape;1235;p21"/>
            <p:cNvSpPr/>
            <p:nvPr/>
          </p:nvSpPr>
          <p:spPr>
            <a:xfrm>
              <a:off x="416475" y="1837513"/>
              <a:ext cx="5700" cy="4750"/>
            </a:xfrm>
            <a:custGeom>
              <a:avLst/>
              <a:gdLst/>
              <a:ahLst/>
              <a:cxnLst/>
              <a:rect l="l" t="t" r="r" b="b"/>
              <a:pathLst>
                <a:path w="228" h="190" extrusionOk="0">
                  <a:moveTo>
                    <a:pt x="114" y="0"/>
                  </a:moveTo>
                  <a:cubicBezTo>
                    <a:pt x="0" y="19"/>
                    <a:pt x="0" y="171"/>
                    <a:pt x="114" y="190"/>
                  </a:cubicBezTo>
                  <a:cubicBezTo>
                    <a:pt x="228" y="171"/>
                    <a:pt x="228" y="19"/>
                    <a:pt x="11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6" name="Google Shape;1236;p21"/>
            <p:cNvSpPr/>
            <p:nvPr/>
          </p:nvSpPr>
          <p:spPr>
            <a:xfrm>
              <a:off x="415525" y="1877788"/>
              <a:ext cx="7600" cy="10675"/>
            </a:xfrm>
            <a:custGeom>
              <a:avLst/>
              <a:gdLst/>
              <a:ahLst/>
              <a:cxnLst/>
              <a:rect l="l" t="t" r="r" b="b"/>
              <a:pathLst>
                <a:path w="304" h="427" extrusionOk="0">
                  <a:moveTo>
                    <a:pt x="171" y="1"/>
                  </a:moveTo>
                  <a:cubicBezTo>
                    <a:pt x="133" y="1"/>
                    <a:pt x="95" y="20"/>
                    <a:pt x="76" y="39"/>
                  </a:cubicBezTo>
                  <a:lnTo>
                    <a:pt x="57" y="77"/>
                  </a:lnTo>
                  <a:cubicBezTo>
                    <a:pt x="38" y="95"/>
                    <a:pt x="38" y="114"/>
                    <a:pt x="38" y="133"/>
                  </a:cubicBezTo>
                  <a:lnTo>
                    <a:pt x="20" y="133"/>
                  </a:lnTo>
                  <a:cubicBezTo>
                    <a:pt x="20" y="190"/>
                    <a:pt x="20" y="228"/>
                    <a:pt x="1" y="285"/>
                  </a:cubicBezTo>
                  <a:cubicBezTo>
                    <a:pt x="1" y="304"/>
                    <a:pt x="1" y="323"/>
                    <a:pt x="20" y="342"/>
                  </a:cubicBezTo>
                  <a:cubicBezTo>
                    <a:pt x="20" y="361"/>
                    <a:pt x="38" y="380"/>
                    <a:pt x="38" y="380"/>
                  </a:cubicBezTo>
                  <a:cubicBezTo>
                    <a:pt x="57" y="399"/>
                    <a:pt x="76" y="418"/>
                    <a:pt x="95" y="418"/>
                  </a:cubicBezTo>
                  <a:cubicBezTo>
                    <a:pt x="108" y="418"/>
                    <a:pt x="121" y="426"/>
                    <a:pt x="133" y="426"/>
                  </a:cubicBezTo>
                  <a:cubicBezTo>
                    <a:pt x="140" y="426"/>
                    <a:pt x="146" y="424"/>
                    <a:pt x="152" y="418"/>
                  </a:cubicBezTo>
                  <a:lnTo>
                    <a:pt x="190" y="418"/>
                  </a:lnTo>
                  <a:cubicBezTo>
                    <a:pt x="209" y="418"/>
                    <a:pt x="228" y="418"/>
                    <a:pt x="247" y="399"/>
                  </a:cubicBezTo>
                  <a:cubicBezTo>
                    <a:pt x="285" y="361"/>
                    <a:pt x="285" y="323"/>
                    <a:pt x="285" y="285"/>
                  </a:cubicBezTo>
                  <a:lnTo>
                    <a:pt x="285" y="133"/>
                  </a:lnTo>
                  <a:cubicBezTo>
                    <a:pt x="304" y="114"/>
                    <a:pt x="304" y="95"/>
                    <a:pt x="285" y="95"/>
                  </a:cubicBezTo>
                  <a:cubicBezTo>
                    <a:pt x="285" y="77"/>
                    <a:pt x="285" y="58"/>
                    <a:pt x="266" y="39"/>
                  </a:cubicBezTo>
                  <a:cubicBezTo>
                    <a:pt x="228" y="20"/>
                    <a:pt x="209" y="1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7" name="Google Shape;1237;p21"/>
            <p:cNvSpPr/>
            <p:nvPr/>
          </p:nvSpPr>
          <p:spPr>
            <a:xfrm>
              <a:off x="432600" y="1937038"/>
              <a:ext cx="10450" cy="8075"/>
            </a:xfrm>
            <a:custGeom>
              <a:avLst/>
              <a:gdLst/>
              <a:ahLst/>
              <a:cxnLst/>
              <a:rect l="l" t="t" r="r" b="b"/>
              <a:pathLst>
                <a:path w="418" h="323" extrusionOk="0">
                  <a:moveTo>
                    <a:pt x="209" y="0"/>
                  </a:moveTo>
                  <a:cubicBezTo>
                    <a:pt x="0" y="0"/>
                    <a:pt x="0" y="323"/>
                    <a:pt x="209" y="323"/>
                  </a:cubicBezTo>
                  <a:cubicBezTo>
                    <a:pt x="417" y="323"/>
                    <a:pt x="417" y="0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8" name="Google Shape;1238;p21"/>
            <p:cNvSpPr/>
            <p:nvPr/>
          </p:nvSpPr>
          <p:spPr>
            <a:xfrm>
              <a:off x="452025" y="1974938"/>
              <a:ext cx="9500" cy="7150"/>
            </a:xfrm>
            <a:custGeom>
              <a:avLst/>
              <a:gdLst/>
              <a:ahLst/>
              <a:cxnLst/>
              <a:rect l="l" t="t" r="r" b="b"/>
              <a:pathLst>
                <a:path w="380" h="286" extrusionOk="0">
                  <a:moveTo>
                    <a:pt x="190" y="1"/>
                  </a:moveTo>
                  <a:cubicBezTo>
                    <a:pt x="0" y="1"/>
                    <a:pt x="0" y="285"/>
                    <a:pt x="190" y="285"/>
                  </a:cubicBezTo>
                  <a:cubicBezTo>
                    <a:pt x="379" y="285"/>
                    <a:pt x="379" y="1"/>
                    <a:pt x="19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39" name="Google Shape;1239;p21"/>
            <p:cNvSpPr/>
            <p:nvPr/>
          </p:nvSpPr>
          <p:spPr>
            <a:xfrm>
              <a:off x="472875" y="1918538"/>
              <a:ext cx="19925" cy="15200"/>
            </a:xfrm>
            <a:custGeom>
              <a:avLst/>
              <a:gdLst/>
              <a:ahLst/>
              <a:cxnLst/>
              <a:rect l="l" t="t" r="r" b="b"/>
              <a:pathLst>
                <a:path w="797" h="608" extrusionOk="0">
                  <a:moveTo>
                    <a:pt x="398" y="1"/>
                  </a:moveTo>
                  <a:cubicBezTo>
                    <a:pt x="0" y="1"/>
                    <a:pt x="0" y="608"/>
                    <a:pt x="398" y="608"/>
                  </a:cubicBezTo>
                  <a:cubicBezTo>
                    <a:pt x="797" y="608"/>
                    <a:pt x="797" y="1"/>
                    <a:pt x="398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0" name="Google Shape;1240;p21"/>
            <p:cNvSpPr/>
            <p:nvPr/>
          </p:nvSpPr>
          <p:spPr>
            <a:xfrm>
              <a:off x="444900" y="1890113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5"/>
                    <a:pt x="323" y="475"/>
                  </a:cubicBezTo>
                  <a:cubicBezTo>
                    <a:pt x="645" y="475"/>
                    <a:pt x="645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1" name="Google Shape;1241;p21"/>
            <p:cNvSpPr/>
            <p:nvPr/>
          </p:nvSpPr>
          <p:spPr>
            <a:xfrm>
              <a:off x="398475" y="1905288"/>
              <a:ext cx="11875" cy="11400"/>
            </a:xfrm>
            <a:custGeom>
              <a:avLst/>
              <a:gdLst/>
              <a:ahLst/>
              <a:cxnLst/>
              <a:rect l="l" t="t" r="r" b="b"/>
              <a:pathLst>
                <a:path w="475" h="456" extrusionOk="0">
                  <a:moveTo>
                    <a:pt x="228" y="0"/>
                  </a:moveTo>
                  <a:cubicBezTo>
                    <a:pt x="0" y="57"/>
                    <a:pt x="0" y="398"/>
                    <a:pt x="228" y="455"/>
                  </a:cubicBezTo>
                  <a:cubicBezTo>
                    <a:pt x="474" y="398"/>
                    <a:pt x="474" y="57"/>
                    <a:pt x="22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2" name="Google Shape;1242;p21"/>
            <p:cNvSpPr/>
            <p:nvPr/>
          </p:nvSpPr>
          <p:spPr>
            <a:xfrm>
              <a:off x="454400" y="1849363"/>
              <a:ext cx="11850" cy="11400"/>
            </a:xfrm>
            <a:custGeom>
              <a:avLst/>
              <a:gdLst/>
              <a:ahLst/>
              <a:cxnLst/>
              <a:rect l="l" t="t" r="r" b="b"/>
              <a:pathLst>
                <a:path w="474" h="456" extrusionOk="0">
                  <a:moveTo>
                    <a:pt x="246" y="0"/>
                  </a:moveTo>
                  <a:cubicBezTo>
                    <a:pt x="0" y="57"/>
                    <a:pt x="0" y="398"/>
                    <a:pt x="246" y="455"/>
                  </a:cubicBezTo>
                  <a:cubicBezTo>
                    <a:pt x="474" y="398"/>
                    <a:pt x="474" y="57"/>
                    <a:pt x="24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3" name="Google Shape;1243;p21"/>
            <p:cNvSpPr/>
            <p:nvPr/>
          </p:nvSpPr>
          <p:spPr>
            <a:xfrm>
              <a:off x="428800" y="1830863"/>
              <a:ext cx="14725" cy="11400"/>
            </a:xfrm>
            <a:custGeom>
              <a:avLst/>
              <a:gdLst/>
              <a:ahLst/>
              <a:cxnLst/>
              <a:rect l="l" t="t" r="r" b="b"/>
              <a:pathLst>
                <a:path w="589" h="456" extrusionOk="0">
                  <a:moveTo>
                    <a:pt x="228" y="1"/>
                  </a:moveTo>
                  <a:cubicBezTo>
                    <a:pt x="190" y="1"/>
                    <a:pt x="171" y="1"/>
                    <a:pt x="133" y="20"/>
                  </a:cubicBezTo>
                  <a:cubicBezTo>
                    <a:pt x="114" y="39"/>
                    <a:pt x="76" y="39"/>
                    <a:pt x="57" y="77"/>
                  </a:cubicBezTo>
                  <a:cubicBezTo>
                    <a:pt x="38" y="96"/>
                    <a:pt x="19" y="115"/>
                    <a:pt x="19" y="153"/>
                  </a:cubicBezTo>
                  <a:cubicBezTo>
                    <a:pt x="0" y="172"/>
                    <a:pt x="0" y="209"/>
                    <a:pt x="0" y="228"/>
                  </a:cubicBezTo>
                  <a:lnTo>
                    <a:pt x="0" y="285"/>
                  </a:lnTo>
                  <a:cubicBezTo>
                    <a:pt x="0" y="323"/>
                    <a:pt x="19" y="361"/>
                    <a:pt x="57" y="399"/>
                  </a:cubicBezTo>
                  <a:lnTo>
                    <a:pt x="95" y="437"/>
                  </a:lnTo>
                  <a:cubicBezTo>
                    <a:pt x="133" y="456"/>
                    <a:pt x="171" y="456"/>
                    <a:pt x="209" y="456"/>
                  </a:cubicBezTo>
                  <a:lnTo>
                    <a:pt x="209" y="437"/>
                  </a:lnTo>
                  <a:lnTo>
                    <a:pt x="361" y="437"/>
                  </a:lnTo>
                  <a:cubicBezTo>
                    <a:pt x="398" y="437"/>
                    <a:pt x="417" y="437"/>
                    <a:pt x="455" y="418"/>
                  </a:cubicBezTo>
                  <a:cubicBezTo>
                    <a:pt x="474" y="418"/>
                    <a:pt x="493" y="399"/>
                    <a:pt x="531" y="380"/>
                  </a:cubicBezTo>
                  <a:cubicBezTo>
                    <a:pt x="550" y="361"/>
                    <a:pt x="569" y="342"/>
                    <a:pt x="569" y="304"/>
                  </a:cubicBezTo>
                  <a:cubicBezTo>
                    <a:pt x="588" y="285"/>
                    <a:pt x="588" y="247"/>
                    <a:pt x="588" y="228"/>
                  </a:cubicBezTo>
                  <a:lnTo>
                    <a:pt x="588" y="172"/>
                  </a:lnTo>
                  <a:cubicBezTo>
                    <a:pt x="569" y="134"/>
                    <a:pt x="550" y="96"/>
                    <a:pt x="531" y="58"/>
                  </a:cubicBezTo>
                  <a:lnTo>
                    <a:pt x="493" y="39"/>
                  </a:lnTo>
                  <a:cubicBezTo>
                    <a:pt x="455" y="20"/>
                    <a:pt x="417" y="1"/>
                    <a:pt x="38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4" name="Google Shape;1244;p21"/>
            <p:cNvSpPr/>
            <p:nvPr/>
          </p:nvSpPr>
          <p:spPr>
            <a:xfrm>
              <a:off x="440175" y="1765463"/>
              <a:ext cx="18025" cy="14725"/>
            </a:xfrm>
            <a:custGeom>
              <a:avLst/>
              <a:gdLst/>
              <a:ahLst/>
              <a:cxnLst/>
              <a:rect l="l" t="t" r="r" b="b"/>
              <a:pathLst>
                <a:path w="721" h="589" extrusionOk="0">
                  <a:moveTo>
                    <a:pt x="361" y="1"/>
                  </a:moveTo>
                  <a:cubicBezTo>
                    <a:pt x="0" y="20"/>
                    <a:pt x="0" y="551"/>
                    <a:pt x="361" y="589"/>
                  </a:cubicBezTo>
                  <a:cubicBezTo>
                    <a:pt x="721" y="551"/>
                    <a:pt x="721" y="20"/>
                    <a:pt x="36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5" name="Google Shape;1245;p21"/>
            <p:cNvSpPr/>
            <p:nvPr/>
          </p:nvSpPr>
          <p:spPr>
            <a:xfrm>
              <a:off x="385200" y="1777313"/>
              <a:ext cx="15650" cy="13300"/>
            </a:xfrm>
            <a:custGeom>
              <a:avLst/>
              <a:gdLst/>
              <a:ahLst/>
              <a:cxnLst/>
              <a:rect l="l" t="t" r="r" b="b"/>
              <a:pathLst>
                <a:path w="626" h="532" extrusionOk="0">
                  <a:moveTo>
                    <a:pt x="323" y="1"/>
                  </a:moveTo>
                  <a:cubicBezTo>
                    <a:pt x="0" y="39"/>
                    <a:pt x="0" y="494"/>
                    <a:pt x="323" y="532"/>
                  </a:cubicBezTo>
                  <a:cubicBezTo>
                    <a:pt x="626" y="494"/>
                    <a:pt x="626" y="39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6" name="Google Shape;1246;p21"/>
            <p:cNvSpPr/>
            <p:nvPr/>
          </p:nvSpPr>
          <p:spPr>
            <a:xfrm>
              <a:off x="399875" y="1703388"/>
              <a:ext cx="16150" cy="11875"/>
            </a:xfrm>
            <a:custGeom>
              <a:avLst/>
              <a:gdLst/>
              <a:ahLst/>
              <a:cxnLst/>
              <a:rect l="l" t="t" r="r" b="b"/>
              <a:pathLst>
                <a:path w="646" h="475" extrusionOk="0">
                  <a:moveTo>
                    <a:pt x="323" y="1"/>
                  </a:moveTo>
                  <a:cubicBezTo>
                    <a:pt x="1" y="1"/>
                    <a:pt x="1" y="474"/>
                    <a:pt x="323" y="474"/>
                  </a:cubicBezTo>
                  <a:cubicBezTo>
                    <a:pt x="646" y="474"/>
                    <a:pt x="646" y="1"/>
                    <a:pt x="32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7" name="Google Shape;1247;p21"/>
            <p:cNvSpPr/>
            <p:nvPr/>
          </p:nvSpPr>
          <p:spPr>
            <a:xfrm>
              <a:off x="354400" y="1709538"/>
              <a:ext cx="17550" cy="14250"/>
            </a:xfrm>
            <a:custGeom>
              <a:avLst/>
              <a:gdLst/>
              <a:ahLst/>
              <a:cxnLst/>
              <a:rect l="l" t="t" r="r" b="b"/>
              <a:pathLst>
                <a:path w="702" h="570" extrusionOk="0">
                  <a:moveTo>
                    <a:pt x="341" y="1"/>
                  </a:moveTo>
                  <a:cubicBezTo>
                    <a:pt x="0" y="20"/>
                    <a:pt x="0" y="532"/>
                    <a:pt x="341" y="570"/>
                  </a:cubicBezTo>
                  <a:cubicBezTo>
                    <a:pt x="702" y="532"/>
                    <a:pt x="702" y="20"/>
                    <a:pt x="34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8" name="Google Shape;1248;p21"/>
            <p:cNvSpPr/>
            <p:nvPr/>
          </p:nvSpPr>
          <p:spPr>
            <a:xfrm>
              <a:off x="338275" y="1701963"/>
              <a:ext cx="19450" cy="14250"/>
            </a:xfrm>
            <a:custGeom>
              <a:avLst/>
              <a:gdLst/>
              <a:ahLst/>
              <a:cxnLst/>
              <a:rect l="l" t="t" r="r" b="b"/>
              <a:pathLst>
                <a:path w="778" h="570" extrusionOk="0">
                  <a:moveTo>
                    <a:pt x="416" y="0"/>
                  </a:moveTo>
                  <a:cubicBezTo>
                    <a:pt x="411" y="0"/>
                    <a:pt x="405" y="0"/>
                    <a:pt x="399" y="1"/>
                  </a:cubicBezTo>
                  <a:cubicBezTo>
                    <a:pt x="1" y="1"/>
                    <a:pt x="1" y="569"/>
                    <a:pt x="399" y="569"/>
                  </a:cubicBezTo>
                  <a:cubicBezTo>
                    <a:pt x="772" y="569"/>
                    <a:pt x="778" y="0"/>
                    <a:pt x="41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49" name="Google Shape;1249;p21"/>
            <p:cNvSpPr/>
            <p:nvPr/>
          </p:nvSpPr>
          <p:spPr>
            <a:xfrm>
              <a:off x="388050" y="1631363"/>
              <a:ext cx="17550" cy="13750"/>
            </a:xfrm>
            <a:custGeom>
              <a:avLst/>
              <a:gdLst/>
              <a:ahLst/>
              <a:cxnLst/>
              <a:rect l="l" t="t" r="r" b="b"/>
              <a:pathLst>
                <a:path w="702" h="550" extrusionOk="0">
                  <a:moveTo>
                    <a:pt x="360" y="0"/>
                  </a:moveTo>
                  <a:cubicBezTo>
                    <a:pt x="0" y="0"/>
                    <a:pt x="0" y="550"/>
                    <a:pt x="360" y="550"/>
                  </a:cubicBezTo>
                  <a:cubicBezTo>
                    <a:pt x="701" y="550"/>
                    <a:pt x="701" y="0"/>
                    <a:pt x="360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0" name="Google Shape;1250;p21"/>
            <p:cNvSpPr/>
            <p:nvPr/>
          </p:nvSpPr>
          <p:spPr>
            <a:xfrm>
              <a:off x="297525" y="1637988"/>
              <a:ext cx="18975" cy="14725"/>
            </a:xfrm>
            <a:custGeom>
              <a:avLst/>
              <a:gdLst/>
              <a:ahLst/>
              <a:cxnLst/>
              <a:rect l="l" t="t" r="r" b="b"/>
              <a:pathLst>
                <a:path w="759" h="589" extrusionOk="0">
                  <a:moveTo>
                    <a:pt x="379" y="0"/>
                  </a:moveTo>
                  <a:cubicBezTo>
                    <a:pt x="0" y="0"/>
                    <a:pt x="0" y="588"/>
                    <a:pt x="379" y="588"/>
                  </a:cubicBezTo>
                  <a:cubicBezTo>
                    <a:pt x="759" y="588"/>
                    <a:pt x="759" y="0"/>
                    <a:pt x="37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1" name="Google Shape;1251;p21"/>
            <p:cNvSpPr/>
            <p:nvPr/>
          </p:nvSpPr>
          <p:spPr>
            <a:xfrm>
              <a:off x="356275" y="1585363"/>
              <a:ext cx="20875" cy="15675"/>
            </a:xfrm>
            <a:custGeom>
              <a:avLst/>
              <a:gdLst/>
              <a:ahLst/>
              <a:cxnLst/>
              <a:rect l="l" t="t" r="r" b="b"/>
              <a:pathLst>
                <a:path w="835" h="627" extrusionOk="0">
                  <a:moveTo>
                    <a:pt x="436" y="1"/>
                  </a:moveTo>
                  <a:cubicBezTo>
                    <a:pt x="430" y="1"/>
                    <a:pt x="424" y="1"/>
                    <a:pt x="418" y="1"/>
                  </a:cubicBezTo>
                  <a:cubicBezTo>
                    <a:pt x="1" y="1"/>
                    <a:pt x="1" y="627"/>
                    <a:pt x="418" y="627"/>
                  </a:cubicBezTo>
                  <a:cubicBezTo>
                    <a:pt x="829" y="627"/>
                    <a:pt x="835" y="1"/>
                    <a:pt x="43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2" name="Google Shape;1252;p21"/>
            <p:cNvSpPr/>
            <p:nvPr/>
          </p:nvSpPr>
          <p:spPr>
            <a:xfrm>
              <a:off x="311750" y="1588238"/>
              <a:ext cx="12800" cy="9500"/>
            </a:xfrm>
            <a:custGeom>
              <a:avLst/>
              <a:gdLst/>
              <a:ahLst/>
              <a:cxnLst/>
              <a:rect l="l" t="t" r="r" b="b"/>
              <a:pathLst>
                <a:path w="512" h="380" extrusionOk="0">
                  <a:moveTo>
                    <a:pt x="265" y="0"/>
                  </a:moveTo>
                  <a:cubicBezTo>
                    <a:pt x="0" y="0"/>
                    <a:pt x="0" y="379"/>
                    <a:pt x="265" y="379"/>
                  </a:cubicBezTo>
                  <a:cubicBezTo>
                    <a:pt x="512" y="379"/>
                    <a:pt x="512" y="0"/>
                    <a:pt x="265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3" name="Google Shape;1253;p21"/>
            <p:cNvSpPr/>
            <p:nvPr/>
          </p:nvSpPr>
          <p:spPr>
            <a:xfrm>
              <a:off x="285675" y="1574488"/>
              <a:ext cx="20400" cy="15175"/>
            </a:xfrm>
            <a:custGeom>
              <a:avLst/>
              <a:gdLst/>
              <a:ahLst/>
              <a:cxnLst/>
              <a:rect l="l" t="t" r="r" b="b"/>
              <a:pathLst>
                <a:path w="816" h="607" extrusionOk="0">
                  <a:moveTo>
                    <a:pt x="398" y="0"/>
                  </a:moveTo>
                  <a:cubicBezTo>
                    <a:pt x="0" y="0"/>
                    <a:pt x="0" y="607"/>
                    <a:pt x="398" y="607"/>
                  </a:cubicBezTo>
                  <a:cubicBezTo>
                    <a:pt x="816" y="607"/>
                    <a:pt x="816" y="0"/>
                    <a:pt x="39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4" name="Google Shape;1254;p21"/>
            <p:cNvSpPr/>
            <p:nvPr/>
          </p:nvSpPr>
          <p:spPr>
            <a:xfrm>
              <a:off x="354400" y="1551263"/>
              <a:ext cx="9975" cy="8550"/>
            </a:xfrm>
            <a:custGeom>
              <a:avLst/>
              <a:gdLst/>
              <a:ahLst/>
              <a:cxnLst/>
              <a:rect l="l" t="t" r="r" b="b"/>
              <a:pathLst>
                <a:path w="399" h="342" extrusionOk="0">
                  <a:moveTo>
                    <a:pt x="209" y="0"/>
                  </a:moveTo>
                  <a:cubicBezTo>
                    <a:pt x="0" y="38"/>
                    <a:pt x="0" y="323"/>
                    <a:pt x="209" y="342"/>
                  </a:cubicBezTo>
                  <a:cubicBezTo>
                    <a:pt x="398" y="323"/>
                    <a:pt x="398" y="38"/>
                    <a:pt x="209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5" name="Google Shape;1255;p21"/>
            <p:cNvSpPr/>
            <p:nvPr/>
          </p:nvSpPr>
          <p:spPr>
            <a:xfrm>
              <a:off x="337800" y="1527563"/>
              <a:ext cx="13300" cy="11400"/>
            </a:xfrm>
            <a:custGeom>
              <a:avLst/>
              <a:gdLst/>
              <a:ahLst/>
              <a:cxnLst/>
              <a:rect l="l" t="t" r="r" b="b"/>
              <a:pathLst>
                <a:path w="532" h="456" extrusionOk="0">
                  <a:moveTo>
                    <a:pt x="266" y="1"/>
                  </a:moveTo>
                  <a:cubicBezTo>
                    <a:pt x="1" y="38"/>
                    <a:pt x="1" y="418"/>
                    <a:pt x="266" y="455"/>
                  </a:cubicBezTo>
                  <a:cubicBezTo>
                    <a:pt x="531" y="418"/>
                    <a:pt x="531" y="38"/>
                    <a:pt x="266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6" name="Google Shape;1256;p21"/>
            <p:cNvSpPr/>
            <p:nvPr/>
          </p:nvSpPr>
          <p:spPr>
            <a:xfrm>
              <a:off x="272875" y="1700063"/>
              <a:ext cx="23250" cy="18050"/>
            </a:xfrm>
            <a:custGeom>
              <a:avLst/>
              <a:gdLst/>
              <a:ahLst/>
              <a:cxnLst/>
              <a:rect l="l" t="t" r="r" b="b"/>
              <a:pathLst>
                <a:path w="930" h="722" extrusionOk="0">
                  <a:moveTo>
                    <a:pt x="474" y="1"/>
                  </a:moveTo>
                  <a:cubicBezTo>
                    <a:pt x="0" y="1"/>
                    <a:pt x="0" y="721"/>
                    <a:pt x="474" y="721"/>
                  </a:cubicBezTo>
                  <a:cubicBezTo>
                    <a:pt x="929" y="721"/>
                    <a:pt x="929" y="1"/>
                    <a:pt x="474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7" name="Google Shape;1257;p21"/>
            <p:cNvSpPr/>
            <p:nvPr/>
          </p:nvSpPr>
          <p:spPr>
            <a:xfrm>
              <a:off x="507000" y="1726138"/>
              <a:ext cx="3800" cy="3350"/>
            </a:xfrm>
            <a:custGeom>
              <a:avLst/>
              <a:gdLst/>
              <a:ahLst/>
              <a:cxnLst/>
              <a:rect l="l" t="t" r="r" b="b"/>
              <a:pathLst>
                <a:path w="152" h="134" extrusionOk="0">
                  <a:moveTo>
                    <a:pt x="76" y="0"/>
                  </a:moveTo>
                  <a:cubicBezTo>
                    <a:pt x="0" y="0"/>
                    <a:pt x="0" y="114"/>
                    <a:pt x="76" y="133"/>
                  </a:cubicBezTo>
                  <a:cubicBezTo>
                    <a:pt x="152" y="114"/>
                    <a:pt x="152" y="0"/>
                    <a:pt x="7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8" name="Google Shape;1258;p21"/>
            <p:cNvSpPr/>
            <p:nvPr/>
          </p:nvSpPr>
          <p:spPr>
            <a:xfrm>
              <a:off x="485200" y="1780638"/>
              <a:ext cx="18025" cy="13775"/>
            </a:xfrm>
            <a:custGeom>
              <a:avLst/>
              <a:gdLst/>
              <a:ahLst/>
              <a:cxnLst/>
              <a:rect l="l" t="t" r="r" b="b"/>
              <a:pathLst>
                <a:path w="721" h="551" extrusionOk="0">
                  <a:moveTo>
                    <a:pt x="360" y="1"/>
                  </a:moveTo>
                  <a:cubicBezTo>
                    <a:pt x="0" y="1"/>
                    <a:pt x="0" y="550"/>
                    <a:pt x="360" y="550"/>
                  </a:cubicBezTo>
                  <a:cubicBezTo>
                    <a:pt x="721" y="550"/>
                    <a:pt x="721" y="1"/>
                    <a:pt x="360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59" name="Google Shape;1259;p21"/>
            <p:cNvSpPr/>
            <p:nvPr/>
          </p:nvSpPr>
          <p:spPr>
            <a:xfrm>
              <a:off x="502250" y="1829463"/>
              <a:ext cx="9500" cy="6175"/>
            </a:xfrm>
            <a:custGeom>
              <a:avLst/>
              <a:gdLst/>
              <a:ahLst/>
              <a:cxnLst/>
              <a:rect l="l" t="t" r="r" b="b"/>
              <a:pathLst>
                <a:path w="380" h="247" extrusionOk="0">
                  <a:moveTo>
                    <a:pt x="114" y="0"/>
                  </a:moveTo>
                  <a:cubicBezTo>
                    <a:pt x="77" y="0"/>
                    <a:pt x="39" y="19"/>
                    <a:pt x="20" y="38"/>
                  </a:cubicBezTo>
                  <a:cubicBezTo>
                    <a:pt x="20" y="38"/>
                    <a:pt x="1" y="57"/>
                    <a:pt x="1" y="76"/>
                  </a:cubicBezTo>
                  <a:cubicBezTo>
                    <a:pt x="1" y="95"/>
                    <a:pt x="1" y="114"/>
                    <a:pt x="1" y="114"/>
                  </a:cubicBezTo>
                  <a:cubicBezTo>
                    <a:pt x="1" y="152"/>
                    <a:pt x="20" y="190"/>
                    <a:pt x="39" y="209"/>
                  </a:cubicBezTo>
                  <a:cubicBezTo>
                    <a:pt x="58" y="228"/>
                    <a:pt x="95" y="247"/>
                    <a:pt x="114" y="247"/>
                  </a:cubicBezTo>
                  <a:lnTo>
                    <a:pt x="266" y="247"/>
                  </a:lnTo>
                  <a:cubicBezTo>
                    <a:pt x="304" y="247"/>
                    <a:pt x="342" y="228"/>
                    <a:pt x="361" y="209"/>
                  </a:cubicBezTo>
                  <a:cubicBezTo>
                    <a:pt x="361" y="190"/>
                    <a:pt x="380" y="190"/>
                    <a:pt x="380" y="171"/>
                  </a:cubicBezTo>
                  <a:cubicBezTo>
                    <a:pt x="380" y="152"/>
                    <a:pt x="380" y="133"/>
                    <a:pt x="380" y="114"/>
                  </a:cubicBezTo>
                  <a:cubicBezTo>
                    <a:pt x="380" y="95"/>
                    <a:pt x="361" y="57"/>
                    <a:pt x="342" y="38"/>
                  </a:cubicBezTo>
                  <a:cubicBezTo>
                    <a:pt x="323" y="19"/>
                    <a:pt x="285" y="0"/>
                    <a:pt x="266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0" name="Google Shape;1260;p21"/>
            <p:cNvSpPr/>
            <p:nvPr/>
          </p:nvSpPr>
          <p:spPr>
            <a:xfrm>
              <a:off x="504150" y="1867838"/>
              <a:ext cx="24675" cy="18975"/>
            </a:xfrm>
            <a:custGeom>
              <a:avLst/>
              <a:gdLst/>
              <a:ahLst/>
              <a:cxnLst/>
              <a:rect l="l" t="t" r="r" b="b"/>
              <a:pathLst>
                <a:path w="987" h="759" extrusionOk="0">
                  <a:moveTo>
                    <a:pt x="493" y="1"/>
                  </a:moveTo>
                  <a:cubicBezTo>
                    <a:pt x="1" y="1"/>
                    <a:pt x="1" y="759"/>
                    <a:pt x="493" y="759"/>
                  </a:cubicBezTo>
                  <a:cubicBezTo>
                    <a:pt x="986" y="759"/>
                    <a:pt x="986" y="1"/>
                    <a:pt x="493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1" name="Google Shape;1261;p21"/>
            <p:cNvSpPr/>
            <p:nvPr/>
          </p:nvSpPr>
          <p:spPr>
            <a:xfrm>
              <a:off x="360075" y="1880163"/>
              <a:ext cx="20875" cy="17075"/>
            </a:xfrm>
            <a:custGeom>
              <a:avLst/>
              <a:gdLst/>
              <a:ahLst/>
              <a:cxnLst/>
              <a:rect l="l" t="t" r="r" b="b"/>
              <a:pathLst>
                <a:path w="835" h="683" extrusionOk="0">
                  <a:moveTo>
                    <a:pt x="418" y="0"/>
                  </a:moveTo>
                  <a:cubicBezTo>
                    <a:pt x="1" y="38"/>
                    <a:pt x="1" y="645"/>
                    <a:pt x="418" y="683"/>
                  </a:cubicBezTo>
                  <a:cubicBezTo>
                    <a:pt x="835" y="645"/>
                    <a:pt x="835" y="38"/>
                    <a:pt x="418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2" name="Google Shape;1262;p21"/>
            <p:cNvSpPr/>
            <p:nvPr/>
          </p:nvSpPr>
          <p:spPr>
            <a:xfrm>
              <a:off x="319325" y="1860263"/>
              <a:ext cx="16125" cy="12350"/>
            </a:xfrm>
            <a:custGeom>
              <a:avLst/>
              <a:gdLst/>
              <a:ahLst/>
              <a:cxnLst/>
              <a:rect l="l" t="t" r="r" b="b"/>
              <a:pathLst>
                <a:path w="645" h="494" extrusionOk="0">
                  <a:moveTo>
                    <a:pt x="247" y="0"/>
                  </a:moveTo>
                  <a:cubicBezTo>
                    <a:pt x="228" y="0"/>
                    <a:pt x="190" y="0"/>
                    <a:pt x="152" y="19"/>
                  </a:cubicBezTo>
                  <a:cubicBezTo>
                    <a:pt x="133" y="19"/>
                    <a:pt x="95" y="38"/>
                    <a:pt x="76" y="76"/>
                  </a:cubicBezTo>
                  <a:cubicBezTo>
                    <a:pt x="38" y="114"/>
                    <a:pt x="0" y="171"/>
                    <a:pt x="0" y="247"/>
                  </a:cubicBezTo>
                  <a:lnTo>
                    <a:pt x="0" y="304"/>
                  </a:lnTo>
                  <a:cubicBezTo>
                    <a:pt x="19" y="342"/>
                    <a:pt x="38" y="379"/>
                    <a:pt x="76" y="417"/>
                  </a:cubicBezTo>
                  <a:lnTo>
                    <a:pt x="114" y="455"/>
                  </a:lnTo>
                  <a:cubicBezTo>
                    <a:pt x="152" y="474"/>
                    <a:pt x="209" y="493"/>
                    <a:pt x="247" y="493"/>
                  </a:cubicBezTo>
                  <a:lnTo>
                    <a:pt x="398" y="493"/>
                  </a:lnTo>
                  <a:cubicBezTo>
                    <a:pt x="436" y="493"/>
                    <a:pt x="455" y="493"/>
                    <a:pt x="493" y="474"/>
                  </a:cubicBezTo>
                  <a:cubicBezTo>
                    <a:pt x="550" y="455"/>
                    <a:pt x="588" y="398"/>
                    <a:pt x="607" y="342"/>
                  </a:cubicBezTo>
                  <a:cubicBezTo>
                    <a:pt x="626" y="323"/>
                    <a:pt x="645" y="285"/>
                    <a:pt x="626" y="247"/>
                  </a:cubicBezTo>
                  <a:lnTo>
                    <a:pt x="626" y="190"/>
                  </a:lnTo>
                  <a:cubicBezTo>
                    <a:pt x="626" y="152"/>
                    <a:pt x="607" y="114"/>
                    <a:pt x="569" y="76"/>
                  </a:cubicBezTo>
                  <a:lnTo>
                    <a:pt x="531" y="38"/>
                  </a:lnTo>
                  <a:cubicBezTo>
                    <a:pt x="493" y="19"/>
                    <a:pt x="436" y="19"/>
                    <a:pt x="398" y="19"/>
                  </a:cubicBezTo>
                  <a:lnTo>
                    <a:pt x="398" y="0"/>
                  </a:ln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3" name="Google Shape;1263;p21"/>
            <p:cNvSpPr/>
            <p:nvPr/>
          </p:nvSpPr>
          <p:spPr>
            <a:xfrm>
              <a:off x="325475" y="1808138"/>
              <a:ext cx="15675" cy="11850"/>
            </a:xfrm>
            <a:custGeom>
              <a:avLst/>
              <a:gdLst/>
              <a:ahLst/>
              <a:cxnLst/>
              <a:rect l="l" t="t" r="r" b="b"/>
              <a:pathLst>
                <a:path w="627" h="474" extrusionOk="0">
                  <a:moveTo>
                    <a:pt x="304" y="0"/>
                  </a:moveTo>
                  <a:cubicBezTo>
                    <a:pt x="1" y="0"/>
                    <a:pt x="1" y="474"/>
                    <a:pt x="304" y="474"/>
                  </a:cubicBezTo>
                  <a:cubicBezTo>
                    <a:pt x="626" y="474"/>
                    <a:pt x="626" y="0"/>
                    <a:pt x="30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4" name="Google Shape;1264;p21"/>
            <p:cNvSpPr/>
            <p:nvPr/>
          </p:nvSpPr>
          <p:spPr>
            <a:xfrm>
              <a:off x="298950" y="1787738"/>
              <a:ext cx="8550" cy="7150"/>
            </a:xfrm>
            <a:custGeom>
              <a:avLst/>
              <a:gdLst/>
              <a:ahLst/>
              <a:cxnLst/>
              <a:rect l="l" t="t" r="r" b="b"/>
              <a:pathLst>
                <a:path w="342" h="286" extrusionOk="0">
                  <a:moveTo>
                    <a:pt x="171" y="1"/>
                  </a:moveTo>
                  <a:cubicBezTo>
                    <a:pt x="0" y="20"/>
                    <a:pt x="0" y="266"/>
                    <a:pt x="171" y="285"/>
                  </a:cubicBezTo>
                  <a:cubicBezTo>
                    <a:pt x="341" y="266"/>
                    <a:pt x="341" y="20"/>
                    <a:pt x="171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5" name="Google Shape;1265;p21"/>
            <p:cNvSpPr/>
            <p:nvPr/>
          </p:nvSpPr>
          <p:spPr>
            <a:xfrm>
              <a:off x="445850" y="1622338"/>
              <a:ext cx="21825" cy="16625"/>
            </a:xfrm>
            <a:custGeom>
              <a:avLst/>
              <a:gdLst/>
              <a:ahLst/>
              <a:cxnLst/>
              <a:rect l="l" t="t" r="r" b="b"/>
              <a:pathLst>
                <a:path w="873" h="665" extrusionOk="0">
                  <a:moveTo>
                    <a:pt x="437" y="1"/>
                  </a:moveTo>
                  <a:cubicBezTo>
                    <a:pt x="1" y="1"/>
                    <a:pt x="1" y="664"/>
                    <a:pt x="437" y="664"/>
                  </a:cubicBezTo>
                  <a:cubicBezTo>
                    <a:pt x="873" y="664"/>
                    <a:pt x="873" y="1"/>
                    <a:pt x="437" y="1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66" name="Google Shape;1266;p21"/>
            <p:cNvSpPr/>
            <p:nvPr/>
          </p:nvSpPr>
          <p:spPr>
            <a:xfrm>
              <a:off x="418850" y="1542263"/>
              <a:ext cx="23250" cy="18975"/>
            </a:xfrm>
            <a:custGeom>
              <a:avLst/>
              <a:gdLst/>
              <a:ahLst/>
              <a:cxnLst/>
              <a:rect l="l" t="t" r="r" b="b"/>
              <a:pathLst>
                <a:path w="930" h="759" extrusionOk="0">
                  <a:moveTo>
                    <a:pt x="474" y="0"/>
                  </a:moveTo>
                  <a:cubicBezTo>
                    <a:pt x="0" y="38"/>
                    <a:pt x="0" y="721"/>
                    <a:pt x="474" y="758"/>
                  </a:cubicBezTo>
                  <a:cubicBezTo>
                    <a:pt x="929" y="721"/>
                    <a:pt x="929" y="38"/>
                    <a:pt x="474" y="0"/>
                  </a:cubicBezTo>
                  <a:close/>
                </a:path>
              </a:pathLst>
            </a:custGeom>
            <a:solidFill>
              <a:srgbClr val="3C8DA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267" name="Google Shape;1267;p21"/>
          <p:cNvPicPr preferRelativeResize="0"/>
          <p:nvPr/>
        </p:nvPicPr>
        <p:blipFill>
          <a:blip r:embed="rId2">
            <a:alphaModFix amt="47000"/>
          </a:blip>
          <a:stretch>
            <a:fillRect/>
          </a:stretch>
        </p:blipFill>
        <p:spPr>
          <a:xfrm rot="-10643014">
            <a:off x="7943421" y="-1509312"/>
            <a:ext cx="2989903" cy="2468227"/>
          </a:xfrm>
          <a:prstGeom prst="rect">
            <a:avLst/>
          </a:prstGeom>
          <a:noFill/>
          <a:ln>
            <a:noFill/>
          </a:ln>
        </p:spPr>
      </p:pic>
      <p:sp>
        <p:nvSpPr>
          <p:cNvPr id="1268" name="Google Shape;1268;p21"/>
          <p:cNvSpPr txBox="1">
            <a:spLocks noGrp="1"/>
          </p:cNvSpPr>
          <p:nvPr>
            <p:ph type="ctrTitle" idx="8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1269" name="Google Shape;1269;p21"/>
          <p:cNvSpPr/>
          <p:nvPr/>
        </p:nvSpPr>
        <p:spPr>
          <a:xfrm rot="-7373435">
            <a:off x="-1518218" y="3027895"/>
            <a:ext cx="2265005" cy="2165760"/>
          </a:xfrm>
          <a:custGeom>
            <a:avLst/>
            <a:gdLst/>
            <a:ahLst/>
            <a:cxnLst/>
            <a:rect l="l" t="t" r="r" b="b"/>
            <a:pathLst>
              <a:path w="21339" h="20404" extrusionOk="0">
                <a:moveTo>
                  <a:pt x="95" y="0"/>
                </a:moveTo>
                <a:cubicBezTo>
                  <a:pt x="50" y="0"/>
                  <a:pt x="0" y="36"/>
                  <a:pt x="12" y="93"/>
                </a:cubicBezTo>
                <a:cubicBezTo>
                  <a:pt x="485" y="2330"/>
                  <a:pt x="1054" y="4567"/>
                  <a:pt x="1680" y="6766"/>
                </a:cubicBezTo>
                <a:cubicBezTo>
                  <a:pt x="2324" y="8965"/>
                  <a:pt x="3045" y="11126"/>
                  <a:pt x="3822" y="13249"/>
                </a:cubicBezTo>
                <a:cubicBezTo>
                  <a:pt x="4220" y="14330"/>
                  <a:pt x="4618" y="15391"/>
                  <a:pt x="5054" y="16453"/>
                </a:cubicBezTo>
                <a:cubicBezTo>
                  <a:pt x="5225" y="16889"/>
                  <a:pt x="5433" y="17287"/>
                  <a:pt x="5699" y="17666"/>
                </a:cubicBezTo>
                <a:cubicBezTo>
                  <a:pt x="5926" y="17988"/>
                  <a:pt x="6267" y="18216"/>
                  <a:pt x="6646" y="18348"/>
                </a:cubicBezTo>
                <a:cubicBezTo>
                  <a:pt x="6705" y="18361"/>
                  <a:pt x="6764" y="18368"/>
                  <a:pt x="6823" y="18368"/>
                </a:cubicBezTo>
                <a:cubicBezTo>
                  <a:pt x="7107" y="18368"/>
                  <a:pt x="7384" y="18221"/>
                  <a:pt x="7556" y="17969"/>
                </a:cubicBezTo>
                <a:cubicBezTo>
                  <a:pt x="7746" y="17609"/>
                  <a:pt x="7784" y="17173"/>
                  <a:pt x="7708" y="16775"/>
                </a:cubicBezTo>
                <a:cubicBezTo>
                  <a:pt x="7519" y="15770"/>
                  <a:pt x="7253" y="14784"/>
                  <a:pt x="6893" y="13837"/>
                </a:cubicBezTo>
                <a:cubicBezTo>
                  <a:pt x="6248" y="11941"/>
                  <a:pt x="5414" y="9969"/>
                  <a:pt x="5528" y="7922"/>
                </a:cubicBezTo>
                <a:cubicBezTo>
                  <a:pt x="5543" y="7707"/>
                  <a:pt x="5559" y="7504"/>
                  <a:pt x="5594" y="7294"/>
                </a:cubicBezTo>
                <a:lnTo>
                  <a:pt x="5594" y="7294"/>
                </a:lnTo>
                <a:cubicBezTo>
                  <a:pt x="6312" y="7702"/>
                  <a:pt x="6661" y="8502"/>
                  <a:pt x="6893" y="9268"/>
                </a:cubicBezTo>
                <a:cubicBezTo>
                  <a:pt x="7234" y="10349"/>
                  <a:pt x="7519" y="11467"/>
                  <a:pt x="7822" y="12567"/>
                </a:cubicBezTo>
                <a:lnTo>
                  <a:pt x="8789" y="16036"/>
                </a:lnTo>
                <a:cubicBezTo>
                  <a:pt x="8940" y="16604"/>
                  <a:pt x="9111" y="17173"/>
                  <a:pt x="9263" y="17742"/>
                </a:cubicBezTo>
                <a:cubicBezTo>
                  <a:pt x="9376" y="18216"/>
                  <a:pt x="9509" y="18652"/>
                  <a:pt x="9699" y="19107"/>
                </a:cubicBezTo>
                <a:cubicBezTo>
                  <a:pt x="9966" y="19713"/>
                  <a:pt x="10452" y="20404"/>
                  <a:pt x="11172" y="20404"/>
                </a:cubicBezTo>
                <a:cubicBezTo>
                  <a:pt x="11217" y="20404"/>
                  <a:pt x="11263" y="20401"/>
                  <a:pt x="11310" y="20396"/>
                </a:cubicBezTo>
                <a:cubicBezTo>
                  <a:pt x="11708" y="20339"/>
                  <a:pt x="12068" y="20092"/>
                  <a:pt x="12258" y="19732"/>
                </a:cubicBezTo>
                <a:cubicBezTo>
                  <a:pt x="12485" y="19334"/>
                  <a:pt x="12580" y="18860"/>
                  <a:pt x="12504" y="18405"/>
                </a:cubicBezTo>
                <a:cubicBezTo>
                  <a:pt x="12390" y="17855"/>
                  <a:pt x="12239" y="17306"/>
                  <a:pt x="12030" y="16794"/>
                </a:cubicBezTo>
                <a:cubicBezTo>
                  <a:pt x="11841" y="16263"/>
                  <a:pt x="11651" y="15713"/>
                  <a:pt x="11462" y="15183"/>
                </a:cubicBezTo>
                <a:cubicBezTo>
                  <a:pt x="11101" y="14083"/>
                  <a:pt x="10779" y="12965"/>
                  <a:pt x="10457" y="11865"/>
                </a:cubicBezTo>
                <a:cubicBezTo>
                  <a:pt x="10154" y="10766"/>
                  <a:pt x="9869" y="9628"/>
                  <a:pt x="9623" y="8491"/>
                </a:cubicBezTo>
                <a:cubicBezTo>
                  <a:pt x="9414" y="7486"/>
                  <a:pt x="9168" y="6424"/>
                  <a:pt x="9414" y="5420"/>
                </a:cubicBezTo>
                <a:cubicBezTo>
                  <a:pt x="9462" y="5197"/>
                  <a:pt x="9536" y="5002"/>
                  <a:pt x="9626" y="4810"/>
                </a:cubicBezTo>
                <a:lnTo>
                  <a:pt x="9626" y="4810"/>
                </a:lnTo>
                <a:cubicBezTo>
                  <a:pt x="11118" y="5773"/>
                  <a:pt x="11814" y="7472"/>
                  <a:pt x="12239" y="9135"/>
                </a:cubicBezTo>
                <a:cubicBezTo>
                  <a:pt x="12485" y="10026"/>
                  <a:pt x="12637" y="10936"/>
                  <a:pt x="12807" y="11846"/>
                </a:cubicBezTo>
                <a:cubicBezTo>
                  <a:pt x="13035" y="13040"/>
                  <a:pt x="13300" y="14216"/>
                  <a:pt x="13623" y="15391"/>
                </a:cubicBezTo>
                <a:cubicBezTo>
                  <a:pt x="13945" y="16547"/>
                  <a:pt x="14324" y="17723"/>
                  <a:pt x="14741" y="18879"/>
                </a:cubicBezTo>
                <a:cubicBezTo>
                  <a:pt x="14912" y="19315"/>
                  <a:pt x="15063" y="19827"/>
                  <a:pt x="15480" y="20092"/>
                </a:cubicBezTo>
                <a:cubicBezTo>
                  <a:pt x="15595" y="20165"/>
                  <a:pt x="15723" y="20199"/>
                  <a:pt x="15849" y="20199"/>
                </a:cubicBezTo>
                <a:cubicBezTo>
                  <a:pt x="16119" y="20199"/>
                  <a:pt x="16382" y="20042"/>
                  <a:pt x="16485" y="19770"/>
                </a:cubicBezTo>
                <a:cubicBezTo>
                  <a:pt x="16694" y="19334"/>
                  <a:pt x="16675" y="18765"/>
                  <a:pt x="16656" y="18292"/>
                </a:cubicBezTo>
                <a:cubicBezTo>
                  <a:pt x="16637" y="17723"/>
                  <a:pt x="16542" y="17154"/>
                  <a:pt x="16428" y="16585"/>
                </a:cubicBezTo>
                <a:cubicBezTo>
                  <a:pt x="16125" y="15467"/>
                  <a:pt x="15746" y="14348"/>
                  <a:pt x="15291" y="13268"/>
                </a:cubicBezTo>
                <a:cubicBezTo>
                  <a:pt x="14419" y="10993"/>
                  <a:pt x="13793" y="8623"/>
                  <a:pt x="13433" y="6216"/>
                </a:cubicBezTo>
                <a:cubicBezTo>
                  <a:pt x="13360" y="5689"/>
                  <a:pt x="13392" y="4465"/>
                  <a:pt x="14163" y="4465"/>
                </a:cubicBezTo>
                <a:cubicBezTo>
                  <a:pt x="14197" y="4465"/>
                  <a:pt x="14231" y="4467"/>
                  <a:pt x="14267" y="4472"/>
                </a:cubicBezTo>
                <a:cubicBezTo>
                  <a:pt x="14741" y="4548"/>
                  <a:pt x="15025" y="5060"/>
                  <a:pt x="15234" y="5439"/>
                </a:cubicBezTo>
                <a:cubicBezTo>
                  <a:pt x="15499" y="5913"/>
                  <a:pt x="15727" y="6406"/>
                  <a:pt x="15935" y="6898"/>
                </a:cubicBezTo>
                <a:cubicBezTo>
                  <a:pt x="16732" y="8946"/>
                  <a:pt x="17111" y="11107"/>
                  <a:pt x="17452" y="13268"/>
                </a:cubicBezTo>
                <a:cubicBezTo>
                  <a:pt x="17623" y="14348"/>
                  <a:pt x="17793" y="15429"/>
                  <a:pt x="18002" y="16510"/>
                </a:cubicBezTo>
                <a:cubicBezTo>
                  <a:pt x="18096" y="17040"/>
                  <a:pt x="18229" y="17590"/>
                  <a:pt x="18362" y="18121"/>
                </a:cubicBezTo>
                <a:cubicBezTo>
                  <a:pt x="18476" y="18557"/>
                  <a:pt x="18627" y="19031"/>
                  <a:pt x="18968" y="19334"/>
                </a:cubicBezTo>
                <a:cubicBezTo>
                  <a:pt x="19197" y="19533"/>
                  <a:pt x="19456" y="19618"/>
                  <a:pt x="19715" y="19618"/>
                </a:cubicBezTo>
                <a:cubicBezTo>
                  <a:pt x="20273" y="19618"/>
                  <a:pt x="20833" y="19220"/>
                  <a:pt x="21092" y="18690"/>
                </a:cubicBezTo>
                <a:cubicBezTo>
                  <a:pt x="21300" y="18178"/>
                  <a:pt x="21338" y="17628"/>
                  <a:pt x="21205" y="17078"/>
                </a:cubicBezTo>
                <a:cubicBezTo>
                  <a:pt x="21111" y="16472"/>
                  <a:pt x="20902" y="15884"/>
                  <a:pt x="20731" y="15277"/>
                </a:cubicBezTo>
                <a:lnTo>
                  <a:pt x="18684" y="7903"/>
                </a:lnTo>
                <a:cubicBezTo>
                  <a:pt x="18514" y="7315"/>
                  <a:pt x="18362" y="6728"/>
                  <a:pt x="18191" y="6102"/>
                </a:cubicBezTo>
                <a:cubicBezTo>
                  <a:pt x="18162" y="6043"/>
                  <a:pt x="18106" y="6015"/>
                  <a:pt x="18051" y="6015"/>
                </a:cubicBezTo>
                <a:cubicBezTo>
                  <a:pt x="17966" y="6015"/>
                  <a:pt x="17884" y="6082"/>
                  <a:pt x="17907" y="6197"/>
                </a:cubicBezTo>
                <a:cubicBezTo>
                  <a:pt x="18589" y="8623"/>
                  <a:pt x="19253" y="11050"/>
                  <a:pt x="19935" y="13476"/>
                </a:cubicBezTo>
                <a:lnTo>
                  <a:pt x="20428" y="15315"/>
                </a:lnTo>
                <a:cubicBezTo>
                  <a:pt x="20599" y="15903"/>
                  <a:pt x="20788" y="16491"/>
                  <a:pt x="20902" y="17078"/>
                </a:cubicBezTo>
                <a:cubicBezTo>
                  <a:pt x="21016" y="17609"/>
                  <a:pt x="21035" y="18216"/>
                  <a:pt x="20750" y="18690"/>
                </a:cubicBezTo>
                <a:cubicBezTo>
                  <a:pt x="20542" y="19050"/>
                  <a:pt x="20144" y="19296"/>
                  <a:pt x="19727" y="19334"/>
                </a:cubicBezTo>
                <a:cubicBezTo>
                  <a:pt x="19253" y="19334"/>
                  <a:pt x="18950" y="18917"/>
                  <a:pt x="18798" y="18519"/>
                </a:cubicBezTo>
                <a:cubicBezTo>
                  <a:pt x="18627" y="18026"/>
                  <a:pt x="18495" y="17533"/>
                  <a:pt x="18400" y="17040"/>
                </a:cubicBezTo>
                <a:cubicBezTo>
                  <a:pt x="18172" y="15979"/>
                  <a:pt x="17983" y="14898"/>
                  <a:pt x="17812" y="13837"/>
                </a:cubicBezTo>
                <a:cubicBezTo>
                  <a:pt x="17452" y="11713"/>
                  <a:pt x="17130" y="9571"/>
                  <a:pt x="16428" y="7524"/>
                </a:cubicBezTo>
                <a:cubicBezTo>
                  <a:pt x="16239" y="7031"/>
                  <a:pt x="16049" y="6538"/>
                  <a:pt x="15822" y="6064"/>
                </a:cubicBezTo>
                <a:cubicBezTo>
                  <a:pt x="15632" y="5590"/>
                  <a:pt x="15386" y="5154"/>
                  <a:pt x="15082" y="4756"/>
                </a:cubicBezTo>
                <a:cubicBezTo>
                  <a:pt x="14841" y="4446"/>
                  <a:pt x="14506" y="4199"/>
                  <a:pt x="14120" y="4199"/>
                </a:cubicBezTo>
                <a:cubicBezTo>
                  <a:pt x="14081" y="4199"/>
                  <a:pt x="14042" y="4201"/>
                  <a:pt x="14002" y="4207"/>
                </a:cubicBezTo>
                <a:cubicBezTo>
                  <a:pt x="13661" y="4282"/>
                  <a:pt x="13395" y="4529"/>
                  <a:pt x="13281" y="4851"/>
                </a:cubicBezTo>
                <a:cubicBezTo>
                  <a:pt x="13149" y="5230"/>
                  <a:pt x="13092" y="5609"/>
                  <a:pt x="13130" y="6007"/>
                </a:cubicBezTo>
                <a:cubicBezTo>
                  <a:pt x="13187" y="6538"/>
                  <a:pt x="13281" y="7088"/>
                  <a:pt x="13395" y="7619"/>
                </a:cubicBezTo>
                <a:cubicBezTo>
                  <a:pt x="13623" y="8794"/>
                  <a:pt x="13907" y="9969"/>
                  <a:pt x="14267" y="11126"/>
                </a:cubicBezTo>
                <a:cubicBezTo>
                  <a:pt x="14608" y="12244"/>
                  <a:pt x="15044" y="13344"/>
                  <a:pt x="15442" y="14443"/>
                </a:cubicBezTo>
                <a:cubicBezTo>
                  <a:pt x="15879" y="15524"/>
                  <a:pt x="16182" y="16642"/>
                  <a:pt x="16333" y="17799"/>
                </a:cubicBezTo>
                <a:cubicBezTo>
                  <a:pt x="16409" y="18329"/>
                  <a:pt x="16390" y="18879"/>
                  <a:pt x="16296" y="19410"/>
                </a:cubicBezTo>
                <a:cubicBezTo>
                  <a:pt x="16277" y="19618"/>
                  <a:pt x="16144" y="19789"/>
                  <a:pt x="15973" y="19884"/>
                </a:cubicBezTo>
                <a:cubicBezTo>
                  <a:pt x="15943" y="19889"/>
                  <a:pt x="15912" y="19892"/>
                  <a:pt x="15882" y="19892"/>
                </a:cubicBezTo>
                <a:cubicBezTo>
                  <a:pt x="15710" y="19892"/>
                  <a:pt x="15558" y="19802"/>
                  <a:pt x="15461" y="19656"/>
                </a:cubicBezTo>
                <a:cubicBezTo>
                  <a:pt x="15329" y="19467"/>
                  <a:pt x="15215" y="19258"/>
                  <a:pt x="15139" y="19031"/>
                </a:cubicBezTo>
                <a:cubicBezTo>
                  <a:pt x="15025" y="18746"/>
                  <a:pt x="14912" y="18481"/>
                  <a:pt x="14817" y="18197"/>
                </a:cubicBezTo>
                <a:cubicBezTo>
                  <a:pt x="14608" y="17628"/>
                  <a:pt x="14419" y="17059"/>
                  <a:pt x="14248" y="16491"/>
                </a:cubicBezTo>
                <a:cubicBezTo>
                  <a:pt x="13888" y="15353"/>
                  <a:pt x="13566" y="14178"/>
                  <a:pt x="13300" y="13003"/>
                </a:cubicBezTo>
                <a:cubicBezTo>
                  <a:pt x="13073" y="12017"/>
                  <a:pt x="12921" y="11031"/>
                  <a:pt x="12694" y="10045"/>
                </a:cubicBezTo>
                <a:cubicBezTo>
                  <a:pt x="12334" y="8377"/>
                  <a:pt x="11822" y="6576"/>
                  <a:pt x="10590" y="5306"/>
                </a:cubicBezTo>
                <a:cubicBezTo>
                  <a:pt x="10305" y="5022"/>
                  <a:pt x="9983" y="4756"/>
                  <a:pt x="9623" y="4548"/>
                </a:cubicBezTo>
                <a:cubicBezTo>
                  <a:pt x="9603" y="4534"/>
                  <a:pt x="9580" y="4528"/>
                  <a:pt x="9558" y="4528"/>
                </a:cubicBezTo>
                <a:cubicBezTo>
                  <a:pt x="9517" y="4528"/>
                  <a:pt x="9477" y="4549"/>
                  <a:pt x="9452" y="4586"/>
                </a:cubicBezTo>
                <a:cubicBezTo>
                  <a:pt x="8978" y="5458"/>
                  <a:pt x="9016" y="6481"/>
                  <a:pt x="9168" y="7448"/>
                </a:cubicBezTo>
                <a:cubicBezTo>
                  <a:pt x="9338" y="8510"/>
                  <a:pt x="9604" y="9571"/>
                  <a:pt x="9869" y="10633"/>
                </a:cubicBezTo>
                <a:cubicBezTo>
                  <a:pt x="10438" y="12832"/>
                  <a:pt x="11101" y="14993"/>
                  <a:pt x="11879" y="17135"/>
                </a:cubicBezTo>
                <a:cubicBezTo>
                  <a:pt x="12182" y="18007"/>
                  <a:pt x="12618" y="19182"/>
                  <a:pt x="11784" y="19922"/>
                </a:cubicBezTo>
                <a:cubicBezTo>
                  <a:pt x="11612" y="20082"/>
                  <a:pt x="11386" y="20166"/>
                  <a:pt x="11158" y="20166"/>
                </a:cubicBezTo>
                <a:cubicBezTo>
                  <a:pt x="11008" y="20166"/>
                  <a:pt x="10858" y="20130"/>
                  <a:pt x="10722" y="20055"/>
                </a:cubicBezTo>
                <a:cubicBezTo>
                  <a:pt x="10400" y="19827"/>
                  <a:pt x="10172" y="19524"/>
                  <a:pt x="10021" y="19182"/>
                </a:cubicBezTo>
                <a:cubicBezTo>
                  <a:pt x="9831" y="18784"/>
                  <a:pt x="9699" y="18367"/>
                  <a:pt x="9585" y="17950"/>
                </a:cubicBezTo>
                <a:lnTo>
                  <a:pt x="9111" y="16244"/>
                </a:lnTo>
                <a:lnTo>
                  <a:pt x="8125" y="12832"/>
                </a:lnTo>
                <a:cubicBezTo>
                  <a:pt x="7822" y="11732"/>
                  <a:pt x="7519" y="10614"/>
                  <a:pt x="7177" y="9514"/>
                </a:cubicBezTo>
                <a:cubicBezTo>
                  <a:pt x="6950" y="8737"/>
                  <a:pt x="6665" y="7903"/>
                  <a:pt x="6059" y="7353"/>
                </a:cubicBezTo>
                <a:cubicBezTo>
                  <a:pt x="5907" y="7221"/>
                  <a:pt x="5737" y="7107"/>
                  <a:pt x="5547" y="7012"/>
                </a:cubicBezTo>
                <a:cubicBezTo>
                  <a:pt x="5534" y="7008"/>
                  <a:pt x="5519" y="7005"/>
                  <a:pt x="5505" y="7005"/>
                </a:cubicBezTo>
                <a:cubicBezTo>
                  <a:pt x="5457" y="7005"/>
                  <a:pt x="5410" y="7030"/>
                  <a:pt x="5395" y="7088"/>
                </a:cubicBezTo>
                <a:cubicBezTo>
                  <a:pt x="5054" y="9041"/>
                  <a:pt x="5661" y="10936"/>
                  <a:pt x="6305" y="12775"/>
                </a:cubicBezTo>
                <a:cubicBezTo>
                  <a:pt x="6628" y="13723"/>
                  <a:pt x="6988" y="14671"/>
                  <a:pt x="7253" y="15638"/>
                </a:cubicBezTo>
                <a:cubicBezTo>
                  <a:pt x="7386" y="16093"/>
                  <a:pt x="7481" y="16566"/>
                  <a:pt x="7537" y="17059"/>
                </a:cubicBezTo>
                <a:cubicBezTo>
                  <a:pt x="7556" y="17457"/>
                  <a:pt x="7481" y="17969"/>
                  <a:pt x="7064" y="18121"/>
                </a:cubicBezTo>
                <a:cubicBezTo>
                  <a:pt x="6994" y="18147"/>
                  <a:pt x="6924" y="18158"/>
                  <a:pt x="6855" y="18158"/>
                </a:cubicBezTo>
                <a:cubicBezTo>
                  <a:pt x="6568" y="18158"/>
                  <a:pt x="6295" y="17959"/>
                  <a:pt x="6097" y="17761"/>
                </a:cubicBezTo>
                <a:cubicBezTo>
                  <a:pt x="5774" y="17438"/>
                  <a:pt x="5547" y="17059"/>
                  <a:pt x="5376" y="16642"/>
                </a:cubicBezTo>
                <a:cubicBezTo>
                  <a:pt x="4959" y="15619"/>
                  <a:pt x="4561" y="14595"/>
                  <a:pt x="4182" y="13571"/>
                </a:cubicBezTo>
                <a:cubicBezTo>
                  <a:pt x="3405" y="11505"/>
                  <a:pt x="2703" y="9401"/>
                  <a:pt x="2059" y="7278"/>
                </a:cubicBezTo>
                <a:cubicBezTo>
                  <a:pt x="1414" y="5154"/>
                  <a:pt x="846" y="3012"/>
                  <a:pt x="334" y="851"/>
                </a:cubicBezTo>
                <a:cubicBezTo>
                  <a:pt x="277" y="586"/>
                  <a:pt x="220" y="320"/>
                  <a:pt x="163" y="55"/>
                </a:cubicBezTo>
                <a:cubicBezTo>
                  <a:pt x="156" y="17"/>
                  <a:pt x="126" y="0"/>
                  <a:pt x="95" y="0"/>
                </a:cubicBezTo>
                <a:close/>
              </a:path>
            </a:pathLst>
          </a:custGeom>
          <a:solidFill>
            <a:srgbClr val="3C8DA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blipFill>
          <a:blip r:embed="rId1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3000"/>
              <a:buFont typeface="Overpass Black"/>
              <a:buNone/>
              <a:defRPr sz="300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lvl="2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lvl="3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lvl="4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lvl="5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lvl="6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●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lvl="7" indent="-31750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Char char="○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lvl="8" indent="-317500">
              <a:lnSpc>
                <a:spcPct val="100000"/>
              </a:lnSpc>
              <a:spcBef>
                <a:spcPts val="1600"/>
              </a:spcBef>
              <a:spcAft>
                <a:spcPts val="1600"/>
              </a:spcAft>
              <a:buClr>
                <a:schemeClr val="dk2"/>
              </a:buClr>
              <a:buSzPts val="1400"/>
              <a:buFont typeface="Open Sans"/>
              <a:buChar char="■"/>
              <a:defRPr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5" r:id="rId3"/>
    <p:sldLayoutId id="2147483657" r:id="rId4"/>
    <p:sldLayoutId id="2147483658" r:id="rId5"/>
    <p:sldLayoutId id="2147483659" r:id="rId6"/>
    <p:sldLayoutId id="2147483660" r:id="rId7"/>
    <p:sldLayoutId id="2147483664" r:id="rId8"/>
    <p:sldLayoutId id="2147483667" r:id="rId9"/>
    <p:sldLayoutId id="2147483671" r:id="rId10"/>
    <p:sldLayoutId id="2147483672" r:id="rId11"/>
    <p:sldLayoutId id="2147483677" r:id="rId12"/>
    <p:sldLayoutId id="2147483678" r:id="rId13"/>
    <p:sldLayoutId id="2147483679" r:id="rId14"/>
    <p:sldLayoutId id="2147483680" r:id="rId15"/>
    <p:sldLayoutId id="2147483681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21.png"/><Relationship Id="rId7" Type="http://schemas.openxmlformats.org/officeDocument/2006/relationships/slide" Target="slide5.xml"/><Relationship Id="rId12" Type="http://schemas.openxmlformats.org/officeDocument/2006/relationships/slide" Target="slide10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slide" Target="slide8.xml"/><Relationship Id="rId11" Type="http://schemas.openxmlformats.org/officeDocument/2006/relationships/slide" Target="slide9.xml"/><Relationship Id="rId5" Type="http://schemas.openxmlformats.org/officeDocument/2006/relationships/slide" Target="slide7.xml"/><Relationship Id="rId10" Type="http://schemas.openxmlformats.org/officeDocument/2006/relationships/slide" Target="slide4.xml"/><Relationship Id="rId4" Type="http://schemas.openxmlformats.org/officeDocument/2006/relationships/image" Target="../media/image3.png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slide" Target="slide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Relationship Id="rId4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25" name="Google Shape;2125;p38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 rot="9461196">
            <a:off x="1917996" y="2388117"/>
            <a:ext cx="2894873" cy="2593323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6" name="Google Shape;2126;p38"/>
          <p:cNvPicPr preferRelativeResize="0"/>
          <p:nvPr/>
        </p:nvPicPr>
        <p:blipFill>
          <a:blip r:embed="rId4">
            <a:alphaModFix amt="74000"/>
          </a:blip>
          <a:stretch>
            <a:fillRect/>
          </a:stretch>
        </p:blipFill>
        <p:spPr>
          <a:xfrm rot="1377427">
            <a:off x="4764679" y="752254"/>
            <a:ext cx="2894876" cy="2593327"/>
          </a:xfrm>
          <a:prstGeom prst="rect">
            <a:avLst/>
          </a:prstGeom>
          <a:noFill/>
          <a:ln>
            <a:noFill/>
          </a:ln>
        </p:spPr>
      </p:pic>
      <p:pic>
        <p:nvPicPr>
          <p:cNvPr id="2127" name="Google Shape;2127;p38"/>
          <p:cNvPicPr preferRelativeResize="0"/>
          <p:nvPr/>
        </p:nvPicPr>
        <p:blipFill>
          <a:blip r:embed="rId5">
            <a:alphaModFix amt="47000"/>
          </a:blip>
          <a:stretch>
            <a:fillRect/>
          </a:stretch>
        </p:blipFill>
        <p:spPr>
          <a:xfrm>
            <a:off x="1808452" y="227299"/>
            <a:ext cx="5527099" cy="4562724"/>
          </a:xfrm>
          <a:prstGeom prst="rect">
            <a:avLst/>
          </a:prstGeom>
          <a:noFill/>
          <a:ln>
            <a:noFill/>
          </a:ln>
        </p:spPr>
      </p:pic>
      <p:sp>
        <p:nvSpPr>
          <p:cNvPr id="2128" name="Google Shape;2128;p38"/>
          <p:cNvSpPr txBox="1">
            <a:spLocks noGrp="1"/>
          </p:cNvSpPr>
          <p:nvPr>
            <p:ph type="ctrTitle"/>
          </p:nvPr>
        </p:nvSpPr>
        <p:spPr>
          <a:xfrm>
            <a:off x="882770" y="962244"/>
            <a:ext cx="754123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1500" dirty="0"/>
              <a:t>M</a:t>
            </a:r>
            <a:r>
              <a:rPr lang="en" sz="11500" dirty="0"/>
              <a:t>aquillaje </a:t>
            </a:r>
            <a:endParaRPr sz="11500" dirty="0"/>
          </a:p>
        </p:txBody>
      </p:sp>
      <p:sp>
        <p:nvSpPr>
          <p:cNvPr id="2129" name="Google Shape;2129;p38"/>
          <p:cNvSpPr txBox="1">
            <a:spLocks noGrp="1"/>
          </p:cNvSpPr>
          <p:nvPr>
            <p:ph type="subTitle" idx="1"/>
          </p:nvPr>
        </p:nvSpPr>
        <p:spPr>
          <a:xfrm>
            <a:off x="521567" y="3206825"/>
            <a:ext cx="77040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400" dirty="0">
                <a:latin typeface="Gill Sans MT" panose="020B0502020104020203" pitchFamily="34" charset="0"/>
              </a:rPr>
              <a:t>D</a:t>
            </a:r>
            <a:r>
              <a:rPr lang="en" sz="2400" dirty="0">
                <a:latin typeface="Gill Sans MT" panose="020B0502020104020203" pitchFamily="34" charset="0"/>
              </a:rPr>
              <a:t>anna Isela Rodríguez López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latin typeface="Gill Sans MT" panose="020B0502020104020203" pitchFamily="34" charset="0"/>
              </a:rPr>
              <a:t>Licenciatura en Medicina Veterinaria y Zootecnia</a:t>
            </a:r>
            <a:endParaRPr sz="2400" dirty="0">
              <a:latin typeface="Gill Sans MT" panose="020B0502020104020203" pitchFamily="34" charset="0"/>
            </a:endParaRPr>
          </a:p>
        </p:txBody>
      </p:sp>
      <p:sp>
        <p:nvSpPr>
          <p:cNvPr id="2130" name="Google Shape;2130;p38"/>
          <p:cNvSpPr/>
          <p:nvPr/>
        </p:nvSpPr>
        <p:spPr>
          <a:xfrm>
            <a:off x="-3657600" y="7305175"/>
            <a:ext cx="792600" cy="792600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9" name="Google Shape;2469;p52"/>
          <p:cNvSpPr txBox="1"/>
          <p:nvPr/>
        </p:nvSpPr>
        <p:spPr>
          <a:xfrm>
            <a:off x="3036257" y="2259428"/>
            <a:ext cx="2881889" cy="1520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73763"/>
                </a:solidFill>
                <a:latin typeface="Open Sans"/>
                <a:ea typeface="Open Sans"/>
                <a:cs typeface="Open Sans"/>
                <a:sym typeface="Open Sans"/>
              </a:rPr>
              <a:t>Baking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73763"/>
                </a:solidFill>
                <a:latin typeface="Open Sans"/>
                <a:ea typeface="Open Sans"/>
                <a:cs typeface="Open Sans"/>
                <a:sym typeface="Open Sans"/>
              </a:rPr>
              <a:t>Contorno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73763"/>
                </a:solidFill>
                <a:latin typeface="Open Sans"/>
                <a:ea typeface="Open Sans"/>
                <a:cs typeface="Open Sans"/>
                <a:sym typeface="Open Sans"/>
              </a:rPr>
              <a:t> Draping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73763"/>
                </a:solidFill>
                <a:latin typeface="Open Sans"/>
                <a:ea typeface="Open Sans"/>
                <a:cs typeface="Open Sans"/>
                <a:sym typeface="Open Sans"/>
              </a:rPr>
              <a:t>Strobing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073763"/>
                </a:solidFill>
                <a:latin typeface="Open Sans"/>
                <a:ea typeface="Open Sans"/>
                <a:cs typeface="Open Sans"/>
                <a:sym typeface="Open Sans"/>
              </a:rPr>
              <a:t>Whisking </a:t>
            </a:r>
          </a:p>
        </p:txBody>
      </p:sp>
      <p:sp>
        <p:nvSpPr>
          <p:cNvPr id="2476" name="Google Shape;2476;p52"/>
          <p:cNvSpPr txBox="1">
            <a:spLocks noGrp="1"/>
          </p:cNvSpPr>
          <p:nvPr>
            <p:ph type="ctrTitle"/>
          </p:nvPr>
        </p:nvSpPr>
        <p:spPr>
          <a:xfrm>
            <a:off x="640952" y="785874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solidFill>
                  <a:schemeClr val="dk2"/>
                </a:solidFill>
                <a:hlinkClick r:id="rId3" action="ppaction://hlinksldjump"/>
              </a:rPr>
              <a:t>Técnicas de automaquillaje</a:t>
            </a:r>
            <a:endParaRPr dirty="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7" name="Google Shape;2807;p64"/>
          <p:cNvSpPr txBox="1">
            <a:spLocks noGrp="1"/>
          </p:cNvSpPr>
          <p:nvPr>
            <p:ph type="subTitle" idx="1"/>
          </p:nvPr>
        </p:nvSpPr>
        <p:spPr>
          <a:xfrm>
            <a:off x="1284000" y="1685579"/>
            <a:ext cx="6576000" cy="264828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latin typeface="Gill Sans MT" panose="020B0502020104020203" pitchFamily="34" charset="0"/>
              </a:rPr>
              <a:t>Para ejercer como maquillador o maquilladora profesional debemos formarnos en la materia y conocer bien el sector. Lo más recomendable es que llevemos un curso de maquillaje profesional. Ya que nos dará las herramientas y conocimientos necesarios para convertirnos en un buen profesional.</a:t>
            </a:r>
            <a:endParaRPr sz="2000" b="1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42AE2B01-0542-4B31-AB2B-CCFF65E5EDC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6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235172" y="544829"/>
            <a:ext cx="6673655" cy="4318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19529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Google Shape;2143;p40">
            <a:extLst>
              <a:ext uri="{FF2B5EF4-FFF2-40B4-BE49-F238E27FC236}">
                <a16:creationId xmlns:a16="http://schemas.microsoft.com/office/drawing/2014/main" id="{D443ED8A-116F-4CF9-92A1-9E7B5E66D201}"/>
              </a:ext>
            </a:extLst>
          </p:cNvPr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4820510" y="3724153"/>
            <a:ext cx="842174" cy="708408"/>
          </a:xfrm>
          <a:prstGeom prst="rect">
            <a:avLst/>
          </a:prstGeom>
          <a:noFill/>
          <a:ln>
            <a:noFill/>
          </a:ln>
        </p:spPr>
      </p:pic>
      <p:sp>
        <p:nvSpPr>
          <p:cNvPr id="2141" name="Google Shape;2141;p40"/>
          <p:cNvSpPr txBox="1">
            <a:spLocks noGrp="1"/>
          </p:cNvSpPr>
          <p:nvPr>
            <p:ph type="ctrTitle" idx="21"/>
          </p:nvPr>
        </p:nvSpPr>
        <p:spPr>
          <a:xfrm>
            <a:off x="720000" y="342524"/>
            <a:ext cx="7704000" cy="57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Maquillaje</a:t>
            </a:r>
            <a:endParaRPr dirty="0"/>
          </a:p>
        </p:txBody>
      </p:sp>
      <p:pic>
        <p:nvPicPr>
          <p:cNvPr id="2142" name="Google Shape;2142;p40"/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3214571" y="2708993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3" name="Google Shape;2143;p40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808330" y="2751885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4" name="Google Shape;2144;p40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5777566" y="2685759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5" name="Google Shape;2145;p40"/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759925" y="1601697"/>
            <a:ext cx="842174" cy="708408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6" name="Google Shape;2146;p40"/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5783856" y="1612792"/>
            <a:ext cx="842174" cy="708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47" name="Google Shape;2147;p40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3294234" y="1601697"/>
            <a:ext cx="842174" cy="708408"/>
          </a:xfrm>
          <a:prstGeom prst="rect">
            <a:avLst/>
          </a:prstGeom>
          <a:noFill/>
          <a:ln>
            <a:noFill/>
          </a:ln>
        </p:spPr>
      </p:pic>
      <p:sp>
        <p:nvSpPr>
          <p:cNvPr id="2148" name="Google Shape;2148;p40"/>
          <p:cNvSpPr txBox="1">
            <a:spLocks noGrp="1"/>
          </p:cNvSpPr>
          <p:nvPr>
            <p:ph type="title"/>
          </p:nvPr>
        </p:nvSpPr>
        <p:spPr>
          <a:xfrm>
            <a:off x="3117258" y="2755066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05</a:t>
            </a:r>
            <a:endParaRPr dirty="0"/>
          </a:p>
        </p:txBody>
      </p:sp>
      <p:sp>
        <p:nvSpPr>
          <p:cNvPr id="2149" name="Google Shape;2149;p40"/>
          <p:cNvSpPr txBox="1">
            <a:spLocks noGrp="1"/>
          </p:cNvSpPr>
          <p:nvPr>
            <p:ph type="title" idx="2"/>
          </p:nvPr>
        </p:nvSpPr>
        <p:spPr>
          <a:xfrm>
            <a:off x="5697526" y="2767881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06</a:t>
            </a:r>
            <a:endParaRPr dirty="0"/>
          </a:p>
        </p:txBody>
      </p:sp>
      <p:sp>
        <p:nvSpPr>
          <p:cNvPr id="2150" name="Google Shape;2150;p40"/>
          <p:cNvSpPr txBox="1">
            <a:spLocks noGrp="1"/>
          </p:cNvSpPr>
          <p:nvPr>
            <p:ph type="title" idx="3"/>
          </p:nvPr>
        </p:nvSpPr>
        <p:spPr>
          <a:xfrm>
            <a:off x="5697526" y="1667000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03</a:t>
            </a:r>
            <a:endParaRPr/>
          </a:p>
        </p:txBody>
      </p:sp>
      <p:sp>
        <p:nvSpPr>
          <p:cNvPr id="2151" name="Google Shape;2151;p40"/>
          <p:cNvSpPr txBox="1">
            <a:spLocks noGrp="1"/>
          </p:cNvSpPr>
          <p:nvPr>
            <p:ph type="title" idx="4"/>
          </p:nvPr>
        </p:nvSpPr>
        <p:spPr>
          <a:xfrm>
            <a:off x="662612" y="2833185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04</a:t>
            </a:r>
            <a:endParaRPr dirty="0"/>
          </a:p>
        </p:txBody>
      </p:sp>
      <p:sp>
        <p:nvSpPr>
          <p:cNvPr id="2152" name="Google Shape;2152;p40"/>
          <p:cNvSpPr txBox="1">
            <a:spLocks noGrp="1"/>
          </p:cNvSpPr>
          <p:nvPr>
            <p:ph type="title" idx="5"/>
          </p:nvPr>
        </p:nvSpPr>
        <p:spPr>
          <a:xfrm>
            <a:off x="637282" y="1667000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01</a:t>
            </a:r>
            <a:endParaRPr dirty="0"/>
          </a:p>
        </p:txBody>
      </p:sp>
      <p:sp>
        <p:nvSpPr>
          <p:cNvPr id="2153" name="Google Shape;2153;p40"/>
          <p:cNvSpPr txBox="1">
            <a:spLocks noGrp="1"/>
          </p:cNvSpPr>
          <p:nvPr>
            <p:ph type="title" idx="6"/>
          </p:nvPr>
        </p:nvSpPr>
        <p:spPr>
          <a:xfrm>
            <a:off x="3170031" y="1667000"/>
            <a:ext cx="10368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02</a:t>
            </a:r>
            <a:endParaRPr/>
          </a:p>
        </p:txBody>
      </p:sp>
      <p:sp>
        <p:nvSpPr>
          <p:cNvPr id="2154" name="Google Shape;2154;p40"/>
          <p:cNvSpPr txBox="1">
            <a:spLocks noGrp="1"/>
          </p:cNvSpPr>
          <p:nvPr>
            <p:ph type="ctrTitle" idx="7"/>
          </p:nvPr>
        </p:nvSpPr>
        <p:spPr>
          <a:xfrm>
            <a:off x="4084844" y="3321092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latin typeface="Gill Sans MT" panose="020B0502020104020203" pitchFamily="34" charset="0"/>
                <a:hlinkClick r:id="rId5" action="ppaction://hlinksldjump"/>
              </a:rPr>
              <a:t>Morfología y visagismo</a:t>
            </a:r>
            <a:br>
              <a:rPr lang="es-MX" sz="2000" b="1" dirty="0">
                <a:latin typeface="Gill Sans MT" panose="020B0502020104020203" pitchFamily="34" charset="0"/>
              </a:rPr>
            </a:br>
            <a:endParaRPr sz="2000" b="1" dirty="0">
              <a:latin typeface="Gill Sans MT" panose="020B0502020104020203" pitchFamily="34" charset="0"/>
            </a:endParaRPr>
          </a:p>
        </p:txBody>
      </p:sp>
      <p:sp>
        <p:nvSpPr>
          <p:cNvPr id="2156" name="Google Shape;2156;p40"/>
          <p:cNvSpPr txBox="1">
            <a:spLocks noGrp="1"/>
          </p:cNvSpPr>
          <p:nvPr>
            <p:ph type="ctrTitle" idx="8"/>
          </p:nvPr>
        </p:nvSpPr>
        <p:spPr>
          <a:xfrm>
            <a:off x="6734326" y="359918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latin typeface="Gill Sans MT" panose="020B0502020104020203" pitchFamily="34" charset="0"/>
                <a:hlinkClick r:id="rId6" action="ppaction://hlinksldjump"/>
              </a:rPr>
              <a:t>Estilos de maquillaje social</a:t>
            </a:r>
            <a:br>
              <a:rPr lang="es-MX" sz="2000" b="1" dirty="0">
                <a:latin typeface="Gill Sans MT" panose="020B0502020104020203" pitchFamily="34" charset="0"/>
              </a:rPr>
            </a:br>
            <a:endParaRPr sz="2000" b="1" dirty="0">
              <a:latin typeface="Gill Sans MT" panose="020B0502020104020203" pitchFamily="34" charset="0"/>
            </a:endParaRPr>
          </a:p>
        </p:txBody>
      </p:sp>
      <p:sp>
        <p:nvSpPr>
          <p:cNvPr id="2158" name="Google Shape;2158;p40"/>
          <p:cNvSpPr txBox="1">
            <a:spLocks noGrp="1"/>
          </p:cNvSpPr>
          <p:nvPr>
            <p:ph type="ctrTitle" idx="13"/>
          </p:nvPr>
        </p:nvSpPr>
        <p:spPr>
          <a:xfrm>
            <a:off x="6734542" y="2423374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latin typeface="Gill Sans MT" panose="020B0502020104020203" pitchFamily="34" charset="0"/>
                <a:hlinkClick r:id="rId7" action="ppaction://hlinksldjump"/>
              </a:rPr>
              <a:t>Equipo y técnicas de maquillaje</a:t>
            </a:r>
            <a:br>
              <a:rPr lang="es-MX" sz="2000" b="1" dirty="0">
                <a:latin typeface="Gill Sans MT" panose="020B0502020104020203" pitchFamily="34" charset="0"/>
              </a:rPr>
            </a:br>
            <a:endParaRPr sz="2000" b="1" dirty="0">
              <a:latin typeface="Gill Sans MT" panose="020B0502020104020203" pitchFamily="34" charset="0"/>
            </a:endParaRPr>
          </a:p>
        </p:txBody>
      </p:sp>
      <p:sp>
        <p:nvSpPr>
          <p:cNvPr id="2160" name="Google Shape;2160;p40"/>
          <p:cNvSpPr txBox="1">
            <a:spLocks noGrp="1"/>
          </p:cNvSpPr>
          <p:nvPr>
            <p:ph type="ctrTitle" idx="15"/>
          </p:nvPr>
        </p:nvSpPr>
        <p:spPr>
          <a:xfrm>
            <a:off x="1618950" y="3466800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latin typeface="Gill Sans MT" panose="020B0502020104020203" pitchFamily="34" charset="0"/>
                <a:hlinkClick r:id="rId8" action="ppaction://hlinksldjump"/>
              </a:rPr>
              <a:t>Higiene de los productos de maquillaje</a:t>
            </a:r>
            <a:br>
              <a:rPr lang="es-MX" sz="1800" b="1" dirty="0">
                <a:latin typeface="Gill Sans MT" panose="020B0502020104020203" pitchFamily="34" charset="0"/>
              </a:rPr>
            </a:br>
            <a:endParaRPr sz="1800" b="1" dirty="0">
              <a:latin typeface="Gill Sans MT" panose="020B0502020104020203" pitchFamily="34" charset="0"/>
            </a:endParaRPr>
          </a:p>
        </p:txBody>
      </p:sp>
      <p:sp>
        <p:nvSpPr>
          <p:cNvPr id="2162" name="Google Shape;2162;p40"/>
          <p:cNvSpPr txBox="1">
            <a:spLocks noGrp="1"/>
          </p:cNvSpPr>
          <p:nvPr>
            <p:ph type="ctrTitle" idx="17"/>
          </p:nvPr>
        </p:nvSpPr>
        <p:spPr>
          <a:xfrm>
            <a:off x="1543182" y="1639094"/>
            <a:ext cx="2074603" cy="87045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b="1" dirty="0">
                <a:latin typeface="Gill Sans MT" panose="020B0502020104020203" pitchFamily="34" charset="0"/>
                <a:hlinkClick r:id="rId9" action="ppaction://hlinksldjump"/>
              </a:rPr>
              <a:t>El maquillaje </a:t>
            </a:r>
            <a:br>
              <a:rPr lang="es-MX" sz="2000" b="1" dirty="0">
                <a:latin typeface="Gill Sans MT" panose="020B0502020104020203" pitchFamily="34" charset="0"/>
                <a:hlinkClick r:id="rId9" action="ppaction://hlinksldjump"/>
              </a:rPr>
            </a:br>
            <a:r>
              <a:rPr lang="es-MX" sz="2000" b="1" dirty="0">
                <a:latin typeface="Gill Sans MT" panose="020B0502020104020203" pitchFamily="34" charset="0"/>
                <a:hlinkClick r:id="rId9" action="ppaction://hlinksldjump"/>
              </a:rPr>
              <a:t>en la historia</a:t>
            </a:r>
            <a:br>
              <a:rPr lang="es-MX" sz="1400" b="1" dirty="0"/>
            </a:br>
            <a:endParaRPr sz="1400" b="1" dirty="0"/>
          </a:p>
        </p:txBody>
      </p:sp>
      <p:sp>
        <p:nvSpPr>
          <p:cNvPr id="2164" name="Google Shape;2164;p40"/>
          <p:cNvSpPr txBox="1">
            <a:spLocks noGrp="1"/>
          </p:cNvSpPr>
          <p:nvPr>
            <p:ph type="ctrTitle" idx="19"/>
          </p:nvPr>
        </p:nvSpPr>
        <p:spPr>
          <a:xfrm>
            <a:off x="4084844" y="2124825"/>
            <a:ext cx="1821000" cy="4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800" b="1" dirty="0">
                <a:latin typeface="Gill Sans MT" panose="020B0502020104020203" pitchFamily="34" charset="0"/>
              </a:rPr>
              <a:t>El </a:t>
            </a:r>
            <a:r>
              <a:rPr lang="es-MX" sz="1800" b="1" dirty="0">
                <a:latin typeface="Gill Sans MT" panose="020B0502020104020203" pitchFamily="34" charset="0"/>
                <a:hlinkClick r:id="rId10" action="ppaction://hlinksldjump"/>
              </a:rPr>
              <a:t>maquillaje</a:t>
            </a:r>
            <a:r>
              <a:rPr lang="es-MX" sz="1800" b="1" dirty="0">
                <a:latin typeface="Gill Sans MT" panose="020B0502020104020203" pitchFamily="34" charset="0"/>
              </a:rPr>
              <a:t>, la luz y el color</a:t>
            </a:r>
            <a:br>
              <a:rPr lang="es-MX" sz="1800" b="1" dirty="0">
                <a:latin typeface="Gill Sans MT" panose="020B0502020104020203" pitchFamily="34" charset="0"/>
              </a:rPr>
            </a:br>
            <a:endParaRPr sz="1800" b="1" dirty="0">
              <a:latin typeface="Gill Sans MT" panose="020B0502020104020203" pitchFamily="34" charset="0"/>
            </a:endParaRPr>
          </a:p>
        </p:txBody>
      </p:sp>
      <p:pic>
        <p:nvPicPr>
          <p:cNvPr id="36" name="Google Shape;2145;p40">
            <a:extLst>
              <a:ext uri="{FF2B5EF4-FFF2-40B4-BE49-F238E27FC236}">
                <a16:creationId xmlns:a16="http://schemas.microsoft.com/office/drawing/2014/main" id="{C3D5E2E9-0C80-47D9-85C5-D6D9D9CD9372}"/>
              </a:ext>
            </a:extLst>
          </p:cNvPr>
          <p:cNvPicPr preferRelativeResize="0"/>
          <p:nvPr/>
        </p:nvPicPr>
        <p:blipFill>
          <a:blip r:embed="rId4">
            <a:alphaModFix amt="64000"/>
          </a:blip>
          <a:stretch>
            <a:fillRect/>
          </a:stretch>
        </p:blipFill>
        <p:spPr>
          <a:xfrm>
            <a:off x="1905520" y="3764996"/>
            <a:ext cx="842174" cy="708408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2152;p40">
            <a:extLst>
              <a:ext uri="{FF2B5EF4-FFF2-40B4-BE49-F238E27FC236}">
                <a16:creationId xmlns:a16="http://schemas.microsoft.com/office/drawing/2014/main" id="{133E9CC0-E1CE-499D-8E7F-913266B8C1F9}"/>
              </a:ext>
            </a:extLst>
          </p:cNvPr>
          <p:cNvSpPr txBox="1">
            <a:spLocks/>
          </p:cNvSpPr>
          <p:nvPr/>
        </p:nvSpPr>
        <p:spPr>
          <a:xfrm>
            <a:off x="1808207" y="3854761"/>
            <a:ext cx="1036800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25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" dirty="0"/>
              <a:t>07</a:t>
            </a:r>
          </a:p>
        </p:txBody>
      </p:sp>
      <p:sp>
        <p:nvSpPr>
          <p:cNvPr id="39" name="Google Shape;2152;p40">
            <a:extLst>
              <a:ext uri="{FF2B5EF4-FFF2-40B4-BE49-F238E27FC236}">
                <a16:creationId xmlns:a16="http://schemas.microsoft.com/office/drawing/2014/main" id="{CED22A6E-AC8A-4C07-B7C5-8FDCDB2E15BA}"/>
              </a:ext>
            </a:extLst>
          </p:cNvPr>
          <p:cNvSpPr txBox="1">
            <a:spLocks/>
          </p:cNvSpPr>
          <p:nvPr/>
        </p:nvSpPr>
        <p:spPr>
          <a:xfrm>
            <a:off x="4820510" y="3824180"/>
            <a:ext cx="842174" cy="57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Overpass Black"/>
              <a:buNone/>
              <a:defRPr sz="25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800"/>
              <a:buFont typeface="Fira Sans Extra Condensed Medium"/>
              <a:buNone/>
              <a:defRPr sz="4800" b="0" i="0" u="none" strike="noStrike" cap="none">
                <a:solidFill>
                  <a:schemeClr val="dk2"/>
                </a:solidFill>
                <a:latin typeface="Fira Sans Extra Condensed Medium"/>
                <a:ea typeface="Fira Sans Extra Condensed Medium"/>
                <a:cs typeface="Fira Sans Extra Condensed Medium"/>
                <a:sym typeface="Fira Sans Extra Condensed Medium"/>
              </a:defRPr>
            </a:lvl9pPr>
          </a:lstStyle>
          <a:p>
            <a:r>
              <a:rPr lang="en" dirty="0"/>
              <a:t>08</a:t>
            </a:r>
          </a:p>
        </p:txBody>
      </p:sp>
      <p:sp>
        <p:nvSpPr>
          <p:cNvPr id="42" name="Google Shape;2160;p40">
            <a:extLst>
              <a:ext uri="{FF2B5EF4-FFF2-40B4-BE49-F238E27FC236}">
                <a16:creationId xmlns:a16="http://schemas.microsoft.com/office/drawing/2014/main" id="{373E362B-F77A-4867-B19C-E0358DE59BDE}"/>
              </a:ext>
            </a:extLst>
          </p:cNvPr>
          <p:cNvSpPr txBox="1">
            <a:spLocks/>
          </p:cNvSpPr>
          <p:nvPr/>
        </p:nvSpPr>
        <p:spPr>
          <a:xfrm>
            <a:off x="2947981" y="3747623"/>
            <a:ext cx="1821000" cy="7084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6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r>
              <a:rPr lang="es-MX" sz="2000" b="1" dirty="0">
                <a:latin typeface="Gill Sans MT" panose="020B0502020104020203" pitchFamily="34" charset="0"/>
                <a:hlinkClick r:id="rId11" action="ppaction://hlinksldjump"/>
              </a:rPr>
              <a:t>Maquillaje nupcial</a:t>
            </a:r>
            <a:endParaRPr lang="es-MX" sz="2000" b="1" dirty="0">
              <a:latin typeface="Gill Sans MT" panose="020B0502020104020203" pitchFamily="34" charset="0"/>
            </a:endParaRPr>
          </a:p>
        </p:txBody>
      </p:sp>
      <p:sp>
        <p:nvSpPr>
          <p:cNvPr id="43" name="Google Shape;2160;p40">
            <a:extLst>
              <a:ext uri="{FF2B5EF4-FFF2-40B4-BE49-F238E27FC236}">
                <a16:creationId xmlns:a16="http://schemas.microsoft.com/office/drawing/2014/main" id="{82B7B15F-9EE7-4C31-84B9-7347047098D0}"/>
              </a:ext>
            </a:extLst>
          </p:cNvPr>
          <p:cNvSpPr txBox="1">
            <a:spLocks/>
          </p:cNvSpPr>
          <p:nvPr/>
        </p:nvSpPr>
        <p:spPr>
          <a:xfrm>
            <a:off x="5905844" y="4040891"/>
            <a:ext cx="1821000" cy="450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6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"/>
              <a:buFont typeface="Overpass Black"/>
              <a:buNone/>
              <a:defRPr sz="1200" b="0" i="0" u="none" strike="noStrike" cap="none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defRPr>
            </a:lvl9pPr>
          </a:lstStyle>
          <a:p>
            <a:r>
              <a:rPr lang="es-MX" sz="1800" b="1" dirty="0">
                <a:latin typeface="Gill Sans MT" panose="020B0502020104020203" pitchFamily="34" charset="0"/>
                <a:hlinkClick r:id="rId12" action="ppaction://hlinksldjump"/>
              </a:rPr>
              <a:t>Técnicas de automaquillaje</a:t>
            </a:r>
            <a:endParaRPr lang="es-MX" sz="1800" b="1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" name="Google Shape;2170;p41"/>
          <p:cNvSpPr txBox="1">
            <a:spLocks noGrp="1"/>
          </p:cNvSpPr>
          <p:nvPr>
            <p:ph type="subTitle" idx="1"/>
          </p:nvPr>
        </p:nvSpPr>
        <p:spPr>
          <a:xfrm>
            <a:off x="803652" y="2571750"/>
            <a:ext cx="5178507" cy="1416356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dirty="0">
                <a:latin typeface="Gill Sans MT" panose="020B0502020104020203" pitchFamily="34" charset="0"/>
              </a:rPr>
              <a:t>La historia del maquillaje es milenaria y los principales registros de su utilización se remontan a los antiguos imperios de Egipto y Roma. Los egipcios utilizaban colores fuertes y brillantes para resaltar los ojos, además, teñían sus labios con ocre rojo y óxido de hierro natural</a:t>
            </a:r>
            <a:endParaRPr sz="2000" dirty="0">
              <a:latin typeface="Gill Sans MT" panose="020B0502020104020203" pitchFamily="34" charset="0"/>
            </a:endParaRPr>
          </a:p>
        </p:txBody>
      </p:sp>
      <p:sp>
        <p:nvSpPr>
          <p:cNvPr id="2172" name="Google Shape;2172;p41"/>
          <p:cNvSpPr/>
          <p:nvPr/>
        </p:nvSpPr>
        <p:spPr>
          <a:xfrm>
            <a:off x="4566955" y="-2521549"/>
            <a:ext cx="4624024" cy="7256966"/>
          </a:xfrm>
          <a:custGeom>
            <a:avLst/>
            <a:gdLst/>
            <a:ahLst/>
            <a:cxnLst/>
            <a:rect l="l" t="t" r="r" b="b"/>
            <a:pathLst>
              <a:path w="55812" h="94461" extrusionOk="0">
                <a:moveTo>
                  <a:pt x="36054" y="83719"/>
                </a:moveTo>
                <a:cubicBezTo>
                  <a:pt x="36059" y="85810"/>
                  <a:pt x="36230" y="87883"/>
                  <a:pt x="36585" y="89937"/>
                </a:cubicBezTo>
                <a:cubicBezTo>
                  <a:pt x="36680" y="90449"/>
                  <a:pt x="36775" y="90942"/>
                  <a:pt x="36888" y="91454"/>
                </a:cubicBezTo>
                <a:cubicBezTo>
                  <a:pt x="36926" y="91719"/>
                  <a:pt x="37002" y="91984"/>
                  <a:pt x="37059" y="92250"/>
                </a:cubicBezTo>
                <a:cubicBezTo>
                  <a:pt x="37097" y="92439"/>
                  <a:pt x="37305" y="92856"/>
                  <a:pt x="37211" y="93046"/>
                </a:cubicBezTo>
                <a:cubicBezTo>
                  <a:pt x="37154" y="93160"/>
                  <a:pt x="36831" y="93255"/>
                  <a:pt x="36718" y="93311"/>
                </a:cubicBezTo>
                <a:cubicBezTo>
                  <a:pt x="36509" y="93425"/>
                  <a:pt x="36282" y="93539"/>
                  <a:pt x="36035" y="93634"/>
                </a:cubicBezTo>
                <a:cubicBezTo>
                  <a:pt x="35599" y="93804"/>
                  <a:pt x="35144" y="93937"/>
                  <a:pt x="34689" y="93994"/>
                </a:cubicBezTo>
                <a:cubicBezTo>
                  <a:pt x="34597" y="94004"/>
                  <a:pt x="34505" y="94009"/>
                  <a:pt x="34414" y="94009"/>
                </a:cubicBezTo>
                <a:cubicBezTo>
                  <a:pt x="33623" y="94009"/>
                  <a:pt x="32889" y="93638"/>
                  <a:pt x="32566" y="92856"/>
                </a:cubicBezTo>
                <a:cubicBezTo>
                  <a:pt x="32244" y="92041"/>
                  <a:pt x="32471" y="91093"/>
                  <a:pt x="32756" y="90297"/>
                </a:cubicBezTo>
                <a:cubicBezTo>
                  <a:pt x="33362" y="88572"/>
                  <a:pt x="34234" y="86923"/>
                  <a:pt x="35125" y="85331"/>
                </a:cubicBezTo>
                <a:cubicBezTo>
                  <a:pt x="35426" y="84788"/>
                  <a:pt x="35736" y="84251"/>
                  <a:pt x="36054" y="83719"/>
                </a:cubicBezTo>
                <a:close/>
                <a:moveTo>
                  <a:pt x="43850" y="72899"/>
                </a:moveTo>
                <a:cubicBezTo>
                  <a:pt x="43926" y="74041"/>
                  <a:pt x="43988" y="75183"/>
                  <a:pt x="44035" y="76326"/>
                </a:cubicBezTo>
                <a:cubicBezTo>
                  <a:pt x="44111" y="78487"/>
                  <a:pt x="44149" y="80629"/>
                  <a:pt x="44130" y="82790"/>
                </a:cubicBezTo>
                <a:cubicBezTo>
                  <a:pt x="44111" y="83871"/>
                  <a:pt x="44092" y="84970"/>
                  <a:pt x="44054" y="86051"/>
                </a:cubicBezTo>
                <a:cubicBezTo>
                  <a:pt x="44016" y="87037"/>
                  <a:pt x="44092" y="88117"/>
                  <a:pt x="43864" y="89065"/>
                </a:cubicBezTo>
                <a:cubicBezTo>
                  <a:pt x="43789" y="89463"/>
                  <a:pt x="43599" y="89823"/>
                  <a:pt x="43334" y="90127"/>
                </a:cubicBezTo>
                <a:cubicBezTo>
                  <a:pt x="43194" y="90249"/>
                  <a:pt x="43052" y="90301"/>
                  <a:pt x="42914" y="90301"/>
                </a:cubicBezTo>
                <a:cubicBezTo>
                  <a:pt x="42585" y="90301"/>
                  <a:pt x="42287" y="90001"/>
                  <a:pt x="42139" y="89653"/>
                </a:cubicBezTo>
                <a:cubicBezTo>
                  <a:pt x="41874" y="88970"/>
                  <a:pt x="41760" y="88193"/>
                  <a:pt x="41609" y="87473"/>
                </a:cubicBezTo>
                <a:cubicBezTo>
                  <a:pt x="41324" y="86165"/>
                  <a:pt x="41021" y="84724"/>
                  <a:pt x="40149" y="83643"/>
                </a:cubicBezTo>
                <a:cubicBezTo>
                  <a:pt x="39770" y="83169"/>
                  <a:pt x="39277" y="82809"/>
                  <a:pt x="38708" y="82582"/>
                </a:cubicBezTo>
                <a:cubicBezTo>
                  <a:pt x="38695" y="82577"/>
                  <a:pt x="38683" y="82574"/>
                  <a:pt x="38671" y="82574"/>
                </a:cubicBezTo>
                <a:cubicBezTo>
                  <a:pt x="38594" y="82574"/>
                  <a:pt x="38540" y="82668"/>
                  <a:pt x="38557" y="82733"/>
                </a:cubicBezTo>
                <a:cubicBezTo>
                  <a:pt x="38917" y="84667"/>
                  <a:pt x="39277" y="86601"/>
                  <a:pt x="39618" y="88534"/>
                </a:cubicBezTo>
                <a:lnTo>
                  <a:pt x="40149" y="91397"/>
                </a:lnTo>
                <a:cubicBezTo>
                  <a:pt x="40263" y="92136"/>
                  <a:pt x="40452" y="92875"/>
                  <a:pt x="40187" y="93596"/>
                </a:cubicBezTo>
                <a:cubicBezTo>
                  <a:pt x="40092" y="93861"/>
                  <a:pt x="39921" y="94183"/>
                  <a:pt x="39618" y="94240"/>
                </a:cubicBezTo>
                <a:cubicBezTo>
                  <a:pt x="39604" y="94243"/>
                  <a:pt x="39590" y="94244"/>
                  <a:pt x="39576" y="94244"/>
                </a:cubicBezTo>
                <a:cubicBezTo>
                  <a:pt x="39294" y="94244"/>
                  <a:pt x="39081" y="93717"/>
                  <a:pt x="38955" y="93482"/>
                </a:cubicBezTo>
                <a:cubicBezTo>
                  <a:pt x="38670" y="92856"/>
                  <a:pt x="38462" y="92193"/>
                  <a:pt x="38348" y="91511"/>
                </a:cubicBezTo>
                <a:cubicBezTo>
                  <a:pt x="38083" y="90146"/>
                  <a:pt x="38045" y="88762"/>
                  <a:pt x="37855" y="87397"/>
                </a:cubicBezTo>
                <a:cubicBezTo>
                  <a:pt x="37647" y="85994"/>
                  <a:pt x="37230" y="84610"/>
                  <a:pt x="36244" y="83549"/>
                </a:cubicBezTo>
                <a:cubicBezTo>
                  <a:pt x="36227" y="83526"/>
                  <a:pt x="36203" y="83515"/>
                  <a:pt x="36178" y="83514"/>
                </a:cubicBezTo>
                <a:lnTo>
                  <a:pt x="36178" y="83514"/>
                </a:lnTo>
                <a:cubicBezTo>
                  <a:pt x="38436" y="79777"/>
                  <a:pt x="41102" y="76305"/>
                  <a:pt x="43850" y="72899"/>
                </a:cubicBezTo>
                <a:close/>
                <a:moveTo>
                  <a:pt x="124" y="0"/>
                </a:moveTo>
                <a:cubicBezTo>
                  <a:pt x="60" y="0"/>
                  <a:pt x="1" y="49"/>
                  <a:pt x="36" y="119"/>
                </a:cubicBezTo>
                <a:lnTo>
                  <a:pt x="17" y="119"/>
                </a:lnTo>
                <a:cubicBezTo>
                  <a:pt x="2955" y="8498"/>
                  <a:pt x="5989" y="16839"/>
                  <a:pt x="9135" y="25123"/>
                </a:cubicBezTo>
                <a:cubicBezTo>
                  <a:pt x="9894" y="27152"/>
                  <a:pt x="10671" y="29180"/>
                  <a:pt x="11467" y="31208"/>
                </a:cubicBezTo>
                <a:cubicBezTo>
                  <a:pt x="12168" y="33028"/>
                  <a:pt x="12794" y="34905"/>
                  <a:pt x="13647" y="36649"/>
                </a:cubicBezTo>
                <a:cubicBezTo>
                  <a:pt x="14292" y="37976"/>
                  <a:pt x="15221" y="39246"/>
                  <a:pt x="16623" y="39796"/>
                </a:cubicBezTo>
                <a:cubicBezTo>
                  <a:pt x="17283" y="40054"/>
                  <a:pt x="17979" y="40142"/>
                  <a:pt x="18690" y="40142"/>
                </a:cubicBezTo>
                <a:cubicBezTo>
                  <a:pt x="19959" y="40142"/>
                  <a:pt x="21272" y="39862"/>
                  <a:pt x="22500" y="39777"/>
                </a:cubicBezTo>
                <a:cubicBezTo>
                  <a:pt x="23246" y="39726"/>
                  <a:pt x="23995" y="39701"/>
                  <a:pt x="24747" y="39701"/>
                </a:cubicBezTo>
                <a:cubicBezTo>
                  <a:pt x="26249" y="39701"/>
                  <a:pt x="27757" y="39802"/>
                  <a:pt x="29249" y="40004"/>
                </a:cubicBezTo>
                <a:cubicBezTo>
                  <a:pt x="31106" y="40270"/>
                  <a:pt x="33021" y="40668"/>
                  <a:pt x="34727" y="41502"/>
                </a:cubicBezTo>
                <a:cubicBezTo>
                  <a:pt x="36433" y="42317"/>
                  <a:pt x="37836" y="43682"/>
                  <a:pt x="38708" y="45350"/>
                </a:cubicBezTo>
                <a:cubicBezTo>
                  <a:pt x="39580" y="46981"/>
                  <a:pt x="40054" y="48782"/>
                  <a:pt x="40471" y="50545"/>
                </a:cubicBezTo>
                <a:cubicBezTo>
                  <a:pt x="42179" y="57664"/>
                  <a:pt x="43282" y="64918"/>
                  <a:pt x="43803" y="72216"/>
                </a:cubicBezTo>
                <a:lnTo>
                  <a:pt x="43803" y="72216"/>
                </a:lnTo>
                <a:cubicBezTo>
                  <a:pt x="43494" y="72599"/>
                  <a:pt x="43186" y="72983"/>
                  <a:pt x="42879" y="73369"/>
                </a:cubicBezTo>
                <a:cubicBezTo>
                  <a:pt x="40831" y="75966"/>
                  <a:pt x="38822" y="78601"/>
                  <a:pt x="37021" y="81387"/>
                </a:cubicBezTo>
                <a:cubicBezTo>
                  <a:pt x="35277" y="84098"/>
                  <a:pt x="33571" y="87018"/>
                  <a:pt x="32471" y="90070"/>
                </a:cubicBezTo>
                <a:cubicBezTo>
                  <a:pt x="31997" y="91359"/>
                  <a:pt x="31770" y="93198"/>
                  <a:pt x="33154" y="94013"/>
                </a:cubicBezTo>
                <a:cubicBezTo>
                  <a:pt x="33534" y="94235"/>
                  <a:pt x="33946" y="94326"/>
                  <a:pt x="34367" y="94326"/>
                </a:cubicBezTo>
                <a:cubicBezTo>
                  <a:pt x="35456" y="94326"/>
                  <a:pt x="36609" y="93717"/>
                  <a:pt x="37457" y="93198"/>
                </a:cubicBezTo>
                <a:cubicBezTo>
                  <a:pt x="37514" y="93160"/>
                  <a:pt x="37533" y="93103"/>
                  <a:pt x="37514" y="93046"/>
                </a:cubicBezTo>
                <a:cubicBezTo>
                  <a:pt x="36725" y="90076"/>
                  <a:pt x="36309" y="87016"/>
                  <a:pt x="36300" y="83937"/>
                </a:cubicBezTo>
                <a:lnTo>
                  <a:pt x="36300" y="83937"/>
                </a:lnTo>
                <a:cubicBezTo>
                  <a:pt x="38208" y="86250"/>
                  <a:pt x="37579" y="89653"/>
                  <a:pt x="38348" y="92383"/>
                </a:cubicBezTo>
                <a:cubicBezTo>
                  <a:pt x="38500" y="93065"/>
                  <a:pt x="38803" y="93710"/>
                  <a:pt x="39201" y="94297"/>
                </a:cubicBezTo>
                <a:cubicBezTo>
                  <a:pt x="39289" y="94413"/>
                  <a:pt x="39407" y="94460"/>
                  <a:pt x="39532" y="94460"/>
                </a:cubicBezTo>
                <a:cubicBezTo>
                  <a:pt x="39756" y="94460"/>
                  <a:pt x="40003" y="94309"/>
                  <a:pt x="40149" y="94127"/>
                </a:cubicBezTo>
                <a:cubicBezTo>
                  <a:pt x="40490" y="93728"/>
                  <a:pt x="40566" y="93103"/>
                  <a:pt x="40547" y="92591"/>
                </a:cubicBezTo>
                <a:cubicBezTo>
                  <a:pt x="40509" y="91681"/>
                  <a:pt x="40244" y="90752"/>
                  <a:pt x="40092" y="89861"/>
                </a:cubicBezTo>
                <a:cubicBezTo>
                  <a:pt x="39670" y="87551"/>
                  <a:pt x="39266" y="85241"/>
                  <a:pt x="38846" y="82914"/>
                </a:cubicBezTo>
                <a:lnTo>
                  <a:pt x="38846" y="82914"/>
                </a:lnTo>
                <a:cubicBezTo>
                  <a:pt x="40217" y="83575"/>
                  <a:pt x="40753" y="85091"/>
                  <a:pt x="41116" y="86487"/>
                </a:cubicBezTo>
                <a:cubicBezTo>
                  <a:pt x="41305" y="87245"/>
                  <a:pt x="41438" y="88022"/>
                  <a:pt x="41628" y="88781"/>
                </a:cubicBezTo>
                <a:cubicBezTo>
                  <a:pt x="41760" y="89349"/>
                  <a:pt x="41874" y="90146"/>
                  <a:pt x="42443" y="90468"/>
                </a:cubicBezTo>
                <a:cubicBezTo>
                  <a:pt x="42589" y="90550"/>
                  <a:pt x="42735" y="90587"/>
                  <a:pt x="42876" y="90587"/>
                </a:cubicBezTo>
                <a:cubicBezTo>
                  <a:pt x="43193" y="90587"/>
                  <a:pt x="43484" y="90402"/>
                  <a:pt x="43694" y="90127"/>
                </a:cubicBezTo>
                <a:cubicBezTo>
                  <a:pt x="44168" y="89539"/>
                  <a:pt x="44225" y="88781"/>
                  <a:pt x="44263" y="88060"/>
                </a:cubicBezTo>
                <a:cubicBezTo>
                  <a:pt x="44376" y="85842"/>
                  <a:pt x="44433" y="83624"/>
                  <a:pt x="44433" y="81425"/>
                </a:cubicBezTo>
                <a:cubicBezTo>
                  <a:pt x="44433" y="78462"/>
                  <a:pt x="44333" y="75502"/>
                  <a:pt x="44134" y="72549"/>
                </a:cubicBezTo>
                <a:lnTo>
                  <a:pt x="44134" y="72549"/>
                </a:lnTo>
                <a:cubicBezTo>
                  <a:pt x="45525" y="70831"/>
                  <a:pt x="46934" y="69129"/>
                  <a:pt x="48319" y="67416"/>
                </a:cubicBezTo>
                <a:cubicBezTo>
                  <a:pt x="50916" y="64213"/>
                  <a:pt x="53457" y="60952"/>
                  <a:pt x="55694" y="57464"/>
                </a:cubicBezTo>
                <a:cubicBezTo>
                  <a:pt x="55812" y="57293"/>
                  <a:pt x="55657" y="57122"/>
                  <a:pt x="55493" y="57122"/>
                </a:cubicBezTo>
                <a:cubicBezTo>
                  <a:pt x="55421" y="57122"/>
                  <a:pt x="55348" y="57155"/>
                  <a:pt x="55295" y="57236"/>
                </a:cubicBezTo>
                <a:cubicBezTo>
                  <a:pt x="51966" y="62402"/>
                  <a:pt x="47953" y="67087"/>
                  <a:pt x="44086" y="71866"/>
                </a:cubicBezTo>
                <a:lnTo>
                  <a:pt x="44086" y="71866"/>
                </a:lnTo>
                <a:cubicBezTo>
                  <a:pt x="43682" y="66321"/>
                  <a:pt x="42926" y="60806"/>
                  <a:pt x="41817" y="55360"/>
                </a:cubicBezTo>
                <a:cubicBezTo>
                  <a:pt x="41400" y="53255"/>
                  <a:pt x="40945" y="51132"/>
                  <a:pt x="40376" y="49066"/>
                </a:cubicBezTo>
                <a:cubicBezTo>
                  <a:pt x="39921" y="47379"/>
                  <a:pt x="39315" y="45673"/>
                  <a:pt x="38310" y="44213"/>
                </a:cubicBezTo>
                <a:cubicBezTo>
                  <a:pt x="36130" y="41104"/>
                  <a:pt x="32301" y="40175"/>
                  <a:pt x="28737" y="39739"/>
                </a:cubicBezTo>
                <a:cubicBezTo>
                  <a:pt x="27406" y="39567"/>
                  <a:pt x="26076" y="39485"/>
                  <a:pt x="24745" y="39485"/>
                </a:cubicBezTo>
                <a:cubicBezTo>
                  <a:pt x="23877" y="39485"/>
                  <a:pt x="23008" y="39520"/>
                  <a:pt x="22140" y="39587"/>
                </a:cubicBezTo>
                <a:cubicBezTo>
                  <a:pt x="21041" y="39680"/>
                  <a:pt x="19854" y="39911"/>
                  <a:pt x="18707" y="39911"/>
                </a:cubicBezTo>
                <a:cubicBezTo>
                  <a:pt x="17736" y="39911"/>
                  <a:pt x="16794" y="39745"/>
                  <a:pt x="15960" y="39189"/>
                </a:cubicBezTo>
                <a:cubicBezTo>
                  <a:pt x="14519" y="38204"/>
                  <a:pt x="13780" y="36479"/>
                  <a:pt x="13173" y="34924"/>
                </a:cubicBezTo>
                <a:cubicBezTo>
                  <a:pt x="12339" y="32820"/>
                  <a:pt x="11543" y="30735"/>
                  <a:pt x="10728" y="28630"/>
                </a:cubicBezTo>
                <a:cubicBezTo>
                  <a:pt x="7505" y="20194"/>
                  <a:pt x="4377" y="11721"/>
                  <a:pt x="1344" y="3228"/>
                </a:cubicBezTo>
                <a:cubicBezTo>
                  <a:pt x="965" y="2166"/>
                  <a:pt x="586" y="1124"/>
                  <a:pt x="226" y="62"/>
                </a:cubicBezTo>
                <a:cubicBezTo>
                  <a:pt x="204" y="19"/>
                  <a:pt x="163" y="0"/>
                  <a:pt x="124" y="0"/>
                </a:cubicBezTo>
                <a:close/>
              </a:path>
            </a:pathLst>
          </a:custGeom>
          <a:solidFill>
            <a:srgbClr val="1C5F6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73" name="Google Shape;2173;p41"/>
          <p:cNvSpPr txBox="1">
            <a:spLocks noGrp="1"/>
          </p:cNvSpPr>
          <p:nvPr>
            <p:ph type="ctrTitle"/>
          </p:nvPr>
        </p:nvSpPr>
        <p:spPr>
          <a:xfrm>
            <a:off x="935855" y="1478444"/>
            <a:ext cx="2604300" cy="57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El maquillaje en la historia</a:t>
            </a:r>
            <a:br>
              <a:rPr lang="es-MX" dirty="0"/>
            </a:br>
            <a:br>
              <a:rPr lang="es-MX" dirty="0"/>
            </a:br>
            <a:endParaRPr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7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8" name="Google Shape;2178;p42"/>
          <p:cNvSpPr txBox="1">
            <a:spLocks noGrp="1"/>
          </p:cNvSpPr>
          <p:nvPr>
            <p:ph type="subTitle" idx="1"/>
          </p:nvPr>
        </p:nvSpPr>
        <p:spPr>
          <a:xfrm flipH="1">
            <a:off x="2668257" y="1817783"/>
            <a:ext cx="4834230" cy="19736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/>
              <a:t>La luz fría, altera los colores y aporta una coloración amarillenta, por lo tanto, se debe evitar el uso de tonos oscuros, amarillentos y verdes, por ello, se empleará la base de maquillaje que contenga más pigmento rosa, en detrimento del amarillo y naranja.</a:t>
            </a:r>
            <a:endParaRPr dirty="0"/>
          </a:p>
        </p:txBody>
      </p:sp>
      <p:sp>
        <p:nvSpPr>
          <p:cNvPr id="2179" name="Google Shape;2179;p42"/>
          <p:cNvSpPr txBox="1">
            <a:spLocks noGrp="1"/>
          </p:cNvSpPr>
          <p:nvPr>
            <p:ph type="ctrTitle"/>
          </p:nvPr>
        </p:nvSpPr>
        <p:spPr>
          <a:xfrm flipH="1">
            <a:off x="2488056" y="1036787"/>
            <a:ext cx="5686458" cy="934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3" action="ppaction://hlinksldjump"/>
              </a:rPr>
              <a:t>El maquillaje, la luz y el color</a:t>
            </a:r>
            <a:endParaRPr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7" name="Google Shape;2187;p43"/>
          <p:cNvSpPr txBox="1">
            <a:spLocks noGrp="1"/>
          </p:cNvSpPr>
          <p:nvPr>
            <p:ph type="ctrTitle"/>
          </p:nvPr>
        </p:nvSpPr>
        <p:spPr>
          <a:xfrm>
            <a:off x="2133843" y="431216"/>
            <a:ext cx="4503947" cy="792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600" dirty="0"/>
              <a:t>Equipo y técnicas de </a:t>
            </a:r>
            <a:r>
              <a:rPr lang="es-MX" sz="3600" dirty="0">
                <a:hlinkClick r:id="rId3" action="ppaction://hlinksldjump"/>
              </a:rPr>
              <a:t>maquillaje</a:t>
            </a:r>
            <a:endParaRPr sz="3600" dirty="0"/>
          </a:p>
        </p:txBody>
      </p:sp>
      <p:sp>
        <p:nvSpPr>
          <p:cNvPr id="9" name="Google Shape;2247;p46">
            <a:extLst>
              <a:ext uri="{FF2B5EF4-FFF2-40B4-BE49-F238E27FC236}">
                <a16:creationId xmlns:a16="http://schemas.microsoft.com/office/drawing/2014/main" id="{05A4F238-1769-40E5-A365-31F6B372A90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4766459" y="1887275"/>
            <a:ext cx="2754199" cy="18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s-MX" sz="2800" b="1" dirty="0">
                <a:latin typeface="Gill Sans MT" panose="020B0502020104020203" pitchFamily="34" charset="0"/>
              </a:rPr>
              <a:t>Baking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s-MX" sz="2800" b="1" dirty="0">
                <a:latin typeface="Gill Sans MT" panose="020B0502020104020203" pitchFamily="34" charset="0"/>
              </a:rPr>
              <a:t>Contorno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s-MX" sz="2800" b="1" dirty="0">
                <a:latin typeface="Gill Sans MT" panose="020B0502020104020203" pitchFamily="34" charset="0"/>
              </a:rPr>
              <a:t> Draping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s-MX" sz="2800" b="1" dirty="0">
                <a:latin typeface="Gill Sans MT" panose="020B0502020104020203" pitchFamily="34" charset="0"/>
              </a:rPr>
              <a:t>Strobing</a:t>
            </a:r>
          </a:p>
          <a:p>
            <a:pPr marL="285750" lvl="0" indent="-285750" algn="ctr" rtl="0">
              <a:spcBef>
                <a:spcPts val="0"/>
              </a:spcBef>
              <a:spcAft>
                <a:spcPts val="0"/>
              </a:spcAft>
              <a:buFontTx/>
              <a:buChar char="-"/>
            </a:pPr>
            <a:r>
              <a:rPr lang="es-MX" sz="2800" b="1" dirty="0">
                <a:latin typeface="Gill Sans MT" panose="020B0502020104020203" pitchFamily="34" charset="0"/>
              </a:rPr>
              <a:t>Whisking </a:t>
            </a:r>
            <a:endParaRPr sz="2800" b="1" dirty="0">
              <a:latin typeface="Gill Sans MT" panose="020B0502020104020203" pitchFamily="34" charset="0"/>
            </a:endParaRPr>
          </a:p>
        </p:txBody>
      </p:sp>
      <p:sp>
        <p:nvSpPr>
          <p:cNvPr id="10" name="Google Shape;2247;p46">
            <a:extLst>
              <a:ext uri="{FF2B5EF4-FFF2-40B4-BE49-F238E27FC236}">
                <a16:creationId xmlns:a16="http://schemas.microsoft.com/office/drawing/2014/main" id="{E993D343-CB50-47C0-82C6-AAB304032A77}"/>
              </a:ext>
            </a:extLst>
          </p:cNvPr>
          <p:cNvSpPr txBox="1">
            <a:spLocks/>
          </p:cNvSpPr>
          <p:nvPr/>
        </p:nvSpPr>
        <p:spPr>
          <a:xfrm>
            <a:off x="756743" y="2131824"/>
            <a:ext cx="2754199" cy="21814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6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marR="0" lvl="1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2pPr>
            <a:lvl3pPr marL="1371600" marR="0" lvl="2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3pPr>
            <a:lvl4pPr marL="1828800" marR="0" lvl="3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4pPr>
            <a:lvl5pPr marL="2286000" marR="0" lvl="4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5pPr>
            <a:lvl6pPr marL="2743200" marR="0" lvl="5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6pPr>
            <a:lvl7pPr marL="3200400" marR="0" lvl="6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7pPr>
            <a:lvl8pPr marL="3657600" marR="0" lvl="7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8pPr>
            <a:lvl9pPr marL="4114800" marR="0" lvl="8" indent="-31750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Open Sans"/>
              <a:buNone/>
              <a:defRPr sz="1400" b="0" i="0" u="none" strike="noStrike" cap="none">
                <a:solidFill>
                  <a:schemeClr val="dk2"/>
                </a:solidFill>
                <a:latin typeface="Open Sans"/>
                <a:ea typeface="Open Sans"/>
                <a:cs typeface="Open Sans"/>
                <a:sym typeface="Open Sans"/>
              </a:defRPr>
            </a:lvl9pPr>
          </a:lstStyle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Crema hidratante e iluminador.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Base de maquillaje y corrector.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Eyeliner y máscara de pestañas.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lápices de labios.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Brochas y cepillos.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Colorete e iluminador.</a:t>
            </a:r>
          </a:p>
          <a:p>
            <a:pPr marL="285750" indent="-285750">
              <a:buFontTx/>
              <a:buChar char="-"/>
            </a:pPr>
            <a:r>
              <a:rPr lang="es-MX" sz="1800" b="1" dirty="0">
                <a:latin typeface="Gill Sans MT" panose="020B0502020104020203" pitchFamily="34" charset="0"/>
              </a:rPr>
              <a:t>Paleta de sombras de ojos.</a:t>
            </a:r>
            <a:endParaRPr lang="en-US" sz="2800" b="1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6" name="Google Shape;2246;p46"/>
          <p:cNvSpPr txBox="1">
            <a:spLocks noGrp="1"/>
          </p:cNvSpPr>
          <p:nvPr>
            <p:ph type="title"/>
          </p:nvPr>
        </p:nvSpPr>
        <p:spPr>
          <a:xfrm>
            <a:off x="2290050" y="1137115"/>
            <a:ext cx="4563900" cy="531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800" b="1" dirty="0">
                <a:latin typeface="Gill Sans MT" panose="020B0502020104020203" pitchFamily="34" charset="0"/>
                <a:hlinkClick r:id="rId3" action="ppaction://hlinksldjump"/>
              </a:rPr>
              <a:t>Higiene de los productos de maquillaje</a:t>
            </a:r>
            <a:endParaRPr sz="2800" b="1" dirty="0">
              <a:latin typeface="Gill Sans MT" panose="020B0502020104020203" pitchFamily="34" charset="0"/>
            </a:endParaRPr>
          </a:p>
        </p:txBody>
      </p:sp>
      <p:sp>
        <p:nvSpPr>
          <p:cNvPr id="2247" name="Google Shape;2247;p46"/>
          <p:cNvSpPr txBox="1">
            <a:spLocks noGrp="1"/>
          </p:cNvSpPr>
          <p:nvPr>
            <p:ph type="subTitle" idx="1"/>
          </p:nvPr>
        </p:nvSpPr>
        <p:spPr>
          <a:xfrm>
            <a:off x="1605150" y="2042792"/>
            <a:ext cx="5933700" cy="1809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Gill Sans MT" panose="020B0502020104020203" pitchFamily="34" charset="0"/>
              </a:rPr>
              <a:t>Limpiar las brochas correctamente</a:t>
            </a:r>
          </a:p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Gill Sans MT" panose="020B0502020104020203" pitchFamily="34" charset="0"/>
              </a:rPr>
              <a:t>Evitar la luz directa o el calor </a:t>
            </a:r>
          </a:p>
          <a:p>
            <a:pPr marL="342900" lvl="0" indent="-342900" algn="ctr" rtl="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s-MX" dirty="0">
                <a:latin typeface="Gill Sans MT" panose="020B0502020104020203" pitchFamily="34" charset="0"/>
              </a:rPr>
              <a:t>Cerrar bien los productos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</a:pPr>
            <a:endParaRPr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8" name="Google Shape;2288;p48"/>
          <p:cNvSpPr txBox="1">
            <a:spLocks noGrp="1"/>
          </p:cNvSpPr>
          <p:nvPr>
            <p:ph type="ctrTitle" idx="9"/>
          </p:nvPr>
        </p:nvSpPr>
        <p:spPr>
          <a:xfrm>
            <a:off x="735750" y="659464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4400" b="1" dirty="0">
                <a:latin typeface="Gill Sans MT" panose="020B0502020104020203" pitchFamily="34" charset="0"/>
                <a:hlinkClick r:id="rId3" action="ppaction://hlinksldjump"/>
              </a:rPr>
              <a:t>Morfología y visagismo</a:t>
            </a:r>
            <a:endParaRPr sz="4400" b="1" dirty="0">
              <a:latin typeface="Gill Sans MT" panose="020B0502020104020203" pitchFamily="34" charset="0"/>
            </a:endParaRPr>
          </a:p>
        </p:txBody>
      </p:sp>
      <p:sp>
        <p:nvSpPr>
          <p:cNvPr id="2324" name="Google Shape;2324;p48"/>
          <p:cNvSpPr txBox="1">
            <a:spLocks noGrp="1"/>
          </p:cNvSpPr>
          <p:nvPr>
            <p:ph type="subTitle" idx="4"/>
          </p:nvPr>
        </p:nvSpPr>
        <p:spPr>
          <a:xfrm>
            <a:off x="1630496" y="1938969"/>
            <a:ext cx="6070294" cy="166354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2000" dirty="0">
                <a:latin typeface="Gill Sans MT" panose="020B0502020104020203" pitchFamily="34" charset="0"/>
              </a:rPr>
              <a:t>morfología es el que se lleva a cabo de forma previa a un maquillaje, y es que existen tantos rostros como personas, visagismo se basa en emplear sombras y luces para conseguir mayor o menor profundidad según la zona donde queramos trabajar el visagismo</a:t>
            </a:r>
            <a:endParaRPr sz="2000" dirty="0">
              <a:latin typeface="Gill Sans MT" panose="020B0502020104020203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" name="Google Shape;2334;p49"/>
          <p:cNvSpPr/>
          <p:nvPr/>
        </p:nvSpPr>
        <p:spPr>
          <a:xfrm>
            <a:off x="4845750" y="1245072"/>
            <a:ext cx="35172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s-MX" sz="1600" dirty="0">
                <a:solidFill>
                  <a:schemeClr val="dk2"/>
                </a:solidFill>
                <a:latin typeface="Overpass Black"/>
                <a:ea typeface="Overpass Black"/>
                <a:cs typeface="Overpass Black"/>
                <a:sym typeface="Overpass Black"/>
              </a:rPr>
              <a:t>Maquillaje social de día</a:t>
            </a:r>
            <a:endParaRPr lang="es-MX" sz="1600" i="0" u="none" strike="noStrike" cap="none" dirty="0">
              <a:solidFill>
                <a:schemeClr val="dk2"/>
              </a:solidFill>
              <a:latin typeface="Overpass Black"/>
              <a:ea typeface="Overpass Black"/>
              <a:cs typeface="Overpass Black"/>
              <a:sym typeface="Overpass Black"/>
            </a:endParaRPr>
          </a:p>
        </p:txBody>
      </p:sp>
      <p:sp>
        <p:nvSpPr>
          <p:cNvPr id="2335" name="Google Shape;2335;p49"/>
          <p:cNvSpPr/>
          <p:nvPr/>
        </p:nvSpPr>
        <p:spPr>
          <a:xfrm>
            <a:off x="4912709" y="1592975"/>
            <a:ext cx="35175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 dirty="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36" name="Google Shape;2336;p49"/>
          <p:cNvSpPr/>
          <p:nvPr/>
        </p:nvSpPr>
        <p:spPr>
          <a:xfrm>
            <a:off x="4849073" y="2845167"/>
            <a:ext cx="35172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 b="1" dirty="0">
                <a:solidFill>
                  <a:schemeClr val="dk2"/>
                </a:solidFill>
                <a:latin typeface="Gill Sans MT" panose="020B0502020104020203" pitchFamily="34" charset="0"/>
                <a:ea typeface="Overpass Black"/>
                <a:cs typeface="Overpass Black"/>
                <a:sym typeface="Overpass Black"/>
              </a:rPr>
              <a:t>Maquillaje social de noche</a:t>
            </a:r>
            <a:endParaRPr sz="1800" b="1" i="0" u="none" strike="noStrike" cap="none" dirty="0">
              <a:solidFill>
                <a:schemeClr val="dk2"/>
              </a:solidFill>
              <a:latin typeface="Gill Sans MT" panose="020B0502020104020203" pitchFamily="34" charset="0"/>
              <a:ea typeface="Overpass Black"/>
              <a:cs typeface="Overpass Black"/>
              <a:sym typeface="Overpass Black"/>
            </a:endParaRPr>
          </a:p>
        </p:txBody>
      </p:sp>
      <p:sp>
        <p:nvSpPr>
          <p:cNvPr id="2337" name="Google Shape;2337;p49"/>
          <p:cNvSpPr/>
          <p:nvPr/>
        </p:nvSpPr>
        <p:spPr>
          <a:xfrm>
            <a:off x="4787696" y="3320967"/>
            <a:ext cx="3517200" cy="47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dk2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342" name="Google Shape;2342;p4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 rot="593575">
            <a:off x="779403" y="1207700"/>
            <a:ext cx="2589654" cy="98791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3" name="Google Shape;2343;p4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8158518">
            <a:off x="1600664" y="3305734"/>
            <a:ext cx="860627" cy="773186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4" name="Google Shape;2344;p4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5946960">
            <a:off x="1607983" y="1454729"/>
            <a:ext cx="837788" cy="2054363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5" name="Google Shape;2345;p4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 rot="-6050340" flipH="1">
            <a:off x="1764940" y="2435164"/>
            <a:ext cx="608445" cy="1503862"/>
          </a:xfrm>
          <a:prstGeom prst="rect">
            <a:avLst/>
          </a:prstGeom>
          <a:noFill/>
          <a:ln>
            <a:noFill/>
          </a:ln>
        </p:spPr>
      </p:pic>
      <p:sp>
        <p:nvSpPr>
          <p:cNvPr id="2346" name="Google Shape;2346;p49"/>
          <p:cNvSpPr txBox="1"/>
          <p:nvPr/>
        </p:nvSpPr>
        <p:spPr>
          <a:xfrm>
            <a:off x="3939827" y="1293275"/>
            <a:ext cx="1061100" cy="7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chemeClr val="accent5"/>
                </a:solidFill>
                <a:latin typeface="Overpass Black"/>
                <a:ea typeface="Overpass Black"/>
                <a:cs typeface="Overpass Black"/>
                <a:sym typeface="Overpass Black"/>
              </a:rPr>
              <a:t>01</a:t>
            </a:r>
            <a:endParaRPr sz="3000" b="0" i="0" u="none" strike="noStrike" cap="none" dirty="0">
              <a:solidFill>
                <a:schemeClr val="accent5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47" name="Google Shape;2347;p49"/>
          <p:cNvSpPr txBox="1"/>
          <p:nvPr/>
        </p:nvSpPr>
        <p:spPr>
          <a:xfrm>
            <a:off x="3945352" y="2799345"/>
            <a:ext cx="1061100" cy="77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3000" dirty="0">
                <a:solidFill>
                  <a:schemeClr val="accent6"/>
                </a:solidFill>
                <a:latin typeface="Overpass Black"/>
                <a:ea typeface="Overpass Black"/>
                <a:cs typeface="Overpass Black"/>
                <a:sym typeface="Overpass Black"/>
              </a:rPr>
              <a:t>02</a:t>
            </a:r>
            <a:endParaRPr sz="3000" b="0" i="0" u="none" strike="noStrike" cap="none" dirty="0">
              <a:solidFill>
                <a:schemeClr val="accent6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54" name="Google Shape;2354;p49"/>
          <p:cNvSpPr txBox="1">
            <a:spLocks noGrp="1"/>
          </p:cNvSpPr>
          <p:nvPr>
            <p:ph type="ctrTitle"/>
          </p:nvPr>
        </p:nvSpPr>
        <p:spPr>
          <a:xfrm>
            <a:off x="736646" y="373025"/>
            <a:ext cx="7672500" cy="577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dirty="0">
                <a:hlinkClick r:id="rId7" action="ppaction://hlinksldjump"/>
              </a:rPr>
              <a:t>Estilos de maquillaje social</a:t>
            </a:r>
            <a:endParaRPr dirty="0"/>
          </a:p>
        </p:txBody>
      </p:sp>
      <p:grpSp>
        <p:nvGrpSpPr>
          <p:cNvPr id="2355" name="Google Shape;2355;p49"/>
          <p:cNvGrpSpPr/>
          <p:nvPr/>
        </p:nvGrpSpPr>
        <p:grpSpPr>
          <a:xfrm>
            <a:off x="756928" y="1349375"/>
            <a:ext cx="2638747" cy="2732027"/>
            <a:chOff x="756928" y="1349375"/>
            <a:chExt cx="2638747" cy="2732027"/>
          </a:xfrm>
        </p:grpSpPr>
        <p:sp>
          <p:nvSpPr>
            <p:cNvPr id="2356" name="Google Shape;2356;p49"/>
            <p:cNvSpPr/>
            <p:nvPr/>
          </p:nvSpPr>
          <p:spPr>
            <a:xfrm>
              <a:off x="781050" y="1352550"/>
              <a:ext cx="2586100" cy="28575"/>
            </a:xfrm>
            <a:custGeom>
              <a:avLst/>
              <a:gdLst/>
              <a:ahLst/>
              <a:cxnLst/>
              <a:rect l="l" t="t" r="r" b="b"/>
              <a:pathLst>
                <a:path w="104394" h="1143" extrusionOk="0">
                  <a:moveTo>
                    <a:pt x="0" y="1143"/>
                  </a:moveTo>
                  <a:cubicBezTo>
                    <a:pt x="34800" y="1143"/>
                    <a:pt x="69594" y="0"/>
                    <a:pt x="104394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7" name="Google Shape;2357;p49"/>
            <p:cNvSpPr/>
            <p:nvPr/>
          </p:nvSpPr>
          <p:spPr>
            <a:xfrm rot="6895430">
              <a:off x="1251086" y="2701102"/>
              <a:ext cx="2999315" cy="28573"/>
            </a:xfrm>
            <a:custGeom>
              <a:avLst/>
              <a:gdLst/>
              <a:ahLst/>
              <a:cxnLst/>
              <a:rect l="l" t="t" r="r" b="b"/>
              <a:pathLst>
                <a:path w="104394" h="1143" extrusionOk="0">
                  <a:moveTo>
                    <a:pt x="0" y="1143"/>
                  </a:moveTo>
                  <a:cubicBezTo>
                    <a:pt x="34800" y="1143"/>
                    <a:pt x="69594" y="0"/>
                    <a:pt x="104394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358" name="Google Shape;2358;p49"/>
            <p:cNvSpPr/>
            <p:nvPr/>
          </p:nvSpPr>
          <p:spPr>
            <a:xfrm rot="3781023" flipH="1">
              <a:off x="-56424" y="2711884"/>
              <a:ext cx="3024426" cy="28574"/>
            </a:xfrm>
            <a:custGeom>
              <a:avLst/>
              <a:gdLst/>
              <a:ahLst/>
              <a:cxnLst/>
              <a:rect l="l" t="t" r="r" b="b"/>
              <a:pathLst>
                <a:path w="104394" h="1143" extrusionOk="0">
                  <a:moveTo>
                    <a:pt x="0" y="1143"/>
                  </a:moveTo>
                  <a:cubicBezTo>
                    <a:pt x="34800" y="1143"/>
                    <a:pt x="69594" y="0"/>
                    <a:pt x="104394" y="0"/>
                  </a:cubicBezTo>
                </a:path>
              </a:pathLst>
            </a:custGeom>
            <a:noFill/>
            <a:ln w="19050" cap="flat" cmpd="sng">
              <a:solidFill>
                <a:schemeClr val="dk2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sp>
        <p:nvSpPr>
          <p:cNvPr id="32" name="CuadroTexto 31">
            <a:extLst>
              <a:ext uri="{FF2B5EF4-FFF2-40B4-BE49-F238E27FC236}">
                <a16:creationId xmlns:a16="http://schemas.microsoft.com/office/drawing/2014/main" id="{E132EDD4-3256-4B50-88E3-57FBE6751A87}"/>
              </a:ext>
            </a:extLst>
          </p:cNvPr>
          <p:cNvSpPr txBox="1"/>
          <p:nvPr/>
        </p:nvSpPr>
        <p:spPr>
          <a:xfrm>
            <a:off x="4759431" y="1769502"/>
            <a:ext cx="392430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Aquí el maquillaje sólo es utilizado como una herramienta que sirve para destacar los rasgos más bonitos de nuestro rostro de forma más arreglada.</a:t>
            </a:r>
          </a:p>
        </p:txBody>
      </p:sp>
      <p:sp>
        <p:nvSpPr>
          <p:cNvPr id="34" name="CuadroTexto 33">
            <a:extLst>
              <a:ext uri="{FF2B5EF4-FFF2-40B4-BE49-F238E27FC236}">
                <a16:creationId xmlns:a16="http://schemas.microsoft.com/office/drawing/2014/main" id="{F10B0806-15CD-4CBC-94F6-C3FDBEF84526}"/>
              </a:ext>
            </a:extLst>
          </p:cNvPr>
          <p:cNvSpPr txBox="1"/>
          <p:nvPr/>
        </p:nvSpPr>
        <p:spPr>
          <a:xfrm>
            <a:off x="4787696" y="3412947"/>
            <a:ext cx="420608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1600" dirty="0">
                <a:solidFill>
                  <a:schemeClr val="accent1">
                    <a:lumMod val="50000"/>
                  </a:schemeClr>
                </a:solidFill>
                <a:latin typeface="Gill Sans MT" panose="020B0502020104020203" pitchFamily="34" charset="0"/>
              </a:rPr>
              <a:t>Aquí la idea es que el maquillaje aporte energía y ayude a destacar nuestros rasgos del rostro.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9" name="Google Shape;2399;p51"/>
          <p:cNvPicPr preferRelativeResize="0"/>
          <p:nvPr/>
        </p:nvPicPr>
        <p:blipFill>
          <a:blip r:embed="rId3">
            <a:alphaModFix amt="52000"/>
          </a:blip>
          <a:stretch>
            <a:fillRect/>
          </a:stretch>
        </p:blipFill>
        <p:spPr>
          <a:xfrm rot="-531200" flipH="1">
            <a:off x="2291161" y="648166"/>
            <a:ext cx="4716842" cy="1207560"/>
          </a:xfrm>
          <a:prstGeom prst="rect">
            <a:avLst/>
          </a:prstGeom>
          <a:noFill/>
          <a:ln>
            <a:noFill/>
          </a:ln>
        </p:spPr>
      </p:pic>
      <p:sp>
        <p:nvSpPr>
          <p:cNvPr id="2405" name="Google Shape;2405;p51"/>
          <p:cNvSpPr txBox="1">
            <a:spLocks noGrp="1"/>
          </p:cNvSpPr>
          <p:nvPr>
            <p:ph type="title" idx="4"/>
          </p:nvPr>
        </p:nvSpPr>
        <p:spPr>
          <a:xfrm>
            <a:off x="2915175" y="921649"/>
            <a:ext cx="4002490" cy="5277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MX" sz="3200" b="1" dirty="0">
                <a:latin typeface="Gill Sans MT" panose="020B0502020104020203" pitchFamily="34" charset="0"/>
                <a:hlinkClick r:id="rId4" action="ppaction://hlinksldjump"/>
              </a:rPr>
              <a:t>Maquillaje nupcial</a:t>
            </a:r>
            <a:endParaRPr sz="3200" b="1" dirty="0">
              <a:latin typeface="Gill Sans MT" panose="020B0502020104020203" pitchFamily="34" charset="0"/>
            </a:endParaRPr>
          </a:p>
        </p:txBody>
      </p:sp>
      <p:sp>
        <p:nvSpPr>
          <p:cNvPr id="2406" name="Google Shape;2406;p51"/>
          <p:cNvSpPr txBox="1">
            <a:spLocks noGrp="1"/>
          </p:cNvSpPr>
          <p:nvPr>
            <p:ph type="subTitle" idx="5"/>
          </p:nvPr>
        </p:nvSpPr>
        <p:spPr>
          <a:xfrm>
            <a:off x="1175884" y="1928771"/>
            <a:ext cx="5485490" cy="91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es-MX" sz="2400" dirty="0">
                <a:latin typeface="Gill Sans MT" panose="020B0502020104020203" pitchFamily="34" charset="0"/>
              </a:rPr>
              <a:t>El concepto del maquillaje nupcial, es naturalidad y luminosidad. Se justifica por la cantidad de luz que desprende el traje e impide unas aplicaciones demasiado recargadas con colores contrastados o llamativos</a:t>
            </a:r>
            <a:endParaRPr sz="2400" dirty="0">
              <a:latin typeface="Gill Sans MT" panose="020B0502020104020203" pitchFamily="34" charset="0"/>
            </a:endParaRPr>
          </a:p>
        </p:txBody>
      </p:sp>
      <p:grpSp>
        <p:nvGrpSpPr>
          <p:cNvPr id="2412" name="Google Shape;2412;p51"/>
          <p:cNvGrpSpPr/>
          <p:nvPr/>
        </p:nvGrpSpPr>
        <p:grpSpPr>
          <a:xfrm>
            <a:off x="6661374" y="1499121"/>
            <a:ext cx="2225406" cy="2241015"/>
            <a:chOff x="231725" y="3046400"/>
            <a:chExt cx="441600" cy="429100"/>
          </a:xfrm>
        </p:grpSpPr>
        <p:sp>
          <p:nvSpPr>
            <p:cNvPr id="2413" name="Google Shape;2413;p51"/>
            <p:cNvSpPr/>
            <p:nvPr/>
          </p:nvSpPr>
          <p:spPr>
            <a:xfrm>
              <a:off x="364875" y="3143350"/>
              <a:ext cx="175675" cy="235300"/>
            </a:xfrm>
            <a:custGeom>
              <a:avLst/>
              <a:gdLst/>
              <a:ahLst/>
              <a:cxnLst/>
              <a:rect l="l" t="t" r="r" b="b"/>
              <a:pathLst>
                <a:path w="7027" h="9412" extrusionOk="0">
                  <a:moveTo>
                    <a:pt x="3515" y="1"/>
                  </a:moveTo>
                  <a:cubicBezTo>
                    <a:pt x="3003" y="1"/>
                    <a:pt x="2481" y="165"/>
                    <a:pt x="2032" y="519"/>
                  </a:cubicBezTo>
                  <a:cubicBezTo>
                    <a:pt x="677" y="1573"/>
                    <a:pt x="843" y="3679"/>
                    <a:pt x="2348" y="4522"/>
                  </a:cubicBezTo>
                  <a:cubicBezTo>
                    <a:pt x="948" y="5018"/>
                    <a:pt x="15" y="6342"/>
                    <a:pt x="15" y="7832"/>
                  </a:cubicBezTo>
                  <a:lnTo>
                    <a:pt x="15" y="8148"/>
                  </a:lnTo>
                  <a:cubicBezTo>
                    <a:pt x="0" y="8223"/>
                    <a:pt x="46" y="8298"/>
                    <a:pt x="121" y="8343"/>
                  </a:cubicBezTo>
                  <a:cubicBezTo>
                    <a:pt x="407" y="8554"/>
                    <a:pt x="708" y="8734"/>
                    <a:pt x="1039" y="8870"/>
                  </a:cubicBezTo>
                  <a:cubicBezTo>
                    <a:pt x="1085" y="8896"/>
                    <a:pt x="1130" y="8908"/>
                    <a:pt x="1171" y="8908"/>
                  </a:cubicBezTo>
                  <a:cubicBezTo>
                    <a:pt x="1409" y="8908"/>
                    <a:pt x="1531" y="8521"/>
                    <a:pt x="1249" y="8418"/>
                  </a:cubicBezTo>
                  <a:cubicBezTo>
                    <a:pt x="993" y="8298"/>
                    <a:pt x="738" y="8163"/>
                    <a:pt x="512" y="8012"/>
                  </a:cubicBezTo>
                  <a:lnTo>
                    <a:pt x="512" y="7817"/>
                  </a:lnTo>
                  <a:cubicBezTo>
                    <a:pt x="512" y="6162"/>
                    <a:pt x="1851" y="4807"/>
                    <a:pt x="3521" y="4807"/>
                  </a:cubicBezTo>
                  <a:cubicBezTo>
                    <a:pt x="5176" y="4807"/>
                    <a:pt x="6530" y="6162"/>
                    <a:pt x="6530" y="7817"/>
                  </a:cubicBezTo>
                  <a:lnTo>
                    <a:pt x="6530" y="8012"/>
                  </a:lnTo>
                  <a:cubicBezTo>
                    <a:pt x="5629" y="8610"/>
                    <a:pt x="4578" y="8917"/>
                    <a:pt x="3514" y="8917"/>
                  </a:cubicBezTo>
                  <a:cubicBezTo>
                    <a:pt x="3104" y="8917"/>
                    <a:pt x="2693" y="8872"/>
                    <a:pt x="2287" y="8780"/>
                  </a:cubicBezTo>
                  <a:cubicBezTo>
                    <a:pt x="2268" y="8776"/>
                    <a:pt x="2250" y="8774"/>
                    <a:pt x="2233" y="8774"/>
                  </a:cubicBezTo>
                  <a:cubicBezTo>
                    <a:pt x="1960" y="8774"/>
                    <a:pt x="1885" y="9190"/>
                    <a:pt x="2182" y="9261"/>
                  </a:cubicBezTo>
                  <a:cubicBezTo>
                    <a:pt x="2618" y="9366"/>
                    <a:pt x="3070" y="9411"/>
                    <a:pt x="3521" y="9411"/>
                  </a:cubicBezTo>
                  <a:cubicBezTo>
                    <a:pt x="4740" y="9411"/>
                    <a:pt x="5913" y="9050"/>
                    <a:pt x="6922" y="8358"/>
                  </a:cubicBezTo>
                  <a:cubicBezTo>
                    <a:pt x="6982" y="8298"/>
                    <a:pt x="7027" y="8223"/>
                    <a:pt x="7027" y="8148"/>
                  </a:cubicBezTo>
                  <a:lnTo>
                    <a:pt x="7027" y="7832"/>
                  </a:lnTo>
                  <a:cubicBezTo>
                    <a:pt x="7027" y="6342"/>
                    <a:pt x="6094" y="5018"/>
                    <a:pt x="4680" y="4522"/>
                  </a:cubicBezTo>
                  <a:cubicBezTo>
                    <a:pt x="5266" y="4191"/>
                    <a:pt x="5688" y="3634"/>
                    <a:pt x="5853" y="2987"/>
                  </a:cubicBezTo>
                  <a:cubicBezTo>
                    <a:pt x="5915" y="2784"/>
                    <a:pt x="5759" y="2653"/>
                    <a:pt x="5604" y="2653"/>
                  </a:cubicBezTo>
                  <a:cubicBezTo>
                    <a:pt x="5496" y="2653"/>
                    <a:pt x="5388" y="2718"/>
                    <a:pt x="5357" y="2867"/>
                  </a:cubicBezTo>
                  <a:cubicBezTo>
                    <a:pt x="5150" y="3721"/>
                    <a:pt x="4387" y="4311"/>
                    <a:pt x="3532" y="4311"/>
                  </a:cubicBezTo>
                  <a:cubicBezTo>
                    <a:pt x="3454" y="4311"/>
                    <a:pt x="3375" y="4306"/>
                    <a:pt x="3295" y="4296"/>
                  </a:cubicBezTo>
                  <a:cubicBezTo>
                    <a:pt x="2348" y="4191"/>
                    <a:pt x="1625" y="3393"/>
                    <a:pt x="1610" y="2430"/>
                  </a:cubicBezTo>
                  <a:cubicBezTo>
                    <a:pt x="1595" y="1482"/>
                    <a:pt x="2287" y="655"/>
                    <a:pt x="3235" y="519"/>
                  </a:cubicBezTo>
                  <a:cubicBezTo>
                    <a:pt x="3327" y="506"/>
                    <a:pt x="3417" y="500"/>
                    <a:pt x="3507" y="500"/>
                  </a:cubicBezTo>
                  <a:cubicBezTo>
                    <a:pt x="4351" y="500"/>
                    <a:pt x="5111" y="1059"/>
                    <a:pt x="5342" y="1889"/>
                  </a:cubicBezTo>
                  <a:cubicBezTo>
                    <a:pt x="5379" y="2025"/>
                    <a:pt x="5485" y="2085"/>
                    <a:pt x="5591" y="2085"/>
                  </a:cubicBezTo>
                  <a:cubicBezTo>
                    <a:pt x="5741" y="2085"/>
                    <a:pt x="5891" y="1963"/>
                    <a:pt x="5838" y="1768"/>
                  </a:cubicBezTo>
                  <a:cubicBezTo>
                    <a:pt x="5537" y="663"/>
                    <a:pt x="4544" y="1"/>
                    <a:pt x="3515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14" name="Google Shape;2414;p51"/>
            <p:cNvSpPr/>
            <p:nvPr/>
          </p:nvSpPr>
          <p:spPr>
            <a:xfrm>
              <a:off x="231725" y="3046400"/>
              <a:ext cx="441600" cy="429100"/>
            </a:xfrm>
            <a:custGeom>
              <a:avLst/>
              <a:gdLst/>
              <a:ahLst/>
              <a:cxnLst/>
              <a:rect l="l" t="t" r="r" b="b"/>
              <a:pathLst>
                <a:path w="17664" h="17164" extrusionOk="0">
                  <a:moveTo>
                    <a:pt x="8847" y="485"/>
                  </a:moveTo>
                  <a:cubicBezTo>
                    <a:pt x="8983" y="485"/>
                    <a:pt x="9118" y="576"/>
                    <a:pt x="9103" y="756"/>
                  </a:cubicBezTo>
                  <a:lnTo>
                    <a:pt x="9103" y="2772"/>
                  </a:lnTo>
                  <a:cubicBezTo>
                    <a:pt x="9118" y="2953"/>
                    <a:pt x="8983" y="3043"/>
                    <a:pt x="8847" y="3043"/>
                  </a:cubicBezTo>
                  <a:cubicBezTo>
                    <a:pt x="8712" y="3043"/>
                    <a:pt x="8576" y="2953"/>
                    <a:pt x="8591" y="2772"/>
                  </a:cubicBezTo>
                  <a:lnTo>
                    <a:pt x="8591" y="756"/>
                  </a:lnTo>
                  <a:cubicBezTo>
                    <a:pt x="8576" y="576"/>
                    <a:pt x="8712" y="485"/>
                    <a:pt x="8847" y="485"/>
                  </a:cubicBezTo>
                  <a:close/>
                  <a:moveTo>
                    <a:pt x="3052" y="8338"/>
                  </a:moveTo>
                  <a:cubicBezTo>
                    <a:pt x="3376" y="8338"/>
                    <a:pt x="3376" y="8837"/>
                    <a:pt x="3052" y="8837"/>
                  </a:cubicBezTo>
                  <a:cubicBezTo>
                    <a:pt x="3043" y="8837"/>
                    <a:pt x="3034" y="8837"/>
                    <a:pt x="3024" y="8836"/>
                  </a:cubicBezTo>
                  <a:lnTo>
                    <a:pt x="1008" y="8836"/>
                  </a:lnTo>
                  <a:cubicBezTo>
                    <a:pt x="873" y="8836"/>
                    <a:pt x="753" y="8731"/>
                    <a:pt x="753" y="8580"/>
                  </a:cubicBezTo>
                  <a:cubicBezTo>
                    <a:pt x="753" y="8445"/>
                    <a:pt x="873" y="8339"/>
                    <a:pt x="1008" y="8339"/>
                  </a:cubicBezTo>
                  <a:lnTo>
                    <a:pt x="3024" y="8339"/>
                  </a:lnTo>
                  <a:cubicBezTo>
                    <a:pt x="3034" y="8339"/>
                    <a:pt x="3043" y="8338"/>
                    <a:pt x="3052" y="8338"/>
                  </a:cubicBezTo>
                  <a:close/>
                  <a:moveTo>
                    <a:pt x="16671" y="8339"/>
                  </a:moveTo>
                  <a:cubicBezTo>
                    <a:pt x="16972" y="8369"/>
                    <a:pt x="16972" y="8821"/>
                    <a:pt x="16671" y="8851"/>
                  </a:cubicBezTo>
                  <a:lnTo>
                    <a:pt x="14655" y="8851"/>
                  </a:lnTo>
                  <a:cubicBezTo>
                    <a:pt x="14339" y="8821"/>
                    <a:pt x="14339" y="8369"/>
                    <a:pt x="14655" y="8339"/>
                  </a:cubicBezTo>
                  <a:close/>
                  <a:moveTo>
                    <a:pt x="8847" y="14166"/>
                  </a:moveTo>
                  <a:cubicBezTo>
                    <a:pt x="8968" y="14166"/>
                    <a:pt x="9088" y="14245"/>
                    <a:pt x="9103" y="14403"/>
                  </a:cubicBezTo>
                  <a:lnTo>
                    <a:pt x="9103" y="16419"/>
                  </a:lnTo>
                  <a:cubicBezTo>
                    <a:pt x="9088" y="16569"/>
                    <a:pt x="8968" y="16645"/>
                    <a:pt x="8847" y="16645"/>
                  </a:cubicBezTo>
                  <a:cubicBezTo>
                    <a:pt x="8727" y="16645"/>
                    <a:pt x="8606" y="16569"/>
                    <a:pt x="8591" y="16419"/>
                  </a:cubicBezTo>
                  <a:lnTo>
                    <a:pt x="8591" y="14403"/>
                  </a:lnTo>
                  <a:cubicBezTo>
                    <a:pt x="8606" y="14245"/>
                    <a:pt x="8727" y="14166"/>
                    <a:pt x="8847" y="14166"/>
                  </a:cubicBezTo>
                  <a:close/>
                  <a:moveTo>
                    <a:pt x="8832" y="0"/>
                  </a:moveTo>
                  <a:cubicBezTo>
                    <a:pt x="8456" y="0"/>
                    <a:pt x="8080" y="252"/>
                    <a:pt x="8080" y="756"/>
                  </a:cubicBezTo>
                  <a:lnTo>
                    <a:pt x="8080" y="1674"/>
                  </a:lnTo>
                  <a:cubicBezTo>
                    <a:pt x="6064" y="1885"/>
                    <a:pt x="4243" y="2968"/>
                    <a:pt x="3100" y="4653"/>
                  </a:cubicBezTo>
                  <a:cubicBezTo>
                    <a:pt x="3024" y="4774"/>
                    <a:pt x="3055" y="4924"/>
                    <a:pt x="3175" y="4999"/>
                  </a:cubicBezTo>
                  <a:cubicBezTo>
                    <a:pt x="3215" y="5028"/>
                    <a:pt x="3261" y="5041"/>
                    <a:pt x="3308" y="5041"/>
                  </a:cubicBezTo>
                  <a:cubicBezTo>
                    <a:pt x="3385" y="5041"/>
                    <a:pt x="3465" y="5005"/>
                    <a:pt x="3521" y="4939"/>
                  </a:cubicBezTo>
                  <a:cubicBezTo>
                    <a:pt x="4559" y="3389"/>
                    <a:pt x="6229" y="2381"/>
                    <a:pt x="8080" y="2171"/>
                  </a:cubicBezTo>
                  <a:lnTo>
                    <a:pt x="8080" y="2772"/>
                  </a:lnTo>
                  <a:cubicBezTo>
                    <a:pt x="8080" y="3269"/>
                    <a:pt x="8456" y="3517"/>
                    <a:pt x="8832" y="3517"/>
                  </a:cubicBezTo>
                  <a:cubicBezTo>
                    <a:pt x="9208" y="3517"/>
                    <a:pt x="9584" y="3269"/>
                    <a:pt x="9584" y="2772"/>
                  </a:cubicBezTo>
                  <a:lnTo>
                    <a:pt x="9584" y="2171"/>
                  </a:lnTo>
                  <a:cubicBezTo>
                    <a:pt x="12548" y="2532"/>
                    <a:pt x="14881" y="4864"/>
                    <a:pt x="15242" y="7828"/>
                  </a:cubicBezTo>
                  <a:lnTo>
                    <a:pt x="14655" y="7828"/>
                  </a:lnTo>
                  <a:cubicBezTo>
                    <a:pt x="13647" y="7828"/>
                    <a:pt x="13647" y="9332"/>
                    <a:pt x="14655" y="9332"/>
                  </a:cubicBezTo>
                  <a:lnTo>
                    <a:pt x="15242" y="9332"/>
                  </a:lnTo>
                  <a:cubicBezTo>
                    <a:pt x="14881" y="12296"/>
                    <a:pt x="12548" y="14629"/>
                    <a:pt x="9584" y="14990"/>
                  </a:cubicBezTo>
                  <a:lnTo>
                    <a:pt x="9584" y="14403"/>
                  </a:lnTo>
                  <a:cubicBezTo>
                    <a:pt x="9584" y="13899"/>
                    <a:pt x="9208" y="13647"/>
                    <a:pt x="8832" y="13647"/>
                  </a:cubicBezTo>
                  <a:cubicBezTo>
                    <a:pt x="8456" y="13647"/>
                    <a:pt x="8080" y="13899"/>
                    <a:pt x="8080" y="14403"/>
                  </a:cubicBezTo>
                  <a:lnTo>
                    <a:pt x="8080" y="14990"/>
                  </a:lnTo>
                  <a:cubicBezTo>
                    <a:pt x="5131" y="14629"/>
                    <a:pt x="2799" y="12296"/>
                    <a:pt x="2438" y="9332"/>
                  </a:cubicBezTo>
                  <a:lnTo>
                    <a:pt x="3024" y="9332"/>
                  </a:lnTo>
                  <a:cubicBezTo>
                    <a:pt x="4017" y="9332"/>
                    <a:pt x="4017" y="7828"/>
                    <a:pt x="3024" y="7828"/>
                  </a:cubicBezTo>
                  <a:lnTo>
                    <a:pt x="2423" y="7828"/>
                  </a:lnTo>
                  <a:cubicBezTo>
                    <a:pt x="2498" y="7196"/>
                    <a:pt x="2663" y="6579"/>
                    <a:pt x="2934" y="5992"/>
                  </a:cubicBezTo>
                  <a:cubicBezTo>
                    <a:pt x="2993" y="5805"/>
                    <a:pt x="2840" y="5657"/>
                    <a:pt x="2684" y="5657"/>
                  </a:cubicBezTo>
                  <a:cubicBezTo>
                    <a:pt x="2602" y="5657"/>
                    <a:pt x="2520" y="5698"/>
                    <a:pt x="2468" y="5797"/>
                  </a:cubicBezTo>
                  <a:cubicBezTo>
                    <a:pt x="2182" y="6444"/>
                    <a:pt x="2001" y="7136"/>
                    <a:pt x="1926" y="7828"/>
                  </a:cubicBezTo>
                  <a:lnTo>
                    <a:pt x="1008" y="7828"/>
                  </a:lnTo>
                  <a:cubicBezTo>
                    <a:pt x="0" y="7828"/>
                    <a:pt x="0" y="9332"/>
                    <a:pt x="1008" y="9332"/>
                  </a:cubicBezTo>
                  <a:lnTo>
                    <a:pt x="1926" y="9332"/>
                  </a:lnTo>
                  <a:cubicBezTo>
                    <a:pt x="2272" y="12582"/>
                    <a:pt x="4845" y="15140"/>
                    <a:pt x="8080" y="15501"/>
                  </a:cubicBezTo>
                  <a:lnTo>
                    <a:pt x="8080" y="16419"/>
                  </a:lnTo>
                  <a:cubicBezTo>
                    <a:pt x="8080" y="16916"/>
                    <a:pt x="8456" y="17164"/>
                    <a:pt x="8832" y="17164"/>
                  </a:cubicBezTo>
                  <a:cubicBezTo>
                    <a:pt x="9208" y="17164"/>
                    <a:pt x="9584" y="16916"/>
                    <a:pt x="9584" y="16419"/>
                  </a:cubicBezTo>
                  <a:lnTo>
                    <a:pt x="9584" y="15501"/>
                  </a:lnTo>
                  <a:cubicBezTo>
                    <a:pt x="12834" y="15140"/>
                    <a:pt x="15392" y="12582"/>
                    <a:pt x="15753" y="9332"/>
                  </a:cubicBezTo>
                  <a:lnTo>
                    <a:pt x="16656" y="9332"/>
                  </a:lnTo>
                  <a:cubicBezTo>
                    <a:pt x="17664" y="9332"/>
                    <a:pt x="17664" y="7828"/>
                    <a:pt x="16656" y="7828"/>
                  </a:cubicBezTo>
                  <a:lnTo>
                    <a:pt x="15753" y="7828"/>
                  </a:lnTo>
                  <a:cubicBezTo>
                    <a:pt x="15392" y="4593"/>
                    <a:pt x="12834" y="2020"/>
                    <a:pt x="9584" y="1674"/>
                  </a:cubicBezTo>
                  <a:lnTo>
                    <a:pt x="9584" y="756"/>
                  </a:lnTo>
                  <a:cubicBezTo>
                    <a:pt x="9584" y="252"/>
                    <a:pt x="9208" y="0"/>
                    <a:pt x="8832" y="0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Aqua Marketing Plan by Slidego">
  <a:themeElements>
    <a:clrScheme name="Simple Light">
      <a:dk1>
        <a:srgbClr val="434343"/>
      </a:dk1>
      <a:lt1>
        <a:srgbClr val="FFFFFF"/>
      </a:lt1>
      <a:dk2>
        <a:srgbClr val="073763"/>
      </a:dk2>
      <a:lt2>
        <a:srgbClr val="3D85C6"/>
      </a:lt2>
      <a:accent1>
        <a:srgbClr val="3D85C6"/>
      </a:accent1>
      <a:accent2>
        <a:srgbClr val="B6D7A8"/>
      </a:accent2>
      <a:accent3>
        <a:srgbClr val="9FC5E8"/>
      </a:accent3>
      <a:accent4>
        <a:srgbClr val="9EDCD9"/>
      </a:accent4>
      <a:accent5>
        <a:srgbClr val="93C47D"/>
      </a:accent5>
      <a:accent6>
        <a:srgbClr val="6FA8DC"/>
      </a:accent6>
      <a:hlink>
        <a:srgbClr val="07376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444</Words>
  <Application>Microsoft Office PowerPoint</Application>
  <PresentationFormat>Presentación en pantalla (16:9)</PresentationFormat>
  <Paragraphs>59</Paragraphs>
  <Slides>12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8" baseType="lpstr">
      <vt:lpstr>Gill Sans MT</vt:lpstr>
      <vt:lpstr>Open Sans</vt:lpstr>
      <vt:lpstr>Fira Sans Extra Condensed Medium</vt:lpstr>
      <vt:lpstr>Arial</vt:lpstr>
      <vt:lpstr>Overpass Black</vt:lpstr>
      <vt:lpstr>Aqua Marketing Plan by Slidego</vt:lpstr>
      <vt:lpstr>Maquillaje </vt:lpstr>
      <vt:lpstr>Maquillaje</vt:lpstr>
      <vt:lpstr>El maquillaje en la historia  </vt:lpstr>
      <vt:lpstr>El maquillaje, la luz y el color</vt:lpstr>
      <vt:lpstr>Equipo y técnicas de maquillaje</vt:lpstr>
      <vt:lpstr>Higiene de los productos de maquillaje</vt:lpstr>
      <vt:lpstr>Morfología y visagismo</vt:lpstr>
      <vt:lpstr>Estilos de maquillaje social</vt:lpstr>
      <vt:lpstr>Maquillaje nupcial</vt:lpstr>
      <vt:lpstr>Técnicas de automaquillaje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Maquillaje</dc:title>
  <dc:creator>Rodriguez</dc:creator>
  <cp:lastModifiedBy>Danna Rodriguez</cp:lastModifiedBy>
  <cp:revision>11</cp:revision>
  <dcterms:modified xsi:type="dcterms:W3CDTF">2020-12-07T16:29:25Z</dcterms:modified>
</cp:coreProperties>
</file>