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37" autoAdjust="0"/>
    <p:restoredTop sz="94660"/>
  </p:normalViewPr>
  <p:slideViewPr>
    <p:cSldViewPr snapToGrid="0">
      <p:cViewPr varScale="1">
        <p:scale>
          <a:sx n="81" d="100"/>
          <a:sy n="81" d="100"/>
        </p:scale>
        <p:origin x="60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7199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56181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65286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8997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249965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385353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591856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468691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46527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98410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9238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8789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50336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47135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29097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60299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08963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AB92967-1EDD-44AB-A3F8-CC434EA4BBDB}" type="datetimeFigureOut">
              <a:rPr lang="es-MX" smtClean="0"/>
              <a:t>07/12/2020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0FE8FC7-6C65-4A4C-90B0-019933DF51B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376224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176580" y="762000"/>
            <a:ext cx="9925173" cy="5232399"/>
          </a:xfrm>
        </p:spPr>
        <p:txBody>
          <a:bodyPr>
            <a:normAutofit/>
          </a:bodyPr>
          <a:lstStyle/>
          <a:p>
            <a:r>
              <a:rPr lang="es-MX" sz="3200" b="1" cap="none" dirty="0" smtClean="0">
                <a:solidFill>
                  <a:schemeClr val="accent1"/>
                </a:solidFill>
                <a:latin typeface="Gill Sans MT" panose="020B0502020104020203" pitchFamily="34" charset="0"/>
              </a:rPr>
              <a:t>UDS </a:t>
            </a:r>
            <a:r>
              <a:rPr lang="es-MX" sz="3200" cap="none" dirty="0" smtClean="0">
                <a:solidFill>
                  <a:schemeClr val="accent1"/>
                </a:solidFill>
                <a:latin typeface="Gill Sans MT" panose="020B0502020104020203" pitchFamily="34" charset="0"/>
              </a:rPr>
              <a:t/>
            </a:r>
            <a:br>
              <a:rPr lang="es-MX" sz="3200" cap="none" dirty="0" smtClean="0">
                <a:solidFill>
                  <a:schemeClr val="accent1"/>
                </a:solidFill>
                <a:latin typeface="Gill Sans MT" panose="020B0502020104020203" pitchFamily="34" charset="0"/>
              </a:rPr>
            </a:br>
            <a:r>
              <a:rPr lang="es-MX" sz="3200" cap="none" dirty="0">
                <a:solidFill>
                  <a:schemeClr val="accent1"/>
                </a:solidFill>
                <a:latin typeface="Gill Sans MT" panose="020B0502020104020203" pitchFamily="34" charset="0"/>
              </a:rPr>
              <a:t/>
            </a:r>
            <a:br>
              <a:rPr lang="es-MX" sz="3200" cap="none" dirty="0">
                <a:solidFill>
                  <a:schemeClr val="accent1"/>
                </a:solidFill>
                <a:latin typeface="Gill Sans MT" panose="020B0502020104020203" pitchFamily="34" charset="0"/>
              </a:rPr>
            </a:br>
            <a:r>
              <a:rPr lang="es-MX" sz="2400" cap="none" dirty="0" smtClean="0">
                <a:latin typeface="Gill Sans MT" panose="020B0502020104020203" pitchFamily="34" charset="0"/>
              </a:rPr>
              <a:t>Alumna: Lia Teresa Castruita Vargas</a:t>
            </a:r>
            <a:br>
              <a:rPr lang="es-MX" sz="2400" cap="none" dirty="0" smtClean="0">
                <a:latin typeface="Gill Sans MT" panose="020B0502020104020203" pitchFamily="34" charset="0"/>
              </a:rPr>
            </a:br>
            <a:r>
              <a:rPr lang="es-MX" sz="2400" cap="none" dirty="0">
                <a:latin typeface="Gill Sans MT" panose="020B0502020104020203" pitchFamily="34" charset="0"/>
              </a:rPr>
              <a:t/>
            </a:r>
            <a:br>
              <a:rPr lang="es-MX" sz="2400" cap="none" dirty="0">
                <a:latin typeface="Gill Sans MT" panose="020B0502020104020203" pitchFamily="34" charset="0"/>
              </a:rPr>
            </a:br>
            <a:r>
              <a:rPr lang="es-MX" sz="2400" cap="none" dirty="0" smtClean="0">
                <a:latin typeface="Gill Sans MT" panose="020B0502020104020203" pitchFamily="34" charset="0"/>
              </a:rPr>
              <a:t>Carrera: Licenciatura en Medicina Veterinaria y Zootecnia</a:t>
            </a:r>
            <a:br>
              <a:rPr lang="es-MX" sz="2400" cap="none" dirty="0" smtClean="0">
                <a:latin typeface="Gill Sans MT" panose="020B0502020104020203" pitchFamily="34" charset="0"/>
              </a:rPr>
            </a:br>
            <a:r>
              <a:rPr lang="es-MX" sz="2400" cap="none" dirty="0">
                <a:latin typeface="Gill Sans MT" panose="020B0502020104020203" pitchFamily="34" charset="0"/>
              </a:rPr>
              <a:t/>
            </a:r>
            <a:br>
              <a:rPr lang="es-MX" sz="2400" cap="none" dirty="0">
                <a:latin typeface="Gill Sans MT" panose="020B0502020104020203" pitchFamily="34" charset="0"/>
              </a:rPr>
            </a:br>
            <a:r>
              <a:rPr lang="es-MX" sz="2400" cap="none" dirty="0" smtClean="0">
                <a:latin typeface="Gill Sans MT" panose="020B0502020104020203" pitchFamily="34" charset="0"/>
              </a:rPr>
              <a:t>Materia: Computación I</a:t>
            </a:r>
            <a:br>
              <a:rPr lang="es-MX" sz="2400" cap="none" dirty="0" smtClean="0">
                <a:latin typeface="Gill Sans MT" panose="020B0502020104020203" pitchFamily="34" charset="0"/>
              </a:rPr>
            </a:br>
            <a:r>
              <a:rPr lang="es-MX" sz="2400" cap="none" dirty="0">
                <a:latin typeface="Gill Sans MT" panose="020B0502020104020203" pitchFamily="34" charset="0"/>
              </a:rPr>
              <a:t/>
            </a:r>
            <a:br>
              <a:rPr lang="es-MX" sz="2400" cap="none" dirty="0">
                <a:latin typeface="Gill Sans MT" panose="020B0502020104020203" pitchFamily="34" charset="0"/>
              </a:rPr>
            </a:br>
            <a:r>
              <a:rPr lang="es-MX" sz="2400" cap="none" dirty="0" smtClean="0">
                <a:latin typeface="Gill Sans MT" panose="020B0502020104020203" pitchFamily="34" charset="0"/>
              </a:rPr>
              <a:t>Tema: Los 8 modelos más importantes de Renault</a:t>
            </a:r>
            <a:endParaRPr lang="es-MX" sz="2400" cap="none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40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10058400" cy="1507067"/>
          </a:xfrm>
        </p:spPr>
        <p:txBody>
          <a:bodyPr/>
          <a:lstStyle/>
          <a:p>
            <a:pPr algn="ctr"/>
            <a:r>
              <a:rPr lang="es-MX" dirty="0">
                <a:latin typeface="Gill Sans MT" panose="020B0502020104020203" pitchFamily="34" charset="0"/>
              </a:rPr>
              <a:t>8.- Renault 5</a:t>
            </a:r>
            <a:br>
              <a:rPr lang="es-MX" dirty="0">
                <a:latin typeface="Gill Sans MT" panose="020B0502020104020203" pitchFamily="34" charset="0"/>
              </a:rPr>
            </a:br>
            <a:endParaRPr lang="es-MX" dirty="0">
              <a:latin typeface="Gill Sans MT" panose="020B05020201040202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También conocido como Zapatito, se presento en 1972, con un éxito instantáneo. En 1986 fue el auto más vendido de Francia.</a:t>
            </a:r>
          </a:p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R5 Turbo, con motor 1.4 litros, colocado detrás de los asientos delanteros, quedando en posición central, tracción en las llantas traseras.</a:t>
            </a:r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56313" y="826294"/>
            <a:ext cx="4438650" cy="333375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80646" y="4259023"/>
            <a:ext cx="2368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3" action="ppaction://hlinksldjump"/>
              </a:rPr>
              <a:t>REGRESAR A MENÚ</a:t>
            </a:r>
            <a:endParaRPr lang="es-MX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18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1799492"/>
          </a:xfrm>
        </p:spPr>
        <p:txBody>
          <a:bodyPr>
            <a:normAutofit/>
          </a:bodyPr>
          <a:lstStyle/>
          <a:p>
            <a:pPr algn="ctr"/>
            <a:r>
              <a:rPr lang="es-MX" sz="2400" dirty="0" smtClean="0">
                <a:latin typeface="Gill Sans MT" panose="020B0502020104020203" pitchFamily="34" charset="0"/>
              </a:rPr>
              <a:t>“El Renault 4TL, Renault 8 y Renault 5 fueron modelos con gran éxito en México, dando servicio y diversión a nuestra sociedad”</a:t>
            </a:r>
            <a:endParaRPr lang="es-MX" sz="2400" dirty="0">
              <a:latin typeface="Gill Sans MT" panose="020B0502020104020203" pitchFamily="34" charset="0"/>
            </a:endParaRPr>
          </a:p>
        </p:txBody>
      </p:sp>
      <p:sp>
        <p:nvSpPr>
          <p:cNvPr id="13" name="Marcador de texto 12"/>
          <p:cNvSpPr>
            <a:spLocks noGrp="1"/>
          </p:cNvSpPr>
          <p:nvPr>
            <p:ph type="body" sz="quarter" idx="13"/>
          </p:nvPr>
        </p:nvSpPr>
        <p:spPr>
          <a:xfrm>
            <a:off x="684211" y="2696307"/>
            <a:ext cx="10058401" cy="738555"/>
          </a:xfrm>
        </p:spPr>
        <p:txBody>
          <a:bodyPr>
            <a:normAutofit/>
          </a:bodyPr>
          <a:lstStyle/>
          <a:p>
            <a:r>
              <a:rPr lang="es-MX" sz="1600" cap="none" dirty="0" smtClean="0">
                <a:latin typeface="Gill Sans MT" panose="020B0502020104020203" pitchFamily="34" charset="0"/>
              </a:rPr>
              <a:t>Fuente:</a:t>
            </a:r>
          </a:p>
          <a:p>
            <a:r>
              <a:rPr lang="es-MX" sz="1600" cap="none" dirty="0" smtClean="0">
                <a:latin typeface="Gill Sans MT" panose="020B0502020104020203" pitchFamily="34" charset="0"/>
              </a:rPr>
              <a:t>Rubén Hoyo (2018) 120 Años de Renault, estos son sus 10 modelos m{as importantes, autocosmos.com</a:t>
            </a:r>
            <a:endParaRPr lang="es-MX" sz="1600" dirty="0">
              <a:latin typeface="Gill Sans MT" panose="020B0502020104020203" pitchFamily="34" charset="0"/>
            </a:endParaRPr>
          </a:p>
        </p:txBody>
      </p:sp>
      <p:sp>
        <p:nvSpPr>
          <p:cNvPr id="12" name="Marcador de texto 11"/>
          <p:cNvSpPr>
            <a:spLocks noGrp="1"/>
          </p:cNvSpPr>
          <p:nvPr>
            <p:ph type="body" idx="1"/>
          </p:nvPr>
        </p:nvSpPr>
        <p:spPr>
          <a:xfrm>
            <a:off x="684211" y="3974124"/>
            <a:ext cx="10058401" cy="2020276"/>
          </a:xfrm>
        </p:spPr>
        <p:txBody>
          <a:bodyPr>
            <a:normAutofit/>
          </a:bodyPr>
          <a:lstStyle/>
          <a:p>
            <a:r>
              <a:rPr lang="es-MX" sz="20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Maestro: Andrés Alejandro Reyes Molina</a:t>
            </a:r>
          </a:p>
          <a:p>
            <a:r>
              <a:rPr lang="es-MX" sz="20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Carrera: Licenciatura en Ingeniería en Sistemas Computacionales</a:t>
            </a:r>
          </a:p>
          <a:p>
            <a:r>
              <a:rPr lang="es-MX" sz="20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Maestría: Educación Basada en </a:t>
            </a:r>
            <a:r>
              <a:rPr lang="es-MX" sz="2000" smtClean="0">
                <a:solidFill>
                  <a:schemeClr val="tx1"/>
                </a:solidFill>
                <a:latin typeface="Gill Sans MT" panose="020B0502020104020203" pitchFamily="34" charset="0"/>
              </a:rPr>
              <a:t>Competencias Profesionales</a:t>
            </a:r>
            <a:endParaRPr lang="es-MX" sz="2000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76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3735" y="339968"/>
            <a:ext cx="8534401" cy="794723"/>
          </a:xfrm>
        </p:spPr>
        <p:txBody>
          <a:bodyPr>
            <a:normAutofit/>
          </a:bodyPr>
          <a:lstStyle/>
          <a:p>
            <a:pPr algn="ctr"/>
            <a:r>
              <a:rPr lang="es-MX" b="1" dirty="0" smtClean="0">
                <a:latin typeface="Gill Sans MT" panose="020B0502020104020203" pitchFamily="34" charset="0"/>
              </a:rPr>
              <a:t>ÍNDICE</a:t>
            </a:r>
            <a:endParaRPr lang="es-MX" b="1" dirty="0">
              <a:latin typeface="Gill Sans MT" panose="020B0502020104020203" pitchFamily="34" charset="0"/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84212" y="1134691"/>
            <a:ext cx="9913449" cy="4859709"/>
          </a:xfrm>
        </p:spPr>
        <p:txBody>
          <a:bodyPr>
            <a:normAutofit fontScale="92500" lnSpcReduction="10000"/>
          </a:bodyPr>
          <a:lstStyle/>
          <a:p>
            <a:r>
              <a:rPr lang="es-MX" sz="2800" dirty="0" smtClean="0">
                <a:solidFill>
                  <a:schemeClr val="tx1"/>
                </a:solidFill>
                <a:latin typeface="Gill Sans MT" panose="020B0502020104020203" pitchFamily="34" charset="0"/>
                <a:hlinkClick r:id="rId2" action="ppaction://hlinksldjump"/>
              </a:rPr>
              <a:t>1.- Renault Type A</a:t>
            </a:r>
            <a:endParaRPr lang="es-MX" sz="2800" dirty="0" smtClean="0">
              <a:solidFill>
                <a:schemeClr val="tx1"/>
              </a:solidFill>
              <a:latin typeface="Gill Sans MT" panose="020B0502020104020203" pitchFamily="34" charset="0"/>
            </a:endParaRPr>
          </a:p>
          <a:p>
            <a:r>
              <a:rPr lang="es-MX" sz="2800" dirty="0" smtClean="0">
                <a:solidFill>
                  <a:schemeClr val="tx1"/>
                </a:solidFill>
                <a:latin typeface="Gill Sans MT" panose="020B0502020104020203" pitchFamily="34" charset="0"/>
                <a:hlinkClick r:id="rId3" action="ppaction://hlinksldjump"/>
              </a:rPr>
              <a:t>2.- Renault Type AG</a:t>
            </a:r>
            <a:endParaRPr lang="es-MX" sz="2800" dirty="0" smtClean="0">
              <a:solidFill>
                <a:schemeClr val="tx1"/>
              </a:solidFill>
              <a:latin typeface="Gill Sans MT" panose="020B0502020104020203" pitchFamily="34" charset="0"/>
            </a:endParaRPr>
          </a:p>
          <a:p>
            <a:r>
              <a:rPr lang="es-MX" sz="2800" dirty="0" smtClean="0">
                <a:solidFill>
                  <a:schemeClr val="tx1"/>
                </a:solidFill>
                <a:latin typeface="Gill Sans MT" panose="020B0502020104020203" pitchFamily="34" charset="0"/>
                <a:hlinkClick r:id="rId4" action="ppaction://hlinksldjump"/>
              </a:rPr>
              <a:t>3.- Renault KJ1</a:t>
            </a:r>
            <a:endParaRPr lang="es-MX" sz="2800" dirty="0" smtClean="0">
              <a:solidFill>
                <a:schemeClr val="tx1"/>
              </a:solidFill>
              <a:latin typeface="Gill Sans MT" panose="020B0502020104020203" pitchFamily="34" charset="0"/>
            </a:endParaRPr>
          </a:p>
          <a:p>
            <a:r>
              <a:rPr lang="es-MX" sz="2800" dirty="0" smtClean="0">
                <a:solidFill>
                  <a:schemeClr val="tx1"/>
                </a:solidFill>
                <a:latin typeface="Gill Sans MT" panose="020B0502020104020203" pitchFamily="34" charset="0"/>
                <a:hlinkClick r:id="rId5" action="ppaction://hlinksldjump"/>
              </a:rPr>
              <a:t>4.- Renault 4CV</a:t>
            </a:r>
            <a:endParaRPr lang="es-MX" sz="2800" dirty="0" smtClean="0">
              <a:solidFill>
                <a:schemeClr val="tx1"/>
              </a:solidFill>
              <a:latin typeface="Gill Sans MT" panose="020B0502020104020203" pitchFamily="34" charset="0"/>
            </a:endParaRPr>
          </a:p>
          <a:p>
            <a:r>
              <a:rPr lang="es-MX" sz="2800" dirty="0" smtClean="0">
                <a:solidFill>
                  <a:schemeClr val="tx1"/>
                </a:solidFill>
                <a:latin typeface="Gill Sans MT" panose="020B0502020104020203" pitchFamily="34" charset="0"/>
                <a:hlinkClick r:id="rId6" action="ppaction://hlinksldjump"/>
              </a:rPr>
              <a:t>5.- Renault Dauphine</a:t>
            </a:r>
            <a:endParaRPr lang="es-MX" sz="2800" dirty="0" smtClean="0">
              <a:solidFill>
                <a:schemeClr val="tx1"/>
              </a:solidFill>
              <a:latin typeface="Gill Sans MT" panose="020B0502020104020203" pitchFamily="34" charset="0"/>
            </a:endParaRPr>
          </a:p>
          <a:p>
            <a:r>
              <a:rPr lang="es-MX" sz="2800" dirty="0" smtClean="0">
                <a:solidFill>
                  <a:schemeClr val="tx1"/>
                </a:solidFill>
                <a:latin typeface="Gill Sans MT" panose="020B0502020104020203" pitchFamily="34" charset="0"/>
                <a:hlinkClick r:id="rId7" action="ppaction://hlinksldjump"/>
              </a:rPr>
              <a:t>6.- Renault 4</a:t>
            </a:r>
            <a:endParaRPr lang="es-MX" sz="2800" dirty="0" smtClean="0">
              <a:solidFill>
                <a:schemeClr val="tx1"/>
              </a:solidFill>
              <a:latin typeface="Gill Sans MT" panose="020B0502020104020203" pitchFamily="34" charset="0"/>
            </a:endParaRPr>
          </a:p>
          <a:p>
            <a:r>
              <a:rPr lang="es-MX" sz="2800" dirty="0" smtClean="0">
                <a:solidFill>
                  <a:schemeClr val="tx1"/>
                </a:solidFill>
                <a:latin typeface="Gill Sans MT" panose="020B0502020104020203" pitchFamily="34" charset="0"/>
                <a:hlinkClick r:id="rId8" action="ppaction://hlinksldjump"/>
              </a:rPr>
              <a:t>7.- Renault 8</a:t>
            </a:r>
            <a:endParaRPr lang="es-MX" sz="2800" dirty="0" smtClean="0">
              <a:solidFill>
                <a:schemeClr val="tx1"/>
              </a:solidFill>
              <a:latin typeface="Gill Sans MT" panose="020B0502020104020203" pitchFamily="34" charset="0"/>
            </a:endParaRPr>
          </a:p>
          <a:p>
            <a:r>
              <a:rPr lang="es-MX" sz="2800" dirty="0" smtClean="0">
                <a:solidFill>
                  <a:schemeClr val="tx1"/>
                </a:solidFill>
                <a:latin typeface="Gill Sans MT" panose="020B0502020104020203" pitchFamily="34" charset="0"/>
                <a:hlinkClick r:id="rId9" action="ppaction://hlinksldjump"/>
              </a:rPr>
              <a:t>8.- Renault 5</a:t>
            </a:r>
            <a:endParaRPr lang="es-MX" sz="2800" dirty="0" smtClean="0">
              <a:solidFill>
                <a:schemeClr val="tx1"/>
              </a:solidFill>
              <a:latin typeface="Gill Sans MT" panose="020B0502020104020203" pitchFamily="34" charset="0"/>
            </a:endParaRPr>
          </a:p>
          <a:p>
            <a:r>
              <a:rPr lang="es-MX" sz="2800" dirty="0" smtClean="0">
                <a:solidFill>
                  <a:schemeClr val="accent1"/>
                </a:solidFill>
                <a:latin typeface="Gill Sans MT" panose="020B0502020104020203" pitchFamily="34" charset="0"/>
              </a:rPr>
              <a:t>9.- Conclusión</a:t>
            </a:r>
          </a:p>
          <a:p>
            <a:endParaRPr lang="es-MX" sz="2800" dirty="0" smtClean="0">
              <a:solidFill>
                <a:schemeClr val="tx1"/>
              </a:solidFill>
              <a:latin typeface="Gill Sans MT" panose="020B0502020104020203" pitchFamily="34" charset="0"/>
            </a:endParaRPr>
          </a:p>
          <a:p>
            <a:endParaRPr lang="es-MX" sz="2800" dirty="0" smtClean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05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684211" y="4487332"/>
            <a:ext cx="9810751" cy="1507067"/>
          </a:xfrm>
        </p:spPr>
        <p:txBody>
          <a:bodyPr/>
          <a:lstStyle/>
          <a:p>
            <a:pPr algn="ctr"/>
            <a:r>
              <a:rPr lang="es-MX" dirty="0" smtClean="0">
                <a:latin typeface="Gill Sans MT" panose="020B0502020104020203" pitchFamily="34" charset="0"/>
              </a:rPr>
              <a:t>1.- Renault Type a</a:t>
            </a:r>
            <a:endParaRPr lang="es-MX" dirty="0">
              <a:latin typeface="Gill Sans MT" panose="020B0502020104020203" pitchFamily="34" charset="0"/>
            </a:endParaRPr>
          </a:p>
        </p:txBody>
      </p:sp>
      <p:sp>
        <p:nvSpPr>
          <p:cNvPr id="7" name="Marcador de contenido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Lo crea Luis Renault en 1898, logró ascender la calle más inclinada de París, Francia con  dos pasajeros a bordo, ganando dinero y 12 pedidos así inició su marca.</a:t>
            </a:r>
          </a:p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Con 0.75 hp, transmisión de 3 velocidades, sin reversa, peso de 200 kilos y velocidad máxima de 32 Km/h.</a:t>
            </a:r>
            <a:endParaRPr lang="es-MX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pic>
        <p:nvPicPr>
          <p:cNvPr id="9" name="Marcador de contenido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56313" y="826294"/>
            <a:ext cx="4438650" cy="3333750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457200" y="4233316"/>
            <a:ext cx="2368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3" action="ppaction://hlinksldjump"/>
              </a:rPr>
              <a:t>REGRESAR A MENÚ</a:t>
            </a:r>
            <a:endParaRPr lang="es-MX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42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10058400" cy="1507067"/>
          </a:xfrm>
        </p:spPr>
        <p:txBody>
          <a:bodyPr/>
          <a:lstStyle/>
          <a:p>
            <a:pPr algn="ctr"/>
            <a:r>
              <a:rPr lang="es-MX" dirty="0" smtClean="0">
                <a:latin typeface="Gill Sans MT" panose="020B0502020104020203" pitchFamily="34" charset="0"/>
              </a:rPr>
              <a:t>2.- Renault </a:t>
            </a:r>
            <a:r>
              <a:rPr lang="es-MX" dirty="0">
                <a:latin typeface="Gill Sans MT" panose="020B0502020104020203" pitchFamily="34" charset="0"/>
              </a:rPr>
              <a:t>Type AG</a:t>
            </a:r>
            <a:r>
              <a:rPr lang="es-MX" dirty="0"/>
              <a:t/>
            </a:r>
            <a:br>
              <a:rPr lang="es-MX" dirty="0"/>
            </a:br>
            <a:endParaRPr lang="es-MX" dirty="0">
              <a:latin typeface="Gill Sans MT" panose="020B05020201040202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Diseño simple y robusto, lo convierte en el primer taxi de París, circulando 205 unidades en 1905.</a:t>
            </a:r>
          </a:p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Recibe el nombre de Taxi de Marne por su participación en una batalla en la primera guerra mundial con 1300 unidades en donde los franceses le ganaron a los alemanes.</a:t>
            </a:r>
            <a:endParaRPr lang="es-MX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56313" y="826294"/>
            <a:ext cx="4438650" cy="333375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80646" y="4259023"/>
            <a:ext cx="2368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3" action="ppaction://hlinksldjump"/>
              </a:rPr>
              <a:t>REGRESAR A MENÚ</a:t>
            </a:r>
            <a:endParaRPr lang="es-MX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45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4211" y="4487332"/>
            <a:ext cx="9810751" cy="1507067"/>
          </a:xfrm>
        </p:spPr>
        <p:txBody>
          <a:bodyPr/>
          <a:lstStyle/>
          <a:p>
            <a:pPr algn="ctr"/>
            <a:r>
              <a:rPr lang="es-MX" dirty="0">
                <a:latin typeface="Gill Sans MT" panose="020B0502020104020203" pitchFamily="34" charset="0"/>
              </a:rPr>
              <a:t>3.- Renault KJ1</a:t>
            </a:r>
            <a:br>
              <a:rPr lang="es-MX" dirty="0">
                <a:latin typeface="Gill Sans MT" panose="020B0502020104020203" pitchFamily="34" charset="0"/>
              </a:rPr>
            </a:br>
            <a:endParaRPr lang="es-MX" dirty="0">
              <a:latin typeface="Gill Sans MT" panose="020B05020201040202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Se presentó en el Auto Show de París en 1922, modelo accesible y con transmisión de tres velocidades y encendido electrónico.</a:t>
            </a:r>
          </a:p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Fabricado en diferentes versiones: Convertible, </a:t>
            </a:r>
            <a:r>
              <a:rPr lang="es-MX" dirty="0" err="1" smtClean="0">
                <a:solidFill>
                  <a:schemeClr val="tx1"/>
                </a:solidFill>
                <a:latin typeface="Gill Sans MT" panose="020B0502020104020203" pitchFamily="34" charset="0"/>
              </a:rPr>
              <a:t>Saloon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, Torpedo y una forma de </a:t>
            </a:r>
            <a:r>
              <a:rPr lang="es-MX" dirty="0" err="1" smtClean="0">
                <a:solidFill>
                  <a:schemeClr val="tx1"/>
                </a:solidFill>
                <a:latin typeface="Gill Sans MT" panose="020B0502020104020203" pitchFamily="34" charset="0"/>
              </a:rPr>
              <a:t>Shamrock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, con 3 asientos.</a:t>
            </a:r>
          </a:p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Velocidad máxima de 75 Km/h.</a:t>
            </a:r>
            <a:endParaRPr lang="es-MX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56313" y="826294"/>
            <a:ext cx="4438650" cy="333375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80646" y="4259023"/>
            <a:ext cx="2368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3" action="ppaction://hlinksldjump"/>
              </a:rPr>
              <a:t>REGRESAR A MENÚ</a:t>
            </a:r>
            <a:endParaRPr lang="es-MX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79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10058400" cy="1507067"/>
          </a:xfrm>
        </p:spPr>
        <p:txBody>
          <a:bodyPr/>
          <a:lstStyle/>
          <a:p>
            <a:pPr algn="ctr"/>
            <a:r>
              <a:rPr lang="es-MX" dirty="0">
                <a:latin typeface="Gill Sans MT" panose="020B0502020104020203" pitchFamily="34" charset="0"/>
              </a:rPr>
              <a:t>4.- Renault 4CV</a:t>
            </a:r>
            <a:br>
              <a:rPr lang="es-MX" dirty="0">
                <a:latin typeface="Gill Sans MT" panose="020B0502020104020203" pitchFamily="34" charset="0"/>
              </a:rPr>
            </a:br>
            <a:endParaRPr lang="es-MX" dirty="0">
              <a:latin typeface="Gill Sans MT" panose="020B05020201040202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Se presentó en el Grand Palais el 3 de octubre de 1946, generando gran revuelo, pesaba apenas 560 Kilos, freno de tambo en las 4 ruedas, incorporando un motor trasero de 760 cc que generaba 17 hp a 3,500 rpm.</a:t>
            </a:r>
          </a:p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Fue el primer auto francés en vender un millón de unidades.</a:t>
            </a:r>
            <a:endParaRPr lang="es-MX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56313" y="826294"/>
            <a:ext cx="4438650" cy="3333750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480646" y="4259023"/>
            <a:ext cx="2368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3" action="ppaction://hlinksldjump"/>
              </a:rPr>
              <a:t>REGRESAR A MENÚ</a:t>
            </a:r>
            <a:endParaRPr lang="es-MX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26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10058400" cy="1507067"/>
          </a:xfrm>
        </p:spPr>
        <p:txBody>
          <a:bodyPr/>
          <a:lstStyle/>
          <a:p>
            <a:pPr algn="ctr"/>
            <a:r>
              <a:rPr lang="es-MX" dirty="0">
                <a:latin typeface="Gill Sans MT" panose="020B0502020104020203" pitchFamily="34" charset="0"/>
              </a:rPr>
              <a:t>5.- Renault Dauphine</a:t>
            </a:r>
            <a:br>
              <a:rPr lang="es-MX" dirty="0">
                <a:latin typeface="Gill Sans MT" panose="020B0502020104020203" pitchFamily="34" charset="0"/>
              </a:rPr>
            </a:br>
            <a:endParaRPr lang="es-MX" dirty="0">
              <a:latin typeface="Gill Sans MT" panose="020B05020201040202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Se convirtió en éxito inmediato después de su presentación en el Auto Show de París en 1955. </a:t>
            </a:r>
          </a:p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Era un auto estilizado, económico, práctico y con transmisión electromecánica.</a:t>
            </a:r>
          </a:p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Su versión estándar conquistó el Rally de Monte Carlo y el Tour de </a:t>
            </a:r>
            <a:r>
              <a:rPr lang="es-MX" dirty="0" err="1" smtClean="0">
                <a:solidFill>
                  <a:schemeClr val="tx1"/>
                </a:solidFill>
                <a:latin typeface="Gill Sans MT" panose="020B0502020104020203" pitchFamily="34" charset="0"/>
              </a:rPr>
              <a:t>Corsica</a:t>
            </a:r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.</a:t>
            </a:r>
            <a:endParaRPr lang="es-MX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56313" y="826294"/>
            <a:ext cx="4438650" cy="333375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80646" y="4259023"/>
            <a:ext cx="2368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3" action="ppaction://hlinksldjump"/>
              </a:rPr>
              <a:t>REGRESAR A MENÚ</a:t>
            </a:r>
            <a:endParaRPr lang="es-MX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96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10058400" cy="1507067"/>
          </a:xfrm>
        </p:spPr>
        <p:txBody>
          <a:bodyPr/>
          <a:lstStyle/>
          <a:p>
            <a:pPr algn="ctr"/>
            <a:r>
              <a:rPr lang="es-MX" dirty="0">
                <a:latin typeface="Gill Sans MT" panose="020B0502020104020203" pitchFamily="34" charset="0"/>
              </a:rPr>
              <a:t>6.- Renault 4</a:t>
            </a:r>
            <a:br>
              <a:rPr lang="es-MX" dirty="0">
                <a:latin typeface="Gill Sans MT" panose="020B0502020104020203" pitchFamily="34" charset="0"/>
              </a:rPr>
            </a:br>
            <a:endParaRPr lang="es-MX" dirty="0">
              <a:latin typeface="Gill Sans MT" panose="020B05020201040202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Conocido como el 4 Latas,  8 millones vendidos lo hace uno de los mayores éxitos en la historia de la marca. </a:t>
            </a:r>
          </a:p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Se lanzo en 1961, considerado el primer hatchbakc de la historia, el primer Renault con tracción delantera, 4 cilindros entre 0.7 litros hasta 1.1 litros, transmisiones manuales de  3 y 4 cambios.</a:t>
            </a:r>
            <a:endParaRPr lang="es-MX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56313" y="826294"/>
            <a:ext cx="4438650" cy="333375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80646" y="4259023"/>
            <a:ext cx="2368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3" action="ppaction://hlinksldjump"/>
              </a:rPr>
              <a:t>REGRESAR A MENÚ</a:t>
            </a:r>
            <a:endParaRPr lang="es-MX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46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10058400" cy="1507067"/>
          </a:xfrm>
        </p:spPr>
        <p:txBody>
          <a:bodyPr/>
          <a:lstStyle/>
          <a:p>
            <a:pPr algn="ctr"/>
            <a:r>
              <a:rPr lang="es-MX" dirty="0">
                <a:latin typeface="Gill Sans MT" panose="020B0502020104020203" pitchFamily="34" charset="0"/>
              </a:rPr>
              <a:t>7.- Renault 8</a:t>
            </a:r>
            <a:br>
              <a:rPr lang="es-MX" dirty="0">
                <a:latin typeface="Gill Sans MT" panose="020B0502020104020203" pitchFamily="34" charset="0"/>
              </a:rPr>
            </a:br>
            <a:endParaRPr lang="es-MX" dirty="0">
              <a:latin typeface="Gill Sans MT" panose="020B0502020104020203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En 1962 ofrece un diseño de máxima comodidad y versatilidad en un formato pequeño. Su cigüeñal de 5 cojinetes le da aumento de potencia.</a:t>
            </a:r>
          </a:p>
          <a:p>
            <a:r>
              <a:rPr lang="es-MX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En1965 tiene una versión de lujo con transmisión automática controlándose con botones en el tablero. </a:t>
            </a:r>
            <a:endParaRPr lang="es-MX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56313" y="826294"/>
            <a:ext cx="4438650" cy="333375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80646" y="4259023"/>
            <a:ext cx="2368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3" action="ppaction://hlinksldjump"/>
              </a:rPr>
              <a:t>REGRESAR A MENÚ</a:t>
            </a:r>
            <a:endParaRPr lang="es-MX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20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Sector">
  <a:themeElements>
    <a:clrScheme name="Sector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ector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ector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172</TotalTime>
  <Words>577</Words>
  <Application>Microsoft Office PowerPoint</Application>
  <PresentationFormat>Panorámica</PresentationFormat>
  <Paragraphs>51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5" baseType="lpstr">
      <vt:lpstr>Century Gothic</vt:lpstr>
      <vt:lpstr>Gill Sans MT</vt:lpstr>
      <vt:lpstr>Wingdings 3</vt:lpstr>
      <vt:lpstr>Sector</vt:lpstr>
      <vt:lpstr>UDS   Alumna: Lia Teresa Castruita Vargas  Carrera: Licenciatura en Medicina Veterinaria y Zootecnia  Materia: Computación I  Tema: Los 8 modelos más importantes de Renault</vt:lpstr>
      <vt:lpstr>ÍNDICE</vt:lpstr>
      <vt:lpstr>1.- Renault Type a</vt:lpstr>
      <vt:lpstr>2.- Renault Type AG </vt:lpstr>
      <vt:lpstr>3.- Renault KJ1 </vt:lpstr>
      <vt:lpstr>4.- Renault 4CV </vt:lpstr>
      <vt:lpstr>5.- Renault Dauphine </vt:lpstr>
      <vt:lpstr>6.- Renault 4 </vt:lpstr>
      <vt:lpstr>7.- Renault 8 </vt:lpstr>
      <vt:lpstr>8.- Renault 5 </vt:lpstr>
      <vt:lpstr>“El Renault 4TL, Renault 8 y Renault 5 fueron modelos con gran éxito en México, dando servicio y diversión a nuestra sociedad”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UDS   Alumna: Lia Teresa Castruita Vargas  Carrera: Licenciatura en Medicina Veterinaria y Zootecnia  Materia: Computación I  Tema: Los 10 mejores modelos de Renault</dc:title>
  <dc:creator>maquina1</dc:creator>
  <cp:lastModifiedBy>maquina1</cp:lastModifiedBy>
  <cp:revision>19</cp:revision>
  <dcterms:created xsi:type="dcterms:W3CDTF">2020-12-07T22:22:03Z</dcterms:created>
  <dcterms:modified xsi:type="dcterms:W3CDTF">2020-12-08T01:18:04Z</dcterms:modified>
</cp:coreProperties>
</file>