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41281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315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95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284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13441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0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013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257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94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8999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8498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889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B709ADC9-6EAF-4268-9415-1ED5ECFA2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730E6C-B745-4498-BCEF-AE27CCE01C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3894378-8E3F-4F15-9FF2-7C10D2065A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>
            <a:normAutofit/>
          </a:bodyPr>
          <a:lstStyle/>
          <a:p>
            <a:r>
              <a:rPr lang="es-MX" dirty="0"/>
              <a:t>Maquillaje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F6353A1-EF0D-45C0-9672-E47684E7C3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 fontScale="62500" lnSpcReduction="20000"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Glenda Raquel Arguello Altuzar </a:t>
            </a:r>
          </a:p>
          <a:p>
            <a:r>
              <a:rPr lang="es-MX" dirty="0">
                <a:latin typeface="Gill Sans MT" panose="020B0502020104020203" pitchFamily="34" charset="0"/>
              </a:rPr>
              <a:t>Andrés Alejandro Reyes </a:t>
            </a:r>
          </a:p>
          <a:p>
            <a:r>
              <a:rPr lang="es-MX" dirty="0">
                <a:latin typeface="Gill Sans MT" panose="020B0502020104020203" pitchFamily="34" charset="0"/>
              </a:rPr>
              <a:t>Derecho </a:t>
            </a:r>
          </a:p>
          <a:p>
            <a:r>
              <a:rPr lang="es-MX" dirty="0">
                <a:latin typeface="Gill Sans MT" panose="020B0502020104020203" pitchFamily="34" charset="0"/>
              </a:rPr>
              <a:t>1 cuatrimestre </a:t>
            </a:r>
          </a:p>
          <a:p>
            <a:r>
              <a:rPr lang="es-MX" dirty="0">
                <a:latin typeface="Gill Sans MT" panose="020B0502020104020203" pitchFamily="34" charset="0"/>
              </a:rPr>
              <a:t>EXAMEN </a:t>
            </a:r>
          </a:p>
        </p:txBody>
      </p:sp>
    </p:spTree>
    <p:extLst>
      <p:ext uri="{BB962C8B-B14F-4D97-AF65-F5344CB8AC3E}">
        <p14:creationId xmlns:p14="http://schemas.microsoft.com/office/powerpoint/2010/main" val="4090506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EEE98F-D6F1-4AAD-AEA6-781C6CEC9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latin typeface="Gill Sans MT" panose="020B0502020104020203" pitchFamily="34" charset="0"/>
              </a:rPr>
              <a:t>Índice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123738-0038-42C9-9C79-442CC04F4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>
                <a:latin typeface="Gill Sans MT" panose="020B0502020104020203" pitchFamily="34" charset="0"/>
                <a:hlinkClick r:id="rId2" action="ppaction://hlinksldjump"/>
              </a:rPr>
              <a:t>¿Qué es? 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3" action="ppaction://hlinksldjump"/>
              </a:rPr>
              <a:t>Historia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4" action="ppaction://hlinksldjump"/>
              </a:rPr>
              <a:t>Kit Básico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5" action="ppaction://hlinksldjump"/>
              </a:rPr>
              <a:t>Estilos 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6" action="ppaction://hlinksldjump"/>
              </a:rPr>
              <a:t>Skin </a:t>
            </a:r>
            <a:r>
              <a:rPr lang="es-MX" dirty="0" err="1">
                <a:latin typeface="Gill Sans MT" panose="020B0502020104020203" pitchFamily="34" charset="0"/>
                <a:hlinkClick r:id="rId6" action="ppaction://hlinksldjump"/>
              </a:rPr>
              <a:t>care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7" action="ppaction://hlinksldjump"/>
              </a:rPr>
              <a:t>Marcas</a:t>
            </a:r>
            <a:endParaRPr lang="es-MX" dirty="0">
              <a:latin typeface="Gill Sans MT" panose="020B0502020104020203" pitchFamily="34" charset="0"/>
            </a:endParaRPr>
          </a:p>
          <a:p>
            <a:r>
              <a:rPr lang="es-MX" dirty="0">
                <a:latin typeface="Gill Sans MT" panose="020B0502020104020203" pitchFamily="34" charset="0"/>
                <a:hlinkClick r:id="rId8" action="ppaction://hlinksldjump"/>
              </a:rPr>
              <a:t>Conclusión </a:t>
            </a:r>
            <a:endParaRPr lang="es-MX" dirty="0">
              <a:latin typeface="Gill Sans MT" panose="020B0502020104020203" pitchFamily="34" charset="0"/>
            </a:endParaRP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sp>
        <p:nvSpPr>
          <p:cNvPr id="4" name="Flecha: hacia la izquierda 3">
            <a:extLst>
              <a:ext uri="{FF2B5EF4-FFF2-40B4-BE49-F238E27FC236}">
                <a16:creationId xmlns:a16="http://schemas.microsoft.com/office/drawing/2014/main" id="{BFC1A157-060C-4B7B-82D4-196114EFB9A0}"/>
              </a:ext>
            </a:extLst>
          </p:cNvPr>
          <p:cNvSpPr/>
          <p:nvPr/>
        </p:nvSpPr>
        <p:spPr>
          <a:xfrm>
            <a:off x="9674087" y="5512904"/>
            <a:ext cx="1921565" cy="9806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hlinkClick r:id="rId9" action="ppaction://hlinksldjump"/>
              </a:rPr>
              <a:t>REGRESAR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564829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998988F-95F2-49CC-BB69-87046B652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¿Qué es?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F8A826-D691-48F4-A176-6425CCF7E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r>
              <a:rPr lang="es-MX" b="0" i="0" dirty="0">
                <a:effectLst/>
                <a:latin typeface="Gill Sans MT" panose="020B0502020104020203" pitchFamily="34" charset="0"/>
              </a:rPr>
              <a:t>El maquillaje es la práctica de decorar la piel y otras partes visibles del cuerpo para resaltarlas o mejorar su aspecto.​Por extensión, el término designa también los cosméticos que se emplean, tales como los lápices de labios y sombras de ojos. </a:t>
            </a: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Imagen 3">
            <a:hlinkClick r:id="rId2" action="ppaction://hlinksldjump"/>
            <a:extLst>
              <a:ext uri="{FF2B5EF4-FFF2-40B4-BE49-F238E27FC236}">
                <a16:creationId xmlns:a16="http://schemas.microsoft.com/office/drawing/2014/main" id="{ACDEFAA0-67DA-4324-B2B8-20DBD5D70F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43" r="23277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  <p:sp>
        <p:nvSpPr>
          <p:cNvPr id="5" name="Flecha: hacia la izquierda 4">
            <a:hlinkClick r:id="rId2" action="ppaction://hlinksldjump"/>
            <a:extLst>
              <a:ext uri="{FF2B5EF4-FFF2-40B4-BE49-F238E27FC236}">
                <a16:creationId xmlns:a16="http://schemas.microsoft.com/office/drawing/2014/main" id="{270A388F-873D-40A6-BD3A-2CFE9E883E17}"/>
              </a:ext>
            </a:extLst>
          </p:cNvPr>
          <p:cNvSpPr/>
          <p:nvPr/>
        </p:nvSpPr>
        <p:spPr>
          <a:xfrm>
            <a:off x="1219200" y="5314122"/>
            <a:ext cx="1378226" cy="85807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41420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D3A75-7C24-43E3-BE25-D412EEEE6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181" y="685800"/>
            <a:ext cx="6562905" cy="1485900"/>
          </a:xfrm>
        </p:spPr>
        <p:txBody>
          <a:bodyPr>
            <a:normAutofit/>
          </a:bodyPr>
          <a:lstStyle/>
          <a:p>
            <a:r>
              <a:rPr lang="es-MX" dirty="0"/>
              <a:t>Historia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205BC3-0B06-4EA6-9066-1A0BEC22C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4315FC0-9BEF-4BD1-885E-E9A8D2FD0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62" y="1915567"/>
            <a:ext cx="3613752" cy="270682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771B2A-E057-4ECD-85B8-193D99607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181" y="2286000"/>
            <a:ext cx="6562905" cy="3581400"/>
          </a:xfrm>
        </p:spPr>
        <p:txBody>
          <a:bodyPr>
            <a:normAutofit/>
          </a:bodyPr>
          <a:lstStyle/>
          <a:p>
            <a:r>
              <a:rPr lang="es-MX" b="0" i="0">
                <a:effectLst/>
                <a:latin typeface="arial" panose="020B0604020202020204" pitchFamily="34" charset="0"/>
              </a:rPr>
              <a:t>La </a:t>
            </a:r>
            <a:r>
              <a:rPr lang="es-MX" b="1" i="0">
                <a:effectLst/>
                <a:latin typeface="arial" panose="020B0604020202020204" pitchFamily="34" charset="0"/>
              </a:rPr>
              <a:t>historia</a:t>
            </a:r>
            <a:r>
              <a:rPr lang="es-MX" b="0" i="0">
                <a:effectLst/>
                <a:latin typeface="arial" panose="020B0604020202020204" pitchFamily="34" charset="0"/>
              </a:rPr>
              <a:t> del </a:t>
            </a:r>
            <a:r>
              <a:rPr lang="es-MX" b="1" i="0">
                <a:effectLst/>
                <a:latin typeface="arial" panose="020B0604020202020204" pitchFamily="34" charset="0"/>
              </a:rPr>
              <a:t>maquillaje</a:t>
            </a:r>
            <a:r>
              <a:rPr lang="es-MX" b="0" i="0">
                <a:effectLst/>
                <a:latin typeface="arial" panose="020B0604020202020204" pitchFamily="34" charset="0"/>
              </a:rPr>
              <a:t> es milenaria y los principales registros de su utilización se remontan a los antiguos imperios de Egipto y Roma. Los egipcios utilizaban colores fuertes y brillantes para resaltar los ojos, además, teñían sus labios con ocre rojo y óxido de hierro natural. </a:t>
            </a:r>
            <a:endParaRPr lang="es-MX" dirty="0"/>
          </a:p>
        </p:txBody>
      </p:sp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48409587-5B04-49AE-8D58-4346D64F63C9}"/>
              </a:ext>
            </a:extLst>
          </p:cNvPr>
          <p:cNvSpPr/>
          <p:nvPr/>
        </p:nvSpPr>
        <p:spPr>
          <a:xfrm>
            <a:off x="1789043" y="5867400"/>
            <a:ext cx="1033670" cy="70567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80273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688599A-649A-4644-831D-DC9B35361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¿Qué contiene un kit básico?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EBE2CB0-B8D3-4468-BA0B-5B279B4C31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75" r="27598" b="-1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0CFB3A-DA58-4D24-843A-0C14A2DE5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Primer o </a:t>
            </a:r>
            <a:r>
              <a:rPr lang="es-MX" sz="1700" b="0" i="0" dirty="0" err="1">
                <a:effectLst/>
                <a:latin typeface="Gill Sans MT" panose="020B0502020104020203" pitchFamily="34" charset="0"/>
              </a:rPr>
              <a:t>prebase</a:t>
            </a:r>
            <a:r>
              <a:rPr lang="es-MX" sz="1700" b="0" i="0" dirty="0">
                <a:effectLst/>
                <a:latin typeface="Gill Sans MT" panose="020B0502020104020203" pitchFamily="34" charset="0"/>
              </a:rPr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Base.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Corrector.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Polvo.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Paleta de sombras.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Máscara de pestañas o rímel.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0" i="0" dirty="0">
                <a:effectLst/>
                <a:latin typeface="Gill Sans MT" panose="020B0502020104020203" pitchFamily="34" charset="0"/>
              </a:rPr>
              <a:t>Delineador de ojos. ...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b="1" i="0" dirty="0">
                <a:effectLst/>
                <a:latin typeface="Gill Sans MT" panose="020B0502020104020203" pitchFamily="34" charset="0"/>
              </a:rPr>
              <a:t>Kit</a:t>
            </a:r>
            <a:r>
              <a:rPr lang="es-MX" sz="1700" b="0" i="0" dirty="0">
                <a:effectLst/>
                <a:latin typeface="Gill Sans MT" panose="020B0502020104020203" pitchFamily="34" charset="0"/>
              </a:rPr>
              <a:t> para tus cejas…..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1700" dirty="0">
                <a:latin typeface="Gill Sans MT" panose="020B0502020104020203" pitchFamily="34" charset="0"/>
              </a:rPr>
              <a:t>labiales</a:t>
            </a:r>
            <a:endParaRPr lang="es-MX" sz="1700" b="0" i="0" dirty="0">
              <a:effectLst/>
              <a:latin typeface="Gill Sans MT" panose="020B0502020104020203" pitchFamily="34" charset="0"/>
            </a:endParaRPr>
          </a:p>
          <a:p>
            <a:endParaRPr lang="es-MX" sz="1700" dirty="0"/>
          </a:p>
        </p:txBody>
      </p:sp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415B3F34-59B2-42B2-9631-A40DA9F1F7D8}"/>
              </a:ext>
            </a:extLst>
          </p:cNvPr>
          <p:cNvSpPr/>
          <p:nvPr/>
        </p:nvSpPr>
        <p:spPr>
          <a:xfrm>
            <a:off x="9727096" y="5867400"/>
            <a:ext cx="1364974" cy="8647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06641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61D8973-EAA9-459A-AF59-BBB4233D6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7B974EA-EA07-44AE-B988-7B0367120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793475" cy="14859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Estilos de maquillaje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28D28C-8423-4387-8CE1-18AB3B124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793475" cy="35814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b="1" i="0" dirty="0">
                <a:effectLst/>
                <a:latin typeface="Gill Sans MT" panose="020B0502020104020203" pitchFamily="34" charset="0"/>
              </a:rPr>
              <a:t>Maquillaje</a:t>
            </a:r>
            <a:r>
              <a:rPr lang="es-MX" b="0" i="0" dirty="0">
                <a:effectLst/>
                <a:latin typeface="Gill Sans MT" panose="020B0502020104020203" pitchFamily="34" charset="0"/>
              </a:rPr>
              <a:t> </a:t>
            </a:r>
            <a:r>
              <a:rPr lang="es-MX" b="0" i="0" dirty="0" err="1">
                <a:effectLst/>
                <a:latin typeface="Gill Sans MT" panose="020B0502020104020203" pitchFamily="34" charset="0"/>
              </a:rPr>
              <a:t>nude</a:t>
            </a:r>
            <a:r>
              <a:rPr lang="es-MX" b="0" i="0" dirty="0">
                <a:effectLst/>
                <a:latin typeface="Gill Sans MT" panose="020B0502020104020203" pitchFamily="34" charset="0"/>
              </a:rPr>
              <a:t> o neutro para el día a día.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i="0" dirty="0">
                <a:effectLst/>
                <a:latin typeface="Gill Sans MT" panose="020B0502020104020203" pitchFamily="34" charset="0"/>
              </a:rPr>
              <a:t>Maquillaje</a:t>
            </a:r>
            <a:r>
              <a:rPr lang="es-MX" b="0" i="0" dirty="0">
                <a:effectLst/>
                <a:latin typeface="Gill Sans MT" panose="020B0502020104020203" pitchFamily="34" charset="0"/>
              </a:rPr>
              <a:t> neutro con toques resaltados.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i="0" dirty="0">
                <a:effectLst/>
                <a:latin typeface="Gill Sans MT" panose="020B0502020104020203" pitchFamily="34" charset="0"/>
              </a:rPr>
              <a:t>Maquillaje</a:t>
            </a:r>
            <a:r>
              <a:rPr lang="es-MX" b="0" i="0" dirty="0">
                <a:effectLst/>
                <a:latin typeface="Gill Sans MT" panose="020B0502020104020203" pitchFamily="34" charset="0"/>
              </a:rPr>
              <a:t> intenso para el día a día.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1" i="0" dirty="0">
                <a:effectLst/>
                <a:latin typeface="Gill Sans MT" panose="020B0502020104020203" pitchFamily="34" charset="0"/>
              </a:rPr>
              <a:t>Maquillaje</a:t>
            </a:r>
            <a:r>
              <a:rPr lang="es-MX" b="0" i="0" dirty="0">
                <a:effectLst/>
                <a:latin typeface="Gill Sans MT" panose="020B0502020104020203" pitchFamily="34" charset="0"/>
              </a:rPr>
              <a:t> de contrastes: sofisticación nocturna.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b="0" i="0" dirty="0">
                <a:effectLst/>
                <a:latin typeface="Gill Sans MT" panose="020B0502020104020203" pitchFamily="34" charset="0"/>
              </a:rPr>
              <a:t>Ojos ahumados para no pasar desapercibidos.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dirty="0">
                <a:latin typeface="Gill Sans MT" panose="020B0502020104020203" pitchFamily="34" charset="0"/>
              </a:rPr>
              <a:t>Artístico.</a:t>
            </a:r>
            <a:endParaRPr lang="es-MX" b="0" i="0" dirty="0">
              <a:effectLst/>
              <a:latin typeface="Gill Sans MT" panose="020B0502020104020203" pitchFamily="34" charset="0"/>
            </a:endParaRPr>
          </a:p>
          <a:p>
            <a:endParaRPr lang="es-MX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EA8A33-C0D0-416D-8359-724B8828C7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B3A8C6A-D547-41DE-B91F-C63595C342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1"/>
          <a:stretch/>
        </p:blipFill>
        <p:spPr>
          <a:xfrm>
            <a:off x="7612260" y="10"/>
            <a:ext cx="4579739" cy="6857990"/>
          </a:xfrm>
          <a:prstGeom prst="rect">
            <a:avLst/>
          </a:prstGeom>
        </p:spPr>
      </p:pic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D748E902-6A69-48AC-BBD2-8E915B7C2FF8}"/>
              </a:ext>
            </a:extLst>
          </p:cNvPr>
          <p:cNvSpPr/>
          <p:nvPr/>
        </p:nvSpPr>
        <p:spPr>
          <a:xfrm>
            <a:off x="1020417" y="5867400"/>
            <a:ext cx="1113183" cy="811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74457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B91B61-BFCA-4647-957E-A8269BE46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5D7A9D-4DF3-4EF4-9ACE-5CCCAF2A6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824" y="685800"/>
            <a:ext cx="6176776" cy="14859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Skin </a:t>
            </a:r>
            <a:r>
              <a:rPr lang="es-MX" dirty="0" err="1">
                <a:latin typeface="Gill Sans MT" panose="020B0502020104020203" pitchFamily="34" charset="0"/>
              </a:rPr>
              <a:t>care</a:t>
            </a:r>
            <a:r>
              <a:rPr lang="es-MX" dirty="0">
                <a:latin typeface="Gill Sans MT" panose="020B0502020104020203" pitchFamily="34" charset="0"/>
              </a:rPr>
              <a:t>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5869DAA-C814-4209-BA4C-93C6FEEBA3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8" r="2144" b="-1"/>
          <a:stretch/>
        </p:blipFill>
        <p:spPr>
          <a:xfrm>
            <a:off x="-1" y="10"/>
            <a:ext cx="4373546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2D1D7C6-1C89-420C-8D35-483654167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354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A2ABE4-0243-4FAD-AFA8-FA56B7C9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Es el cuidado de la piel antes y después del maquillaje .</a:t>
            </a:r>
          </a:p>
        </p:txBody>
      </p:sp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8D8C9AAB-DA7D-4821-ADCC-6DEE2CBD058F}"/>
              </a:ext>
            </a:extLst>
          </p:cNvPr>
          <p:cNvSpPr/>
          <p:nvPr/>
        </p:nvSpPr>
        <p:spPr>
          <a:xfrm>
            <a:off x="10217426" y="5731565"/>
            <a:ext cx="1298713" cy="88127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9388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65C121-790A-4545-B884-390A6A3E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650" y="685800"/>
            <a:ext cx="9886950" cy="1485900"/>
          </a:xfrm>
        </p:spPr>
        <p:txBody>
          <a:bodyPr>
            <a:normAutofit/>
          </a:bodyPr>
          <a:lstStyle/>
          <a:p>
            <a:r>
              <a:rPr lang="es-MX" dirty="0">
                <a:latin typeface="Gill Sans MT" panose="020B0502020104020203" pitchFamily="34" charset="0"/>
              </a:rPr>
              <a:t>Marcas de maquillaje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DF9640-F1EE-43FD-B05A-5DA423DB9B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34" r="20684"/>
          <a:stretch/>
        </p:blipFill>
        <p:spPr>
          <a:xfrm>
            <a:off x="1390649" y="2401556"/>
            <a:ext cx="3211495" cy="3466681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0D7E46-DD61-495A-8DD2-4BD2A4EB9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824" y="2286000"/>
            <a:ext cx="6176776" cy="35814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NYX Professional </a:t>
            </a:r>
            <a:r>
              <a:rPr lang="en-US" b="1" i="0" dirty="0">
                <a:effectLst/>
                <a:latin typeface="Gill Sans MT" panose="020B0502020104020203" pitchFamily="34" charset="0"/>
              </a:rPr>
              <a:t>Makeup</a:t>
            </a:r>
            <a:r>
              <a:rPr lang="en-US" b="0" i="0" dirty="0">
                <a:effectLst/>
                <a:latin typeface="Gill Sans MT" panose="020B0502020104020203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Gill Sans MT" panose="020B0502020104020203" pitchFamily="34" charset="0"/>
              </a:rPr>
              <a:t>Nars</a:t>
            </a:r>
            <a:r>
              <a:rPr lang="en-US" b="0" i="0" dirty="0">
                <a:effectLst/>
                <a:latin typeface="Gill Sans MT" panose="020B0502020104020203" pitchFamily="34" charset="0"/>
              </a:rPr>
              <a:t> Cosmetics.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Bobbi Brown Cosmetics.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Laura Mercier.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Lancôme.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Urban Decay.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 err="1">
                <a:effectLst/>
                <a:latin typeface="Gill Sans MT" panose="020B0502020104020203" pitchFamily="34" charset="0"/>
              </a:rPr>
              <a:t>Eau</a:t>
            </a:r>
            <a:r>
              <a:rPr lang="en-US" b="0" i="0" dirty="0">
                <a:effectLst/>
                <a:latin typeface="Gill Sans MT" panose="020B0502020104020203" pitchFamily="34" charset="0"/>
              </a:rPr>
              <a:t> </a:t>
            </a:r>
            <a:r>
              <a:rPr lang="en-US" b="0" i="0" dirty="0" err="1">
                <a:effectLst/>
                <a:latin typeface="Gill Sans MT" panose="020B0502020104020203" pitchFamily="34" charset="0"/>
              </a:rPr>
              <a:t>thermale</a:t>
            </a:r>
            <a:r>
              <a:rPr lang="en-US" b="0" i="0" dirty="0">
                <a:effectLst/>
                <a:latin typeface="Gill Sans MT" panose="020B0502020104020203" pitchFamily="34" charset="0"/>
              </a:rPr>
              <a:t> </a:t>
            </a:r>
            <a:r>
              <a:rPr lang="en-US" b="0" i="0" dirty="0" err="1">
                <a:effectLst/>
                <a:latin typeface="Gill Sans MT" panose="020B0502020104020203" pitchFamily="34" charset="0"/>
              </a:rPr>
              <a:t>Avène</a:t>
            </a:r>
            <a:r>
              <a:rPr lang="en-US" b="0" i="0" dirty="0">
                <a:effectLst/>
                <a:latin typeface="Gill Sans MT" panose="020B0502020104020203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Gill Sans MT" panose="020B0502020104020203" pitchFamily="34" charset="0"/>
              </a:rPr>
              <a:t>Mary Kay.</a:t>
            </a:r>
          </a:p>
          <a:p>
            <a:endParaRPr lang="es-MX" dirty="0"/>
          </a:p>
        </p:txBody>
      </p:sp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3D168675-B743-409E-8168-085F5F591CAE}"/>
              </a:ext>
            </a:extLst>
          </p:cNvPr>
          <p:cNvSpPr/>
          <p:nvPr/>
        </p:nvSpPr>
        <p:spPr>
          <a:xfrm>
            <a:off x="10257183" y="5801139"/>
            <a:ext cx="1325217" cy="7421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83291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CFE5DA-C69F-46AB-A477-F53B5E38D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latin typeface="Gill Sans MT" panose="020B0502020104020203" pitchFamily="34" charset="0"/>
              </a:rPr>
              <a:t>Conclusión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41B99B-F7D9-4686-8F9F-5E3184268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chemeClr val="tx1"/>
                </a:solidFill>
                <a:effectLst/>
                <a:latin typeface="Gill Sans MT" panose="020B0502020104020203" pitchFamily="34" charset="0"/>
              </a:rPr>
              <a:t>En conclusión el maquillaje es algo que lleva en este mundo muchos años y abarca una larga historia de todas las culturas en el mundo y es importante resaltar que gracias a el maquillaje las personas pueden expresar sus ideas, emociones, el explotar su creatividad de un manera inigualable. Es un trabajo muy duro, y lleva a consigo mucha historia respecto a sus antecedentes.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83D0E89-DF9F-42A0-A4AB-520667415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343" y="5124450"/>
            <a:ext cx="4343400" cy="1047750"/>
          </a:xfrm>
          <a:prstGeom prst="rect">
            <a:avLst/>
          </a:prstGeom>
        </p:spPr>
      </p:pic>
      <p:sp>
        <p:nvSpPr>
          <p:cNvPr id="5" name="Flecha: hacia la izquierda 4">
            <a:hlinkClick r:id="rId3" action="ppaction://hlinksldjump"/>
            <a:extLst>
              <a:ext uri="{FF2B5EF4-FFF2-40B4-BE49-F238E27FC236}">
                <a16:creationId xmlns:a16="http://schemas.microsoft.com/office/drawing/2014/main" id="{CDCE8C49-EE8F-4DF9-A209-AF6B3DD88C7F}"/>
              </a:ext>
            </a:extLst>
          </p:cNvPr>
          <p:cNvSpPr/>
          <p:nvPr/>
        </p:nvSpPr>
        <p:spPr>
          <a:xfrm>
            <a:off x="1934817" y="5671930"/>
            <a:ext cx="1232453" cy="8216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56312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327</Words>
  <Application>Microsoft Office PowerPoint</Application>
  <PresentationFormat>Panorámica</PresentationFormat>
  <Paragraphs>50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Arial</vt:lpstr>
      <vt:lpstr>Franklin Gothic Book</vt:lpstr>
      <vt:lpstr>Gill Sans MT</vt:lpstr>
      <vt:lpstr>Recorte</vt:lpstr>
      <vt:lpstr>Maquillaje </vt:lpstr>
      <vt:lpstr>Índice </vt:lpstr>
      <vt:lpstr>¿Qué es? </vt:lpstr>
      <vt:lpstr>Historia </vt:lpstr>
      <vt:lpstr>¿Qué contiene un kit básico? </vt:lpstr>
      <vt:lpstr>Estilos de maquillaje </vt:lpstr>
      <vt:lpstr>Skin care </vt:lpstr>
      <vt:lpstr>Marcas de maquillaje </vt:lpstr>
      <vt:lpstr>Conclusión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Maquillaje </dc:title>
  <dc:creator>raquel altuzar</dc:creator>
  <cp:lastModifiedBy>raquel altuzar</cp:lastModifiedBy>
  <cp:revision>4</cp:revision>
  <dcterms:created xsi:type="dcterms:W3CDTF">2020-12-07T16:26:50Z</dcterms:created>
  <dcterms:modified xsi:type="dcterms:W3CDTF">2020-12-07T16:45:51Z</dcterms:modified>
</cp:coreProperties>
</file>