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4660"/>
  </p:normalViewPr>
  <p:slideViewPr>
    <p:cSldViewPr snapToGrid="0">
      <p:cViewPr varScale="1">
        <p:scale>
          <a:sx n="74" d="100"/>
          <a:sy n="74" d="100"/>
        </p:scale>
        <p:origin x="5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43588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448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6330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0110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752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9136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5523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067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4510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805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1399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507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2555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2152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15839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8616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7A539-BEF7-4FAA-9796-EA81A23928FF}" type="datetimeFigureOut">
              <a:rPr lang="es-MX" smtClean="0"/>
              <a:t>04/12/2020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510115B-8AEA-42C7-BC98-48C77BC119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7749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26327" y="1300766"/>
            <a:ext cx="8915400" cy="49581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dirty="0" smtClean="0">
                <a:latin typeface="Berlin Sans FB Demi" panose="020E0802020502020306" pitchFamily="34" charset="0"/>
              </a:rPr>
              <a:t>ALUMNO: </a:t>
            </a:r>
          </a:p>
          <a:p>
            <a:pPr marL="0" indent="0" algn="ctr">
              <a:buNone/>
            </a:pP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ELÍAS HERNÁNDEZ DE LOS SANTOS.</a:t>
            </a:r>
          </a:p>
          <a:p>
            <a:pPr marL="0" indent="0" algn="ctr">
              <a:buNone/>
            </a:pPr>
            <a:r>
              <a:rPr lang="es-MX" dirty="0" smtClean="0">
                <a:latin typeface="Berlin Sans FB Demi" panose="020E0802020502020306" pitchFamily="34" charset="0"/>
              </a:rPr>
              <a:t>CARRERA: </a:t>
            </a:r>
          </a:p>
          <a:p>
            <a:pPr marL="0" indent="0" algn="ctr">
              <a:buNone/>
            </a:pP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LICENCIATURA EN ADMINISTRACIÓN Y ESTRATEGIA DE NEGOCIOS.</a:t>
            </a:r>
          </a:p>
          <a:p>
            <a:pPr marL="0" indent="0" algn="ctr">
              <a:buNone/>
            </a:pPr>
            <a:r>
              <a:rPr lang="es-MX" b="1" dirty="0" smtClean="0">
                <a:latin typeface="Berlin Sans FB Demi" panose="020E0802020502020306" pitchFamily="34" charset="0"/>
                <a:cs typeface="Times New Roman" panose="02020603050405020304" pitchFamily="18" charset="0"/>
              </a:rPr>
              <a:t>GRUPO:</a:t>
            </a:r>
          </a:p>
          <a:p>
            <a:pPr marL="0" indent="0" algn="ctr">
              <a:buNone/>
            </a:pP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‘’A’’</a:t>
            </a:r>
            <a:endParaRPr lang="es-MX" dirty="0" smtClean="0"/>
          </a:p>
          <a:p>
            <a:pPr marL="0" indent="0" algn="ctr">
              <a:buNone/>
            </a:pPr>
            <a:r>
              <a:rPr lang="es-MX" dirty="0" smtClean="0">
                <a:latin typeface="Berlin Sans FB Demi" panose="020E0802020502020306" pitchFamily="34" charset="0"/>
              </a:rPr>
              <a:t>MATERIA:</a:t>
            </a:r>
          </a:p>
          <a:p>
            <a:pPr marL="0" indent="0" algn="ctr">
              <a:buNone/>
            </a:pPr>
            <a:r>
              <a:rPr lang="es-MX" dirty="0" smtClean="0">
                <a:latin typeface="Berlin Sans FB Demi" panose="020E0802020502020306" pitchFamily="34" charset="0"/>
              </a:rPr>
              <a:t> </a:t>
            </a: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COMPUTACIÓN I</a:t>
            </a:r>
          </a:p>
          <a:p>
            <a:pPr algn="ctr"/>
            <a:endParaRPr lang="es-MX" b="1" dirty="0" smtClean="0"/>
          </a:p>
          <a:p>
            <a:pPr marL="0" indent="0" algn="ctr">
              <a:buNone/>
            </a:pPr>
            <a:r>
              <a:rPr lang="es-MX" b="1" dirty="0" smtClean="0">
                <a:latin typeface="Berlin Sans FB Demi" panose="020E0802020502020306" pitchFamily="34" charset="0"/>
              </a:rPr>
              <a:t>TEMA: </a:t>
            </a:r>
          </a:p>
          <a:p>
            <a:pPr marL="0" indent="0" algn="ctr">
              <a:buNone/>
            </a:pP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 BULLYING.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661933" y="682580"/>
            <a:ext cx="9529808" cy="5499279"/>
          </a:xfrm>
        </p:spPr>
        <p:txBody>
          <a:bodyPr/>
          <a:lstStyle/>
          <a:p>
            <a:pPr marL="0" indent="0" algn="ctr">
              <a:buNone/>
            </a:pPr>
            <a:r>
              <a:rPr lang="es-MX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ÍNDICE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EL BULLYING.</a:t>
            </a:r>
            <a:endParaRPr lang="es-MX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Causas.</a:t>
            </a:r>
            <a:endParaRPr lang="es-MX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Consecuencias.</a:t>
            </a:r>
            <a:endParaRPr lang="es-MX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Características del </a:t>
            </a:r>
            <a:r>
              <a:rPr lang="es-MX" sz="2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b</a:t>
            </a: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ullying.</a:t>
            </a:r>
            <a:endParaRPr lang="es-MX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Tipos de bullying.</a:t>
            </a:r>
            <a:endParaRPr lang="es-MX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Prevención.</a:t>
            </a:r>
            <a:endParaRPr lang="es-MX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es-MX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Conclusión.</a:t>
            </a:r>
            <a:endParaRPr lang="es-MX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es-MX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75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687132"/>
          </a:xfrm>
        </p:spPr>
        <p:txBody>
          <a:bodyPr>
            <a:normAutofit/>
          </a:bodyPr>
          <a:lstStyle/>
          <a:p>
            <a:pPr algn="ctr"/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 BULLYING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2047741"/>
            <a:ext cx="9144000" cy="3210059"/>
          </a:xfrm>
        </p:spPr>
        <p:txBody>
          <a:bodyPr/>
          <a:lstStyle/>
          <a:p>
            <a:pPr algn="just"/>
            <a:r>
              <a:rPr lang="es-MX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 </a:t>
            </a:r>
            <a:r>
              <a:rPr lang="es-MX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bullying</a:t>
            </a:r>
            <a:r>
              <a:rPr lang="es-MX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o acoso escolar es un tipo de comportamiento violento e intimidatorio que se ejerce de manera verbal, física o psicológica entre niños y adolescentes durante la etapa escolar.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En las siguientes diapositivas se verán las causas y consecuencias sobre este problema, así como la manera de prevenirlo y los tipos que existen.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El bullying es un tema que nos involucra a todos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567" y="4148698"/>
            <a:ext cx="3272866" cy="221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11341994" y="0"/>
            <a:ext cx="850006" cy="5409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1</a:t>
            </a:r>
            <a:endParaRPr lang="es-MX" dirty="0"/>
          </a:p>
        </p:txBody>
      </p:sp>
      <p:sp>
        <p:nvSpPr>
          <p:cNvPr id="5" name="Rectángulo redondeado 4">
            <a:hlinkClick r:id="" action="ppaction://hlinkshowjump?jump=nextslide"/>
          </p:cNvPr>
          <p:cNvSpPr/>
          <p:nvPr/>
        </p:nvSpPr>
        <p:spPr>
          <a:xfrm>
            <a:off x="9959662" y="6160840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Siguiente</a:t>
            </a:r>
            <a:endParaRPr lang="es-MX" dirty="0"/>
          </a:p>
        </p:txBody>
      </p:sp>
      <p:sp>
        <p:nvSpPr>
          <p:cNvPr id="7" name="Rectángulo redondeado 6">
            <a:hlinkClick r:id="" action="ppaction://hlinkshowjump?jump=previousslide"/>
          </p:cNvPr>
          <p:cNvSpPr/>
          <p:nvPr/>
        </p:nvSpPr>
        <p:spPr>
          <a:xfrm>
            <a:off x="1278272" y="6193665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739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>
        <p14:prism isContent="1"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42413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CAUSAS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62631"/>
            <a:ext cx="10515600" cy="4351338"/>
          </a:xfrm>
        </p:spPr>
        <p:txBody>
          <a:bodyPr/>
          <a:lstStyle/>
          <a:p>
            <a:pPr algn="just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Las causas que originan el bullying dependen de cada caso concreto, aunque suelen tener unas características comunes: el acosador escolar no tiene empatía y, por tanto, es incapaz de ponerse en el lugar del acosado y ser sensible a su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sufrimiento.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El origen de la violencia del acosador puede venir causado ante la ausencia de un padre o que éste tenga una conducta violenta. Situaciones como esta pueden provocar que el niño desarrolle una actitud agresiva y que en la adolescencia sea violento.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457" y="4668769"/>
            <a:ext cx="3149086" cy="1924141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1341994" y="-870"/>
            <a:ext cx="850006" cy="5409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2</a:t>
            </a:r>
          </a:p>
        </p:txBody>
      </p:sp>
      <p:sp>
        <p:nvSpPr>
          <p:cNvPr id="6" name="Rectángulo redondeado 5">
            <a:hlinkClick r:id="" action="ppaction://hlinkshowjump?jump=nextslide"/>
          </p:cNvPr>
          <p:cNvSpPr/>
          <p:nvPr/>
        </p:nvSpPr>
        <p:spPr>
          <a:xfrm>
            <a:off x="9959662" y="6160840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Siguiente</a:t>
            </a:r>
            <a:endParaRPr lang="es-MX" dirty="0"/>
          </a:p>
        </p:txBody>
      </p:sp>
      <p:sp>
        <p:nvSpPr>
          <p:cNvPr id="7" name="Rectángulo redondeado 6">
            <a:hlinkClick r:id="" action="ppaction://hlinkshowjump?jump=previousslide"/>
          </p:cNvPr>
          <p:cNvSpPr/>
          <p:nvPr/>
        </p:nvSpPr>
        <p:spPr>
          <a:xfrm>
            <a:off x="1278272" y="6193665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Anterior</a:t>
            </a:r>
            <a:endParaRPr lang="es-MX" dirty="0"/>
          </a:p>
        </p:txBody>
      </p:sp>
      <p:sp>
        <p:nvSpPr>
          <p:cNvPr id="8" name="Rectángulo redondeado 7">
            <a:hlinkClick r:id="rId3" action="ppaction://hlinksldjump"/>
          </p:cNvPr>
          <p:cNvSpPr/>
          <p:nvPr/>
        </p:nvSpPr>
        <p:spPr>
          <a:xfrm>
            <a:off x="1278271" y="5628608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3359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>
        <p14:prism isContent="1"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CONSECUENCIAS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12413" y="1668486"/>
            <a:ext cx="6267182" cy="4351338"/>
          </a:xfrm>
        </p:spPr>
        <p:txBody>
          <a:bodyPr/>
          <a:lstStyle/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Baja autoestima.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Trastornos emocionales.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Pérdida de interés por los estudios.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Sentimientos de culpabilidad.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Problemas en las relaciones sociales y familiares.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Manifestaciones neuróticas y de ira.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Faltas de asistencia a la escuela e incluso abandono de los estudios.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9595" y="2427763"/>
            <a:ext cx="4292958" cy="2854985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1341994" y="0"/>
            <a:ext cx="850006" cy="5409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3</a:t>
            </a:r>
          </a:p>
        </p:txBody>
      </p:sp>
      <p:sp>
        <p:nvSpPr>
          <p:cNvPr id="6" name="Rectángulo redondeado 5">
            <a:hlinkClick r:id="" action="ppaction://hlinkshowjump?jump=nextslide"/>
          </p:cNvPr>
          <p:cNvSpPr/>
          <p:nvPr/>
        </p:nvSpPr>
        <p:spPr>
          <a:xfrm>
            <a:off x="9959662" y="6160840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Siguiente</a:t>
            </a:r>
            <a:endParaRPr lang="es-MX" dirty="0"/>
          </a:p>
        </p:txBody>
      </p:sp>
      <p:sp>
        <p:nvSpPr>
          <p:cNvPr id="7" name="Rectángulo redondeado 6">
            <a:hlinkClick r:id="" action="ppaction://hlinkshowjump?jump=previousslide"/>
          </p:cNvPr>
          <p:cNvSpPr/>
          <p:nvPr/>
        </p:nvSpPr>
        <p:spPr>
          <a:xfrm>
            <a:off x="1278272" y="6193665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Anterior</a:t>
            </a:r>
            <a:endParaRPr lang="es-MX" dirty="0"/>
          </a:p>
        </p:txBody>
      </p:sp>
      <p:sp>
        <p:nvSpPr>
          <p:cNvPr id="9" name="Rectángulo redondeado 8">
            <a:hlinkClick r:id="rId3" action="ppaction://hlinksldjump"/>
          </p:cNvPr>
          <p:cNvSpPr/>
          <p:nvPr/>
        </p:nvSpPr>
        <p:spPr>
          <a:xfrm>
            <a:off x="1278271" y="5628608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5770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>
        <p14:prism isContent="1"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CARACTERÍSTICAS DEL BULLYING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426380"/>
            <a:ext cx="10515600" cy="3969868"/>
          </a:xfrm>
        </p:spPr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Puede ser realizado por un individuo o un grupo de atacantes.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Suele practicarse por un período determinado.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Las formas más comunes en que se presenta son agresiones, amenazas insultos, juegos sucios, trampas, apodos, entre otros.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El agresor tiene una sensación de superioridad, que es transmitida por la sumisión o el temor del individuo acosado.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328" y="3775163"/>
            <a:ext cx="3935137" cy="238567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1341994" y="0"/>
            <a:ext cx="850006" cy="5409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4</a:t>
            </a:r>
          </a:p>
        </p:txBody>
      </p:sp>
      <p:sp>
        <p:nvSpPr>
          <p:cNvPr id="6" name="Rectángulo redondeado 5">
            <a:hlinkClick r:id="" action="ppaction://hlinkshowjump?jump=nextslide"/>
          </p:cNvPr>
          <p:cNvSpPr/>
          <p:nvPr/>
        </p:nvSpPr>
        <p:spPr>
          <a:xfrm>
            <a:off x="9959662" y="6160840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Siguiente</a:t>
            </a:r>
            <a:endParaRPr lang="es-MX" dirty="0"/>
          </a:p>
        </p:txBody>
      </p:sp>
      <p:sp>
        <p:nvSpPr>
          <p:cNvPr id="7" name="Rectángulo redondeado 6">
            <a:hlinkClick r:id="" action="ppaction://hlinkshowjump?jump=previousslide"/>
          </p:cNvPr>
          <p:cNvSpPr/>
          <p:nvPr/>
        </p:nvSpPr>
        <p:spPr>
          <a:xfrm>
            <a:off x="1278272" y="6193665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Anterior</a:t>
            </a:r>
            <a:endParaRPr lang="es-MX" dirty="0"/>
          </a:p>
        </p:txBody>
      </p:sp>
      <p:sp>
        <p:nvSpPr>
          <p:cNvPr id="8" name="Rectángulo redondeado 7">
            <a:hlinkClick r:id="rId3" action="ppaction://hlinksldjump"/>
          </p:cNvPr>
          <p:cNvSpPr/>
          <p:nvPr/>
        </p:nvSpPr>
        <p:spPr>
          <a:xfrm>
            <a:off x="1278271" y="5628608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308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>
        <p14:prism isContent="1"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TIPOS DE BULLYING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490730" y="1612666"/>
            <a:ext cx="8915400" cy="3777622"/>
          </a:xfrm>
        </p:spPr>
        <p:txBody>
          <a:bodyPr/>
          <a:lstStyle/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Bullying verbal.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Bullying físico.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Bullying social.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Ciberbullying.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Bullying sexual.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517" y="1612666"/>
            <a:ext cx="5344734" cy="3691922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1341994" y="0"/>
            <a:ext cx="850006" cy="5409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5</a:t>
            </a:r>
          </a:p>
        </p:txBody>
      </p:sp>
      <p:sp>
        <p:nvSpPr>
          <p:cNvPr id="6" name="Rectángulo redondeado 5">
            <a:hlinkClick r:id="" action="ppaction://hlinkshowjump?jump=nextslide"/>
          </p:cNvPr>
          <p:cNvSpPr/>
          <p:nvPr/>
        </p:nvSpPr>
        <p:spPr>
          <a:xfrm>
            <a:off x="9959662" y="6160840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Siguiente</a:t>
            </a:r>
            <a:endParaRPr lang="es-MX" dirty="0"/>
          </a:p>
        </p:txBody>
      </p:sp>
      <p:sp>
        <p:nvSpPr>
          <p:cNvPr id="8" name="Rectángulo redondeado 7">
            <a:hlinkClick r:id="" action="ppaction://hlinkshowjump?jump=previousslide"/>
          </p:cNvPr>
          <p:cNvSpPr/>
          <p:nvPr/>
        </p:nvSpPr>
        <p:spPr>
          <a:xfrm>
            <a:off x="1278272" y="6193665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Anterior</a:t>
            </a:r>
            <a:endParaRPr lang="es-MX" dirty="0"/>
          </a:p>
        </p:txBody>
      </p:sp>
      <p:sp>
        <p:nvSpPr>
          <p:cNvPr id="9" name="Rectángulo redondeado 8">
            <a:hlinkClick r:id="rId3" action="ppaction://hlinksldjump"/>
          </p:cNvPr>
          <p:cNvSpPr/>
          <p:nvPr/>
        </p:nvSpPr>
        <p:spPr>
          <a:xfrm>
            <a:off x="1278271" y="5628608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2086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>
        <p14:prism isContent="1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PREVENCIÓN 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89212" y="1721476"/>
            <a:ext cx="8915400" cy="3777622"/>
          </a:xfrm>
        </p:spPr>
        <p:txBody>
          <a:bodyPr/>
          <a:lstStyle/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Los profesores y los padres o tutores de los adolescentes tienen que llevar a cabo medidas que impidan la aparición de nuevos casos de bullying.</a:t>
            </a: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Llevar a cabo actuaciones que dificulten que el maltrato se siga produciendo y que el adolescente tenga mayores problemas.</a:t>
            </a: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37" y="3284716"/>
            <a:ext cx="2908949" cy="2908949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1341994" y="0"/>
            <a:ext cx="850006" cy="5409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6</a:t>
            </a:r>
          </a:p>
        </p:txBody>
      </p:sp>
      <p:sp>
        <p:nvSpPr>
          <p:cNvPr id="7" name="Rectángulo redondeado 6">
            <a:hlinkClick r:id="" action="ppaction://hlinkshowjump?jump=nextslide"/>
          </p:cNvPr>
          <p:cNvSpPr/>
          <p:nvPr/>
        </p:nvSpPr>
        <p:spPr>
          <a:xfrm>
            <a:off x="9959662" y="6160840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Siguiente</a:t>
            </a:r>
            <a:endParaRPr lang="es-MX" dirty="0"/>
          </a:p>
        </p:txBody>
      </p:sp>
      <p:sp>
        <p:nvSpPr>
          <p:cNvPr id="8" name="Rectángulo redondeado 7">
            <a:hlinkClick r:id="" action="ppaction://hlinkshowjump?jump=previousslide"/>
          </p:cNvPr>
          <p:cNvSpPr/>
          <p:nvPr/>
        </p:nvSpPr>
        <p:spPr>
          <a:xfrm>
            <a:off x="1278272" y="6193665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Anterior</a:t>
            </a:r>
            <a:endParaRPr lang="es-MX" dirty="0"/>
          </a:p>
        </p:txBody>
      </p:sp>
      <p:sp>
        <p:nvSpPr>
          <p:cNvPr id="10" name="Rectángulo redondeado 9">
            <a:hlinkClick r:id="rId3" action="ppaction://hlinksldjump"/>
          </p:cNvPr>
          <p:cNvSpPr/>
          <p:nvPr/>
        </p:nvSpPr>
        <p:spPr>
          <a:xfrm>
            <a:off x="1278271" y="5628608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8620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>
        <p14:prism isContent="1"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CONCLUSIÓN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89212" y="1373746"/>
            <a:ext cx="8915400" cy="1884609"/>
          </a:xfrm>
        </p:spPr>
        <p:txBody>
          <a:bodyPr/>
          <a:lstStyle/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El bullying se puede manifestar de distintas formas y los padres no siempre se pueden dar cuenta de esto fácilmente, por lo que la mejor forma de evitar que este problema se expanda más es ayudar a las víctimas cuando nos percatemos sin importar si es alguien desconocido para nosotros, además de eso los padres deben de interactuar de manera sana con sus hijos y vigilarlos en todo momento ya que ellos son los principales responsables de su educación.</a:t>
            </a:r>
          </a:p>
          <a:p>
            <a:pPr algn="just"/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1341994" y="0"/>
            <a:ext cx="850006" cy="5409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7</a:t>
            </a: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2589212" y="4160416"/>
            <a:ext cx="8915399" cy="2936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dirty="0">
                <a:latin typeface="Berlin Sans FB Demi" panose="020E0802020502020306" pitchFamily="34" charset="0"/>
                <a:cs typeface="Arial" panose="020B0604020202020204" pitchFamily="34" charset="0"/>
              </a:rPr>
              <a:t>PROFESOR: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ANDRÉS </a:t>
            </a:r>
            <a:r>
              <a:rPr lang="es-MX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ALEJANDRO REYES MOLINA</a:t>
            </a:r>
          </a:p>
          <a:p>
            <a:pPr marL="0" indent="0" algn="just">
              <a:buNone/>
            </a:pPr>
            <a:r>
              <a:rPr lang="es-MX" dirty="0">
                <a:latin typeface="Berlin Sans FB Demi" panose="020E0802020502020306" pitchFamily="34" charset="0"/>
                <a:cs typeface="Arial" panose="020B0604020202020204" pitchFamily="34" charset="0"/>
              </a:rPr>
              <a:t>CARRERA</a:t>
            </a:r>
            <a:r>
              <a:rPr lang="es-MX" b="1" dirty="0">
                <a:latin typeface="Berlin Sans FB Demi" panose="020E0802020502020306" pitchFamily="34" charset="0"/>
                <a:cs typeface="Arial" panose="020B0604020202020204" pitchFamily="34" charset="0"/>
              </a:rPr>
              <a:t>: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ISC</a:t>
            </a:r>
            <a:endParaRPr lang="es-MX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s-MX" dirty="0" smtClean="0">
                <a:latin typeface="Berlin Sans FB Demi" panose="020E0802020502020306" pitchFamily="34" charset="0"/>
                <a:cs typeface="Arial" panose="020B0604020202020204" pitchFamily="34" charset="0"/>
              </a:rPr>
              <a:t>MAESTRÍA: </a:t>
            </a:r>
            <a:r>
              <a:rPr lang="es-MX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EDUCACIÓN </a:t>
            </a:r>
            <a:r>
              <a:rPr lang="es-MX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BASADA EN COMPETENCIAS PROFESIONALES.</a:t>
            </a:r>
          </a:p>
          <a:p>
            <a:pPr algn="just"/>
            <a:endParaRPr lang="es-MX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ángulo redondeado 5">
            <a:hlinkClick r:id="" action="ppaction://hlinkshowjump?jump=previousslide"/>
          </p:cNvPr>
          <p:cNvSpPr/>
          <p:nvPr/>
        </p:nvSpPr>
        <p:spPr>
          <a:xfrm>
            <a:off x="1278272" y="6193665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Anterior</a:t>
            </a:r>
            <a:endParaRPr lang="es-MX" dirty="0"/>
          </a:p>
        </p:txBody>
      </p:sp>
      <p:sp>
        <p:nvSpPr>
          <p:cNvPr id="7" name="Rectángulo redondeado 6">
            <a:hlinkClick r:id="rId2" action="ppaction://hlinksldjump"/>
          </p:cNvPr>
          <p:cNvSpPr/>
          <p:nvPr/>
        </p:nvSpPr>
        <p:spPr>
          <a:xfrm>
            <a:off x="1278271" y="5628608"/>
            <a:ext cx="1807335" cy="412124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4769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>
        <p14:prism isContent="1"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194</TotalTime>
  <Words>364</Words>
  <Application>Microsoft Office PowerPoint</Application>
  <PresentationFormat>Panorámica</PresentationFormat>
  <Paragraphs>78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Arial</vt:lpstr>
      <vt:lpstr>Berlin Sans FB Demi</vt:lpstr>
      <vt:lpstr>Century Gothic</vt:lpstr>
      <vt:lpstr>Times New Roman</vt:lpstr>
      <vt:lpstr>Wingdings 3</vt:lpstr>
      <vt:lpstr>Espiral</vt:lpstr>
      <vt:lpstr>Presentación de PowerPoint</vt:lpstr>
      <vt:lpstr>Presentación de PowerPoint</vt:lpstr>
      <vt:lpstr>EL BULLYING</vt:lpstr>
      <vt:lpstr>CAUSAS</vt:lpstr>
      <vt:lpstr>CONSECUENCIAS</vt:lpstr>
      <vt:lpstr>CARACTERÍSTICAS DEL BULLYING</vt:lpstr>
      <vt:lpstr>TIPOS DE BULLYING</vt:lpstr>
      <vt:lpstr>PREVENCIÓN </vt:lpstr>
      <vt:lpstr>CONCLUSIÓN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BULLYING</dc:title>
  <dc:creator>HOME</dc:creator>
  <cp:lastModifiedBy>HOME</cp:lastModifiedBy>
  <cp:revision>22</cp:revision>
  <dcterms:created xsi:type="dcterms:W3CDTF">2020-12-03T22:08:29Z</dcterms:created>
  <dcterms:modified xsi:type="dcterms:W3CDTF">2020-12-04T18:12:36Z</dcterms:modified>
</cp:coreProperties>
</file>