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66626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3441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9373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6602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05671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105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0493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73282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6011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80963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43452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4A06E-6606-47C6-95AB-42C6973BDBA4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DCCE0-27E1-4DFF-BD3E-82FAC2FD8FD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80834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62"/>
            <a:ext cx="12192000" cy="684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5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" y="156755"/>
            <a:ext cx="6076950" cy="421930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542" y="156755"/>
            <a:ext cx="6076950" cy="458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903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10" y="0"/>
            <a:ext cx="6076950" cy="456247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033" y="-1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638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-215" t="7445" r="215" b="19755"/>
          <a:stretch/>
        </p:blipFill>
        <p:spPr>
          <a:xfrm>
            <a:off x="2417445" y="0"/>
            <a:ext cx="6076950" cy="332150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430" t="12064" r="-430" b="36114"/>
          <a:stretch/>
        </p:blipFill>
        <p:spPr>
          <a:xfrm>
            <a:off x="2704827" y="2769326"/>
            <a:ext cx="6076950" cy="236437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t="18076" b="44703"/>
          <a:stretch/>
        </p:blipFill>
        <p:spPr>
          <a:xfrm>
            <a:off x="2521948" y="5159828"/>
            <a:ext cx="6076950" cy="169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4203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61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-308" t="-978" r="3467" b="10197"/>
          <a:stretch/>
        </p:blipFill>
        <p:spPr>
          <a:xfrm>
            <a:off x="1473551" y="582876"/>
            <a:ext cx="8199869" cy="606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5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67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570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675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3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53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346959" y="248194"/>
            <a:ext cx="7498080" cy="11079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MX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 CAJA DE CAMBIOS</a:t>
            </a:r>
            <a:r>
              <a:rPr lang="es-MX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es-MX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872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809" y="951819"/>
            <a:ext cx="8163470" cy="4562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3902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6" y="1"/>
            <a:ext cx="12174583" cy="552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4139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</Words>
  <Application>Microsoft Office PowerPoint</Application>
  <PresentationFormat>Panorámica</PresentationFormat>
  <Paragraphs>1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</dc:creator>
  <cp:lastModifiedBy>WINDOWS</cp:lastModifiedBy>
  <cp:revision>6</cp:revision>
  <dcterms:created xsi:type="dcterms:W3CDTF">2020-12-09T03:00:28Z</dcterms:created>
  <dcterms:modified xsi:type="dcterms:W3CDTF">2020-12-09T03:52:31Z</dcterms:modified>
</cp:coreProperties>
</file>