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8" r:id="rId8"/>
    <p:sldId id="262" r:id="rId9"/>
    <p:sldId id="263" r:id="rId10"/>
    <p:sldId id="267" r:id="rId11"/>
    <p:sldId id="264" r:id="rId12"/>
    <p:sldId id="265" r:id="rId13"/>
    <p:sldId id="269" r:id="rId14"/>
    <p:sldId id="270" r:id="rId15"/>
  </p:sldIdLst>
  <p:sldSz cx="12192000" cy="6858000"/>
  <p:notesSz cx="6858000" cy="9144000"/>
  <p:defaultTextStyle>
    <a:defPPr>
      <a:defRPr lang="es-MX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968" autoAdjust="0"/>
    <p:restoredTop sz="94660"/>
  </p:normalViewPr>
  <p:slideViewPr>
    <p:cSldViewPr snapToGrid="0">
      <p:cViewPr varScale="1">
        <p:scale>
          <a:sx n="70" d="100"/>
          <a:sy n="70" d="100"/>
        </p:scale>
        <p:origin x="66" y="79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AD04417-570F-44CE-8934-6A924A7E3AC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08B0D2B7-E807-4A08-AF6A-BBDAB378129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2D5F452-DB16-46C8-8185-696C41452B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0628E59-640F-4F1F-A82E-BB89C4DDCF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99CE8DFC-5191-49BE-BA3E-DF7E1F35F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5916035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2058B7-3828-4EA0-8C2E-656B02DC51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DE680922-B6A6-41A3-BEEE-ED6D32DB3F3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A403A5F-96A0-4BD8-838C-87D68CB338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D3178BE-2459-4B5B-B987-B8A0EF9405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70C056-9290-4DF4-8D40-006AAACB34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1102493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BDA332AC-D5CE-4045-B0EF-16F6EE05444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CDF71E3F-FB05-4D34-9AE1-BAA92619710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8BFF951E-81F8-498B-867C-3469AE3D85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D4A4ACF-23CF-4AA0-905B-B69C277DCD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C2AA9B47-020E-4FEA-9185-D0B5410192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2889176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C8B0564-25C4-4281-AAF5-77B9C6DCC4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F9DB1DCD-153B-40C9-B711-1B01670C594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D16962BE-9D51-4B0B-A87D-F4CCEF4D3B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1D44DF50-24BF-424C-9704-821F1B5640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177EBCB2-24CE-473E-890E-E6F0E3DF18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907727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AA5E59B-1198-435F-B42A-C583367329E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DC840D8-F9B1-497F-A47A-FE4B0C9406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BB44A512-1AF2-4714-A3D1-7B26D575A1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7D1BDA09-34BC-4977-B310-EA33EA64AA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B4A1FD76-D9AE-4FA7-A7C1-4E79A2AF5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6083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7C16F385-7DF4-4550-AF0F-7DD93BE83FA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E0F18B5-ECD9-4A46-BDB3-BA0F3249DBE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D125BDF9-E7CE-42C2-A542-F76C24C2830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2D5B0A41-0CFE-49F5-963A-48FC235D88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86DABB38-5408-4A95-AF98-A016ECB2B3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CD053F9C-EBDB-455E-BDC3-AF6BAE2C55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716830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AD6F01-000C-4B7F-ACF1-24FC608DF08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F01124D-F8BE-4859-BF64-4D0F2AFF14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A443D53-8497-4A2B-B88F-36DE53534A3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09C056C4-3AEF-470D-B99F-44E29396643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7685C4F-202E-4ECE-8E41-6E991C7A280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F56A4AE4-2C76-4D57-AEF1-1BCF894E55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69177BD5-D592-48BF-8123-4F94B438CF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0BD57AB2-0F91-4691-9547-21F3A45DCA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618656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C273CA0-EB26-4E52-9F5B-3B87B06A4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E11F6FFA-C165-4C7F-945A-83BDBB9B53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0198D196-28CE-4A55-86D1-272C2AC3F7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10438BDC-ABE0-4D01-A2E4-4C0E05F25C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6997277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1F03C0C8-7F8B-4D6E-A1E3-0AB39F575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49FF6D26-15FE-499C-90CB-D9FDC40600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19C772D9-1138-4D27-AB46-C06120ED24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1718596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ED3942-0E41-426F-956E-BCE7982C4F5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80AFE8E-2C14-4158-BB1D-8A8BFC4D14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754F32D-3305-4B4A-A219-C1C1431D828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23EA87A-BBC5-4D63-A9B4-925CBCB4DC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B95EC5D4-1943-4C0A-9E5F-670D545024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3738BD1-6A04-41A9-8315-AB8249186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20972369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5D73725-6E85-45C5-A741-EB0C0D4355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651C5127-6DD0-4372-8CB4-061A8206F88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MX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B7B9D981-7532-4A69-9E4B-77CAC4AA80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C1B0373A-9823-4FB2-83E8-391569184A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795C25A-A8C0-4D34-BDAD-AD8C1242FD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4CCAD108-0405-4406-8D0D-A50CF1B12A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40192140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6">
                <a:lumMod val="40000"/>
                <a:lumOff val="60000"/>
              </a:schemeClr>
            </a:gs>
            <a:gs pos="46000">
              <a:schemeClr val="accent6">
                <a:lumMod val="95000"/>
                <a:lumOff val="5000"/>
              </a:schemeClr>
            </a:gs>
            <a:gs pos="100000">
              <a:schemeClr val="accent6">
                <a:lumMod val="60000"/>
              </a:schemeClr>
            </a:gs>
          </a:gsLst>
          <a:path path="circle">
            <a:fillToRect l="50000" t="130000" r="50000" b="-3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F1F5DCA6-B324-4AFD-B01A-D5A79828E6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  <a:endParaRPr lang="es-MX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EDA1545C-03AD-4B5A-AD24-EB531954C15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MX"/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7F1A39A3-7EE1-48E9-9EDF-5370999D4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664EE-DCB1-48DF-8120-397F90A959E0}" type="datetimeFigureOut">
              <a:rPr lang="es-MX" smtClean="0"/>
              <a:t>08/12/2020</a:t>
            </a:fld>
            <a:endParaRPr lang="es-MX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095167E-B160-49B0-B827-3F958E4E63E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MX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7BFE4E6-EF0E-45A4-A20A-725F11BD5B6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66B63-C1E9-45DB-84CB-F2512201029E}" type="slidenum">
              <a:rPr lang="es-MX" smtClean="0"/>
              <a:t>‹Nº›</a:t>
            </a:fld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34111793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MX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uadroTexto 3">
            <a:extLst>
              <a:ext uri="{FF2B5EF4-FFF2-40B4-BE49-F238E27FC236}">
                <a16:creationId xmlns:a16="http://schemas.microsoft.com/office/drawing/2014/main" id="{76A64F7E-C3E3-4949-A574-313781C638C7}"/>
              </a:ext>
            </a:extLst>
          </p:cNvPr>
          <p:cNvSpPr txBox="1"/>
          <p:nvPr/>
        </p:nvSpPr>
        <p:spPr>
          <a:xfrm>
            <a:off x="841612" y="887104"/>
            <a:ext cx="10508776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MX" sz="2800" dirty="0">
                <a:solidFill>
                  <a:srgbClr val="0070C0"/>
                </a:solidFill>
                <a:latin typeface="Algerian" panose="04020705040A02060702" pitchFamily="82" charset="0"/>
              </a:rPr>
              <a:t>Nombre  del alumno: </a:t>
            </a:r>
            <a:r>
              <a:rPr lang="es-MX" sz="2800" dirty="0">
                <a:latin typeface="Algerian" panose="04020705040A02060702" pitchFamily="82" charset="0"/>
              </a:rPr>
              <a:t>imanol sanchez herrera </a:t>
            </a:r>
          </a:p>
          <a:p>
            <a:endParaRPr lang="es-MX" sz="2800" dirty="0">
              <a:latin typeface="Algerian" panose="04020705040A02060702" pitchFamily="82" charset="0"/>
            </a:endParaRPr>
          </a:p>
          <a:p>
            <a:r>
              <a:rPr lang="es-MX" sz="2800" dirty="0">
                <a:solidFill>
                  <a:srgbClr val="0070C0"/>
                </a:solidFill>
                <a:latin typeface="Algerian" panose="04020705040A02060702" pitchFamily="82" charset="0"/>
              </a:rPr>
              <a:t>nombre del profesor: </a:t>
            </a:r>
            <a:r>
              <a:rPr lang="es-MX" sz="2800" dirty="0">
                <a:latin typeface="Algerian" panose="04020705040A02060702" pitchFamily="82" charset="0"/>
              </a:rPr>
              <a:t>ángel Alejandro reyes</a:t>
            </a:r>
          </a:p>
          <a:p>
            <a:endParaRPr lang="es-MX" sz="2800" dirty="0">
              <a:latin typeface="Algerian" panose="04020705040A02060702" pitchFamily="82" charset="0"/>
            </a:endParaRPr>
          </a:p>
          <a:p>
            <a:r>
              <a:rPr lang="es-MX" sz="2800" dirty="0">
                <a:solidFill>
                  <a:srgbClr val="0070C0"/>
                </a:solidFill>
                <a:latin typeface="Algerian" panose="04020705040A02060702" pitchFamily="82" charset="0"/>
              </a:rPr>
              <a:t>Materia: </a:t>
            </a:r>
            <a:r>
              <a:rPr lang="es-MX" sz="2800" dirty="0">
                <a:latin typeface="Algerian" panose="04020705040A02060702" pitchFamily="82" charset="0"/>
              </a:rPr>
              <a:t>computación</a:t>
            </a:r>
          </a:p>
          <a:p>
            <a:endParaRPr lang="es-MX" sz="2800" dirty="0">
              <a:solidFill>
                <a:srgbClr val="0070C0"/>
              </a:solidFill>
              <a:latin typeface="Algerian" panose="04020705040A02060702" pitchFamily="82" charset="0"/>
            </a:endParaRPr>
          </a:p>
          <a:p>
            <a:r>
              <a:rPr lang="es-MX" sz="2800" dirty="0">
                <a:solidFill>
                  <a:srgbClr val="0070C0"/>
                </a:solidFill>
                <a:latin typeface="Algerian" panose="04020705040A02060702" pitchFamily="82" charset="0"/>
              </a:rPr>
              <a:t>Nombre de la actividad:</a:t>
            </a:r>
            <a:r>
              <a:rPr lang="es-MX" sz="2800" dirty="0">
                <a:latin typeface="Algerian" panose="04020705040A02060702" pitchFamily="82" charset="0"/>
              </a:rPr>
              <a:t> examen practico de cuarta unidad </a:t>
            </a:r>
          </a:p>
          <a:p>
            <a:endParaRPr lang="es-MX" sz="2800" dirty="0">
              <a:latin typeface="Algerian" panose="04020705040A02060702" pitchFamily="82" charset="0"/>
            </a:endParaRPr>
          </a:p>
          <a:p>
            <a:r>
              <a:rPr lang="es-MX" sz="2800" dirty="0">
                <a:solidFill>
                  <a:srgbClr val="0070C0"/>
                </a:solidFill>
                <a:latin typeface="Algerian" panose="04020705040A02060702" pitchFamily="82" charset="0"/>
              </a:rPr>
              <a:t>Carrera: </a:t>
            </a:r>
            <a:r>
              <a:rPr lang="es-MX" sz="2800" dirty="0">
                <a:latin typeface="Algerian" panose="04020705040A02060702" pitchFamily="82" charset="0"/>
              </a:rPr>
              <a:t>administración de empresas y negocios</a:t>
            </a:r>
          </a:p>
          <a:p>
            <a:endParaRPr lang="es-MX" dirty="0"/>
          </a:p>
          <a:p>
            <a:endParaRPr lang="es-MX" dirty="0"/>
          </a:p>
        </p:txBody>
      </p:sp>
    </p:spTree>
    <p:extLst>
      <p:ext uri="{BB962C8B-B14F-4D97-AF65-F5344CB8AC3E}">
        <p14:creationId xmlns:p14="http://schemas.microsoft.com/office/powerpoint/2010/main" val="3627588966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0E3B544A-9296-44CD-851B-22856CC1902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2076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227EFE90-828C-4820-A958-9738895ECC3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6439" y="0"/>
            <a:ext cx="119055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3946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64CFE238-00A8-4551-9F53-0F101CAC0E2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0931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7907C78-AE71-43CB-BBBB-36888AADA65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2934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0D70962-D427-4854-B05F-2618F3CD5F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MX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151D175-CFAB-4D42-A14C-6385AD49D43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/>
          </a:p>
        </p:txBody>
      </p:sp>
    </p:spTree>
    <p:extLst>
      <p:ext uri="{BB962C8B-B14F-4D97-AF65-F5344CB8AC3E}">
        <p14:creationId xmlns:p14="http://schemas.microsoft.com/office/powerpoint/2010/main" val="79251762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12B359B2-054D-4C13-8E3D-0FE5D0BB8C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20062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AD2BDDC8-998E-4224-9299-001A2F6BA2A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399804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D623FFB5-2030-40DE-957C-3E5BA4EFE1A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8499536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E4A7FB7D-CFCC-4EF7-93CE-565EE78ACA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508"/>
            <a:ext cx="12192000" cy="6852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100936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FAB9B60E-619A-4DB0-A47F-4014A1C7F9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2754"/>
            <a:ext cx="12192000" cy="6860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1814029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n 4">
            <a:extLst>
              <a:ext uri="{FF2B5EF4-FFF2-40B4-BE49-F238E27FC236}">
                <a16:creationId xmlns:a16="http://schemas.microsoft.com/office/drawing/2014/main" id="{D1643A83-F373-49FF-9DA6-EAC96546190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184"/>
            <a:ext cx="12191999" cy="66908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407355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8C819E7C-C847-4723-9186-2370927F726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3770"/>
            <a:ext cx="12191999" cy="6844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232080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n 3">
            <a:extLst>
              <a:ext uri="{FF2B5EF4-FFF2-40B4-BE49-F238E27FC236}">
                <a16:creationId xmlns:a16="http://schemas.microsoft.com/office/drawing/2014/main" id="{91A145FA-972C-4007-93AC-C549731B75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1018"/>
            <a:ext cx="12191999" cy="6869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6357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34</Words>
  <Application>Microsoft Office PowerPoint</Application>
  <PresentationFormat>Panorámica</PresentationFormat>
  <Paragraphs>9</Paragraphs>
  <Slides>14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9" baseType="lpstr">
      <vt:lpstr>Algerian</vt:lpstr>
      <vt:lpstr>Arial</vt:lpstr>
      <vt:lpstr>Calibri</vt:lpstr>
      <vt:lpstr>Calibri Light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imanol sanchez</dc:creator>
  <cp:lastModifiedBy>imanol sanchez</cp:lastModifiedBy>
  <cp:revision>7</cp:revision>
  <dcterms:created xsi:type="dcterms:W3CDTF">2020-12-09T01:32:56Z</dcterms:created>
  <dcterms:modified xsi:type="dcterms:W3CDTF">2020-12-09T03:01:46Z</dcterms:modified>
</cp:coreProperties>
</file>