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autoCompressPictures="0">
  <p:sldMasterIdLst>
    <p:sldMasterId id="2147483954" r:id="rId4"/>
  </p:sldMasterIdLst>
  <p:notesMasterIdLst>
    <p:notesMasterId r:id="rId24"/>
  </p:notesMasterIdLst>
  <p:handoutMasterIdLst>
    <p:handoutMasterId r:id="rId25"/>
  </p:handoutMasterIdLst>
  <p:sldIdLst>
    <p:sldId id="261" r:id="rId5"/>
    <p:sldId id="273" r:id="rId6"/>
    <p:sldId id="314" r:id="rId7"/>
    <p:sldId id="280" r:id="rId8"/>
    <p:sldId id="315" r:id="rId9"/>
    <p:sldId id="286" r:id="rId10"/>
    <p:sldId id="317" r:id="rId11"/>
    <p:sldId id="300" r:id="rId12"/>
    <p:sldId id="322" r:id="rId13"/>
    <p:sldId id="316" r:id="rId14"/>
    <p:sldId id="323" r:id="rId15"/>
    <p:sldId id="302" r:id="rId16"/>
    <p:sldId id="324" r:id="rId17"/>
    <p:sldId id="325" r:id="rId18"/>
    <p:sldId id="326" r:id="rId19"/>
    <p:sldId id="327" r:id="rId20"/>
    <p:sldId id="328" r:id="rId21"/>
    <p:sldId id="313" r:id="rId22"/>
    <p:sldId id="321" r:id="rId23"/>
  </p:sldIdLst>
  <p:sldSz cx="12192000" cy="6858000"/>
  <p:notesSz cx="6858000" cy="9144000"/>
  <p:defaultTextStyle>
    <a:defPPr rtl="0"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EE"/>
    <a:srgbClr val="87175F"/>
    <a:srgbClr val="EEC621"/>
    <a:srgbClr val="E58C09"/>
    <a:srgbClr val="43467B"/>
    <a:srgbClr val="AEA422"/>
    <a:srgbClr val="F69E1D"/>
    <a:srgbClr val="E19E6B"/>
    <a:srgbClr val="75503A"/>
    <a:srgbClr val="DDB6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DBED569-4797-4DF1-A0F4-6AAB3CD982D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4" autoAdjust="0"/>
    <p:restoredTop sz="95034" autoAdjust="0"/>
  </p:normalViewPr>
  <p:slideViewPr>
    <p:cSldViewPr>
      <p:cViewPr>
        <p:scale>
          <a:sx n="60" d="100"/>
          <a:sy n="60" d="100"/>
        </p:scale>
        <p:origin x="372" y="348"/>
      </p:cViewPr>
      <p:guideLst/>
    </p:cSldViewPr>
  </p:slideViewPr>
  <p:outlineViewPr>
    <p:cViewPr>
      <p:scale>
        <a:sx n="33" d="100"/>
        <a:sy n="33" d="100"/>
      </p:scale>
      <p:origin x="0" y="-208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79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>
            <a:extLst>
              <a:ext uri="{FF2B5EF4-FFF2-40B4-BE49-F238E27FC236}">
                <a16:creationId xmlns:a16="http://schemas.microsoft.com/office/drawing/2014/main" id="{64464472-DAE5-4012-9A5A-CB432293B4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dirty="0">
              <a:latin typeface="Tw Cen MT" panose="020B0602020104020603" pitchFamily="34" charset="0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586DB41-0314-4E22-8F5A-547FA67B06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992038A-94BD-4940-8232-B59662849EF5}" type="datetime1">
              <a:rPr lang="es-ES" smtClean="0">
                <a:latin typeface="Tw Cen MT" panose="020B0602020104020603" pitchFamily="34" charset="0"/>
              </a:rPr>
              <a:t>29/05/2020</a:t>
            </a:fld>
            <a:endParaRPr lang="es-ES" dirty="0">
              <a:latin typeface="Tw Cen MT" panose="020B0602020104020603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563188E-D235-4A3B-823C-E0E10F336CC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dirty="0">
              <a:latin typeface="Tw Cen MT" panose="020B0602020104020603" pitchFamily="34" charset="0"/>
            </a:endParaRPr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04D3A68C-A1CC-4704-8503-01E13B0AED6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1BB1589-0F8A-400D-AEF4-57688446A2F5}" type="slidenum">
              <a:rPr lang="es-ES" smtClean="0">
                <a:latin typeface="Tw Cen MT" panose="020B0602020104020603" pitchFamily="34" charset="0"/>
              </a:rPr>
              <a:t>‹Nº›</a:t>
            </a:fld>
            <a:endParaRPr lang="es-ES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91058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endParaRPr lang="es-ES" noProof="0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fld id="{AD7E05D5-5313-4A58-ADF1-723C0AC32D87}" type="datetime1">
              <a:rPr lang="es-ES" noProof="0" smtClean="0"/>
              <a:t>29/05/2020</a:t>
            </a:fld>
            <a:endParaRPr lang="es-ES" noProof="0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 dirty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fld id="{DAE5FABD-26C8-4F74-B1E3-45BC91BC9D7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5077535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79871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10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482927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11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8932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12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541460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13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763341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14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072864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15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575528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16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269124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17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184826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18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73297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44910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05971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4746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06145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35294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11272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00598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es-ES" smtClean="0"/>
              <a:pPr rtl="0"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06850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_Amarillo oscur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Marcador de texto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rtl="0"/>
            <a:r>
              <a:rPr lang="es-ES" noProof="0"/>
              <a:t>I</a:t>
            </a:r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 userDrawn="1"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49" name="Forma libre: Forma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es-ES" noProof="0" dirty="0"/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378135" y="1219199"/>
            <a:ext cx="7232465" cy="2732439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378134" y="4069079"/>
            <a:ext cx="5022666" cy="1463040"/>
          </a:xfrm>
        </p:spPr>
        <p:txBody>
          <a:bodyPr lIns="91440" rIns="91440" rtlCol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es-ES" noProof="0" dirty="0"/>
          </a:p>
        </p:txBody>
      </p:sp>
      <p:sp>
        <p:nvSpPr>
          <p:cNvPr id="19" name="Marcador de posición de imagen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</p:spTree>
    <p:extLst>
      <p:ext uri="{BB962C8B-B14F-4D97-AF65-F5344CB8AC3E}">
        <p14:creationId xmlns:p14="http://schemas.microsoft.com/office/powerpoint/2010/main" val="2625404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sub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2667000"/>
            <a:ext cx="10288693" cy="3660648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3" name="Marcador de posición de número de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215529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ÍTULO_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695425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ÍTULO_Verdem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714886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ÍTULO_Naran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814971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ÍTULO_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832375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ÍTULO_Azul cla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1176658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ÍTULO_Gr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853620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ÍTULO_Azul_Aplicar parche triangular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605BCA9F-FC20-461D-9118-7EC2AC28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75958" y="0"/>
            <a:ext cx="9016043" cy="6858000"/>
          </a:xfrm>
          <a:custGeom>
            <a:avLst/>
            <a:gdLst>
              <a:gd name="connsiteX0" fmla="*/ 5153328 w 9016043"/>
              <a:gd name="connsiteY0" fmla="*/ 0 h 6858000"/>
              <a:gd name="connsiteX1" fmla="*/ 9016043 w 9016043"/>
              <a:gd name="connsiteY1" fmla="*/ 0 h 6858000"/>
              <a:gd name="connsiteX2" fmla="*/ 9016043 w 9016043"/>
              <a:gd name="connsiteY2" fmla="*/ 6858000 h 6858000"/>
              <a:gd name="connsiteX3" fmla="*/ 0 w 9016043"/>
              <a:gd name="connsiteY3" fmla="*/ 6858000 h 6858000"/>
              <a:gd name="connsiteX4" fmla="*/ 5153328 w 9016043"/>
              <a:gd name="connsiteY4" fmla="*/ 681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16043" h="6858000">
                <a:moveTo>
                  <a:pt x="5153328" y="0"/>
                </a:moveTo>
                <a:lnTo>
                  <a:pt x="9016043" y="0"/>
                </a:lnTo>
                <a:lnTo>
                  <a:pt x="9016043" y="6858000"/>
                </a:lnTo>
                <a:lnTo>
                  <a:pt x="0" y="6858000"/>
                </a:lnTo>
                <a:lnTo>
                  <a:pt x="5153328" y="68183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es-ES" noProof="0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704092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subtítulo, imagen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2667000"/>
            <a:ext cx="5775960" cy="3660648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29399" y="2667000"/>
            <a:ext cx="5013959" cy="3660775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8F869F17-9BF3-4974-956D-0CBCD60BA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1421377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contenido del subtítulo e imagen, y barra de form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2667000"/>
            <a:ext cx="5775960" cy="3660648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29399" y="2667000"/>
            <a:ext cx="5013959" cy="3660775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A654DBB0-1027-4E5D-B635-00F2F173A2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433771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a de título_Amarillo oscur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Marcador de texto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rtl="0"/>
            <a:r>
              <a:rPr lang="es-ES" noProof="0"/>
              <a:t>I</a:t>
            </a:r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 userDrawn="1"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49" name="Forma libre: Forma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es-ES" noProof="0" dirty="0"/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378135" y="1219199"/>
            <a:ext cx="7232465" cy="2732439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378134" y="4069079"/>
            <a:ext cx="5022666" cy="1463040"/>
          </a:xfrm>
        </p:spPr>
        <p:txBody>
          <a:bodyPr lIns="91440" rIns="91440" rtlCol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es-ES" noProof="0" dirty="0"/>
          </a:p>
        </p:txBody>
      </p:sp>
      <p:sp>
        <p:nvSpPr>
          <p:cNvPr id="19" name="Marcador de posición de imagen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</p:spTree>
    <p:extLst>
      <p:ext uri="{BB962C8B-B14F-4D97-AF65-F5344CB8AC3E}">
        <p14:creationId xmlns:p14="http://schemas.microsoft.com/office/powerpoint/2010/main" val="13920827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contenido del subtítulo e imagen, y barra blanca de form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334001" y="112976"/>
            <a:ext cx="6858000" cy="6745024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2" name="Marcador de texto 16">
            <a:extLst>
              <a:ext uri="{FF2B5EF4-FFF2-40B4-BE49-F238E27FC236}">
                <a16:creationId xmlns:a16="http://schemas.microsoft.com/office/drawing/2014/main" id="{E59725C5-1168-4A5F-B420-8E056201968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5400000">
            <a:off x="5238089" y="208890"/>
            <a:ext cx="6745024" cy="6553200"/>
          </a:xfrm>
          <a:gradFill flip="none" rotWithShape="1">
            <a:gsLst>
              <a:gs pos="0">
                <a:schemeClr val="bg1"/>
              </a:gs>
              <a:gs pos="82000">
                <a:schemeClr val="bg1">
                  <a:alpha val="0"/>
                </a:schemeClr>
              </a:gs>
            </a:gsLst>
            <a:lin ang="16200000" scaled="1"/>
            <a:tileRect/>
          </a:gra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2667000"/>
            <a:ext cx="5775960" cy="3660648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6" name="Marcador de posición de número de diapositiva 5">
            <a:extLst>
              <a:ext uri="{FF2B5EF4-FFF2-40B4-BE49-F238E27FC236}">
                <a16:creationId xmlns:a16="http://schemas.microsoft.com/office/drawing/2014/main" id="{7532AFA8-ADE4-4C3E-AF0A-235C724999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747721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  <p15:guide id="3" pos="43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contenido del subtítulo, de la imagen horizontal en dos y barra de form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48641" y="2667001"/>
            <a:ext cx="11094718" cy="1757126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709677"/>
            <a:ext cx="11094717" cy="1500876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3" name="Marcador de posición de número de diapositiva 5">
            <a:extLst>
              <a:ext uri="{FF2B5EF4-FFF2-40B4-BE49-F238E27FC236}">
                <a16:creationId xmlns:a16="http://schemas.microsoft.com/office/drawing/2014/main" id="{4232B29A-2701-4A73-83CF-09E0AB1B2D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946410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contenido del subtítulo, de la imagen en dos y barra de form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48641" y="2667001"/>
            <a:ext cx="5775959" cy="3543552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53200" y="2667001"/>
            <a:ext cx="5090157" cy="3543552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3" name="Marcador de posición de número de diapositiva 5">
            <a:extLst>
              <a:ext uri="{FF2B5EF4-FFF2-40B4-BE49-F238E27FC236}">
                <a16:creationId xmlns:a16="http://schemas.microsoft.com/office/drawing/2014/main" id="{6A52166E-5DA9-4AA1-9355-E8DBFDD90A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964095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de la imagen en dos, el contenido y la barra de form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735623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617492"/>
            <a:ext cx="9890759" cy="1527048"/>
          </a:xfrm>
        </p:spPr>
        <p:txBody>
          <a:bodyPr lIns="91440" rIns="91440"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2" name="Marcador de posición de número de diapositiva 5">
            <a:extLst>
              <a:ext uri="{FF2B5EF4-FFF2-40B4-BE49-F238E27FC236}">
                <a16:creationId xmlns:a16="http://schemas.microsoft.com/office/drawing/2014/main" id="{E9FF8476-DF8C-4276-8CF6-44BC91B8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270053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de la imagen en dos, el contenido de la columna y la barra de form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735623"/>
            <a:ext cx="111099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1" y="4617492"/>
            <a:ext cx="5212080" cy="1527048"/>
          </a:xfrm>
        </p:spPr>
        <p:txBody>
          <a:bodyPr lIns="91440" rIns="91440"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2" name="Marcador de contenido 6">
            <a:extLst>
              <a:ext uri="{FF2B5EF4-FFF2-40B4-BE49-F238E27FC236}">
                <a16:creationId xmlns:a16="http://schemas.microsoft.com/office/drawing/2014/main" id="{E93A96C6-A4F2-43F1-A47D-0D52EF29954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446520" y="4617492"/>
            <a:ext cx="5212080" cy="1527048"/>
          </a:xfrm>
        </p:spPr>
        <p:txBody>
          <a:bodyPr lIns="91440" rIns="91440"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4" name="Marcador de posición de número de diapositiva 5">
            <a:extLst>
              <a:ext uri="{FF2B5EF4-FFF2-40B4-BE49-F238E27FC236}">
                <a16:creationId xmlns:a16="http://schemas.microsoft.com/office/drawing/2014/main" id="{FC5AD12C-F7F6-431D-ABA4-F7E37CACE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4900304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de la imagen en dos, el contenido de la columna y la barra de form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698" y="3735622"/>
            <a:ext cx="5013960" cy="2408917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3" name="Marcador de texto 16">
            <a:extLst>
              <a:ext uri="{FF2B5EF4-FFF2-40B4-BE49-F238E27FC236}">
                <a16:creationId xmlns:a16="http://schemas.microsoft.com/office/drawing/2014/main" id="{38376498-C218-4EDB-8416-A59802EF20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39000" y="1981199"/>
            <a:ext cx="4389542" cy="4163339"/>
          </a:xfrm>
          <a:solidFill>
            <a:schemeClr val="bg1"/>
          </a:solidFill>
          <a:ln w="28575">
            <a:solidFill>
              <a:schemeClr val="accent2"/>
            </a:solidFill>
          </a:ln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12" name="Marcador de contenido 6">
            <a:extLst>
              <a:ext uri="{FF2B5EF4-FFF2-40B4-BE49-F238E27FC236}">
                <a16:creationId xmlns:a16="http://schemas.microsoft.com/office/drawing/2014/main" id="{E93A96C6-A4F2-43F1-A47D-0D52EF29954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7589520" y="2286000"/>
            <a:ext cx="3688080" cy="3581400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chemeClr val="accent2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es-ES" noProof="0"/>
              <a:t>Contenido importante</a:t>
            </a:r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1EC81B64-070E-43F3-BCB5-833AB965D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3717925"/>
            <a:ext cx="914400" cy="930275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15" name="Marcador de número de diapositiva 5">
            <a:extLst>
              <a:ext uri="{FF2B5EF4-FFF2-40B4-BE49-F238E27FC236}">
                <a16:creationId xmlns:a16="http://schemas.microsoft.com/office/drawing/2014/main" id="{8D5893EC-1256-429B-9581-379342C236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6664319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de la imagen en dos y de varias imágenes, el contenido de la columna y la barra de form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0" y="4176259"/>
            <a:ext cx="4343400" cy="1968280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4" name="Marcador de posición de imagen 8">
            <a:extLst>
              <a:ext uri="{FF2B5EF4-FFF2-40B4-BE49-F238E27FC236}">
                <a16:creationId xmlns:a16="http://schemas.microsoft.com/office/drawing/2014/main" id="{96DE17A8-F4B7-4571-A6E8-FD28BA425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42834" y="1066801"/>
            <a:ext cx="3505199" cy="50777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5" name="Marcador de posición de imagen 8">
            <a:extLst>
              <a:ext uri="{FF2B5EF4-FFF2-40B4-BE49-F238E27FC236}">
                <a16:creationId xmlns:a16="http://schemas.microsoft.com/office/drawing/2014/main" id="{9D9A0502-98A2-467D-BE1C-CE8391C73B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191000" y="4343400"/>
            <a:ext cx="2743200" cy="18011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6" name="Marcador de posición de imagen 8">
            <a:extLst>
              <a:ext uri="{FF2B5EF4-FFF2-40B4-BE49-F238E27FC236}">
                <a16:creationId xmlns:a16="http://schemas.microsoft.com/office/drawing/2014/main" id="{8298DB4E-3B92-4CA4-852A-9F647E7219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191000" y="1066801"/>
            <a:ext cx="2743200" cy="3126023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E528B4D-15E8-4161-96F7-75D0217AD2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269429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mpleta con barr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6745024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0" name="Marcador de número de diapositiva 5">
            <a:extLst>
              <a:ext uri="{FF2B5EF4-FFF2-40B4-BE49-F238E27FC236}">
                <a16:creationId xmlns:a16="http://schemas.microsoft.com/office/drawing/2014/main" id="{7C67066A-9B9E-468B-97C6-94BF615FA9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82AF7E6-6C19-4A41-BFA5-44C4F2A3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518160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11124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9FC59837-0A86-4467-BB38-E2AC882F3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8857779-E765-4EC2-825C-B8E41285A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518160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04607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6" name="Marcador de texto 16">
            <a:extLst>
              <a:ext uri="{FF2B5EF4-FFF2-40B4-BE49-F238E27FC236}">
                <a16:creationId xmlns:a16="http://schemas.microsoft.com/office/drawing/2014/main" id="{16932398-C947-4474-88D6-4117EC391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61801" y="1189969"/>
            <a:ext cx="4389542" cy="4677431"/>
          </a:xfrm>
          <a:solidFill>
            <a:schemeClr val="bg1">
              <a:alpha val="88000"/>
            </a:schemeClr>
          </a:solidFill>
          <a:ln w="28575">
            <a:solidFill>
              <a:schemeClr val="accent2"/>
            </a:solidFill>
          </a:ln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88FDA84E-9F5D-4D50-8133-68FB098D713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7612321" y="1494770"/>
            <a:ext cx="3688080" cy="3915430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es-ES" noProof="0"/>
              <a:t>Contenido importante</a:t>
            </a:r>
          </a:p>
        </p:txBody>
      </p:sp>
      <p:sp>
        <p:nvSpPr>
          <p:cNvPr id="10" name="Marcador de número de diapositiva 5">
            <a:extLst>
              <a:ext uri="{FF2B5EF4-FFF2-40B4-BE49-F238E27FC236}">
                <a16:creationId xmlns:a16="http://schemas.microsoft.com/office/drawing/2014/main" id="{5AE16EF6-8987-4193-B346-1BEA14401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E2D4840-4EB5-4438-9A16-D0006A68A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641329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1691470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iapositiva de título_Amarillo oscur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texto 16">
            <a:extLst>
              <a:ext uri="{FF2B5EF4-FFF2-40B4-BE49-F238E27FC236}">
                <a16:creationId xmlns:a16="http://schemas.microsoft.com/office/drawing/2014/main" id="{50D09E5B-B146-4D08-82EC-846DD89B0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0462" y="0"/>
            <a:ext cx="9931338" cy="6823040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12" name="Marcador de texto 16">
            <a:extLst>
              <a:ext uri="{FF2B5EF4-FFF2-40B4-BE49-F238E27FC236}">
                <a16:creationId xmlns:a16="http://schemas.microsoft.com/office/drawing/2014/main" id="{88940597-2E9A-4141-B2D0-C488487F1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3400" y="0"/>
            <a:ext cx="50863" cy="6858000"/>
          </a:xfrm>
          <a:solidFill>
            <a:schemeClr val="accent2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10" name="Marcador de texto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0600" y="609600"/>
            <a:ext cx="7429500" cy="56388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95400" y="1905000"/>
            <a:ext cx="5864382" cy="2275238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295400" y="4297679"/>
            <a:ext cx="4072586" cy="1463040"/>
          </a:xfrm>
        </p:spPr>
        <p:txBody>
          <a:bodyPr lIns="91440" rIns="91440" rtlCol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  <p:sp>
        <p:nvSpPr>
          <p:cNvPr id="13" name="Marcador de texto 16">
            <a:extLst>
              <a:ext uri="{FF2B5EF4-FFF2-40B4-BE49-F238E27FC236}">
                <a16:creationId xmlns:a16="http://schemas.microsoft.com/office/drawing/2014/main" id="{EA44EEDB-C599-41AA-9D84-D53811C28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0896" y="0"/>
            <a:ext cx="63502" cy="6858000"/>
          </a:xfrm>
          <a:solidFill>
            <a:schemeClr val="accent2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14" name="Marcador de texto 16">
            <a:extLst>
              <a:ext uri="{FF2B5EF4-FFF2-40B4-BE49-F238E27FC236}">
                <a16:creationId xmlns:a16="http://schemas.microsoft.com/office/drawing/2014/main" id="{FE574478-76DE-4613-8FBD-36B353081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8391" y="0"/>
            <a:ext cx="63502" cy="6858000"/>
          </a:xfrm>
          <a:solidFill>
            <a:schemeClr val="accent2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19" name="Marcador de posición de imagen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</p:spTree>
    <p:extLst>
      <p:ext uri="{BB962C8B-B14F-4D97-AF65-F5344CB8AC3E}">
        <p14:creationId xmlns:p14="http://schemas.microsoft.com/office/powerpoint/2010/main" val="36956533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n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6" name="Marcador de texto 16">
            <a:extLst>
              <a:ext uri="{FF2B5EF4-FFF2-40B4-BE49-F238E27FC236}">
                <a16:creationId xmlns:a16="http://schemas.microsoft.com/office/drawing/2014/main" id="{16932398-C947-4474-88D6-4117EC391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52269" y="1189969"/>
            <a:ext cx="4389542" cy="4677431"/>
          </a:xfrm>
          <a:solidFill>
            <a:schemeClr val="accent2">
              <a:alpha val="88000"/>
            </a:schemeClr>
          </a:solidFill>
          <a:ln w="28575">
            <a:solidFill>
              <a:schemeClr val="accent2"/>
            </a:solidFill>
          </a:ln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88FDA84E-9F5D-4D50-8133-68FB098D713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02789" y="1494770"/>
            <a:ext cx="3688080" cy="3915430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es-ES" noProof="0"/>
              <a:t>Contenido importante</a:t>
            </a:r>
          </a:p>
        </p:txBody>
      </p:sp>
      <p:sp>
        <p:nvSpPr>
          <p:cNvPr id="10" name="Marcador de número de diapositiva 5">
            <a:extLst>
              <a:ext uri="{FF2B5EF4-FFF2-40B4-BE49-F238E27FC236}">
                <a16:creationId xmlns:a16="http://schemas.microsoft.com/office/drawing/2014/main" id="{1AC89BA5-7D71-4838-92DC-A9DD44EC05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5614DBA-0879-4C83-B4B4-EECB085A2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441960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19768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, contenido del subtítulo, de la imagen en dos y barra de form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021648"/>
            <a:ext cx="5090157" cy="1884265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3429000"/>
            <a:ext cx="5090157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2" name="Marcador de contenido 6">
            <a:extLst>
              <a:ext uri="{FF2B5EF4-FFF2-40B4-BE49-F238E27FC236}">
                <a16:creationId xmlns:a16="http://schemas.microsoft.com/office/drawing/2014/main" id="{2E79C3B8-3CB6-4D76-8182-4489C35C86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527803" y="4021648"/>
            <a:ext cx="5090157" cy="1884265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3" name="Marcador de texto 7">
            <a:extLst>
              <a:ext uri="{FF2B5EF4-FFF2-40B4-BE49-F238E27FC236}">
                <a16:creationId xmlns:a16="http://schemas.microsoft.com/office/drawing/2014/main" id="{0CBC5711-960A-4093-BF8D-E1FB5C4179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27803" y="3429000"/>
            <a:ext cx="5090157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4" name="Marcador de posición de imagen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15" name="Marcador de posición de imagen 7">
            <a:extLst>
              <a:ext uri="{FF2B5EF4-FFF2-40B4-BE49-F238E27FC236}">
                <a16:creationId xmlns:a16="http://schemas.microsoft.com/office/drawing/2014/main" id="{6C4C965C-0B8E-48F5-AAAC-C3237DC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527803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17" name="Marcador de posición de número de diapositiva 5">
            <a:extLst>
              <a:ext uri="{FF2B5EF4-FFF2-40B4-BE49-F238E27FC236}">
                <a16:creationId xmlns:a16="http://schemas.microsoft.com/office/drawing/2014/main" id="{C94646A1-59D8-49D7-B0E1-B7771AB22D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9806680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, contenido del subtítulo, de la imagen en dos y barra de form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4021648"/>
            <a:ext cx="3474720" cy="1884265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3429000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2" name="Marcador de contenido 6">
            <a:extLst>
              <a:ext uri="{FF2B5EF4-FFF2-40B4-BE49-F238E27FC236}">
                <a16:creationId xmlns:a16="http://schemas.microsoft.com/office/drawing/2014/main" id="{2E79C3B8-3CB6-4D76-8182-4489C35C86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58640" y="4021648"/>
            <a:ext cx="3474720" cy="1884265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3" name="Marcador de texto 7">
            <a:extLst>
              <a:ext uri="{FF2B5EF4-FFF2-40B4-BE49-F238E27FC236}">
                <a16:creationId xmlns:a16="http://schemas.microsoft.com/office/drawing/2014/main" id="{0CBC5711-960A-4093-BF8D-E1FB5C4179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58640" y="3429000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4" name="Marcador de posición de imagen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15" name="Marcador de posición de imagen 7">
            <a:extLst>
              <a:ext uri="{FF2B5EF4-FFF2-40B4-BE49-F238E27FC236}">
                <a16:creationId xmlns:a16="http://schemas.microsoft.com/office/drawing/2014/main" id="{6C4C965C-0B8E-48F5-AAAC-C3237DC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58640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16" name="Marcador de contenido 6">
            <a:extLst>
              <a:ext uri="{FF2B5EF4-FFF2-40B4-BE49-F238E27FC236}">
                <a16:creationId xmlns:a16="http://schemas.microsoft.com/office/drawing/2014/main" id="{F4C1E55C-86D8-4053-9865-59D5B4F8A35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8640" y="4021648"/>
            <a:ext cx="3474720" cy="1884265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7" name="Marcador de texto 7">
            <a:extLst>
              <a:ext uri="{FF2B5EF4-FFF2-40B4-BE49-F238E27FC236}">
                <a16:creationId xmlns:a16="http://schemas.microsoft.com/office/drawing/2014/main" id="{3B68B60C-9D86-4961-A5CE-AB650CA336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68640" y="3429000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9" name="Marcador de posición de imagen 7">
            <a:extLst>
              <a:ext uri="{FF2B5EF4-FFF2-40B4-BE49-F238E27FC236}">
                <a16:creationId xmlns:a16="http://schemas.microsoft.com/office/drawing/2014/main" id="{AFE200E7-D3F0-41C3-92B0-E09677035A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168336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21" name="Marcador de posición de número de diapositiva 5">
            <a:extLst>
              <a:ext uri="{FF2B5EF4-FFF2-40B4-BE49-F238E27FC236}">
                <a16:creationId xmlns:a16="http://schemas.microsoft.com/office/drawing/2014/main" id="{520633DF-6AFD-4B07-9AFD-09317A9CC6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566824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de icono de contenido 2 fil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62600" y="2438400"/>
            <a:ext cx="5901458" cy="975260"/>
          </a:xfrm>
        </p:spPr>
        <p:txBody>
          <a:bodyPr lIns="91440" rIns="91440" rtlCol="0" anchor="ctr">
            <a:noAutofit/>
          </a:bodyPr>
          <a:lstStyle>
            <a:lvl1pPr>
              <a:defRPr/>
            </a:lvl1pPr>
          </a:lstStyle>
          <a:p>
            <a:pPr lvl="0" rtl="0"/>
            <a:r>
              <a:rPr lang="es-ES" noProof="0"/>
              <a:t>Texto descriptivo 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713664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4" name="Marcador de posición de imagen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564258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20" name="Marcador de contenido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562600" y="4391622"/>
            <a:ext cx="5901458" cy="975260"/>
          </a:xfrm>
        </p:spPr>
        <p:txBody>
          <a:bodyPr lIns="91440" rIns="91440" rtlCol="0" anchor="ctr">
            <a:noAutofit/>
          </a:bodyPr>
          <a:lstStyle>
            <a:lvl1pPr>
              <a:defRPr/>
            </a:lvl1pPr>
          </a:lstStyle>
          <a:p>
            <a:pPr lvl="0" rtl="0"/>
            <a:r>
              <a:rPr lang="es-ES" noProof="0"/>
              <a:t>Texto descriptivo </a:t>
            </a:r>
          </a:p>
        </p:txBody>
      </p:sp>
      <p:sp>
        <p:nvSpPr>
          <p:cNvPr id="21" name="Marcador de texto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24000" y="4666886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22" name="Marcador de posición de imagen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48944" y="4517480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16" name="Marcador de número de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862157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de icono de contenido 3 fil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62600" y="2423061"/>
            <a:ext cx="5901458" cy="1005939"/>
          </a:xfrm>
        </p:spPr>
        <p:txBody>
          <a:bodyPr lIns="91440" rIns="91440" rtlCol="0"/>
          <a:lstStyle>
            <a:lvl1pPr>
              <a:defRPr/>
            </a:lvl1pPr>
          </a:lstStyle>
          <a:p>
            <a:pPr lvl="0" rtl="0"/>
            <a:r>
              <a:rPr lang="es-ES" noProof="0"/>
              <a:t>Texto descriptivo 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547465"/>
            <a:ext cx="3810000" cy="757130"/>
          </a:xfrm>
          <a:noFill/>
        </p:spPr>
        <p:txBody>
          <a:bodyPr wrap="square" lIns="91440" rIns="91440" rtlCol="0" anchor="ctr">
            <a:sp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4" name="Marcador de posición de imagen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564258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20" name="Marcador de contenido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562600" y="3556396"/>
            <a:ext cx="5901458" cy="1005939"/>
          </a:xfrm>
        </p:spPr>
        <p:txBody>
          <a:bodyPr lIns="91440" rIns="91440" rtlCol="0"/>
          <a:lstStyle>
            <a:lvl1pPr>
              <a:defRPr/>
            </a:lvl1pPr>
          </a:lstStyle>
          <a:p>
            <a:pPr lvl="0" rtl="0"/>
            <a:r>
              <a:rPr lang="es-ES" noProof="0"/>
              <a:t>Texto descriptivo </a:t>
            </a:r>
          </a:p>
        </p:txBody>
      </p:sp>
      <p:sp>
        <p:nvSpPr>
          <p:cNvPr id="21" name="Marcador de texto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24000" y="3680800"/>
            <a:ext cx="3810000" cy="757130"/>
          </a:xfrm>
          <a:noFill/>
        </p:spPr>
        <p:txBody>
          <a:bodyPr wrap="square" lIns="91440" rIns="91440" rtlCol="0" anchor="ctr">
            <a:sp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22" name="Marcador de posición de imagen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48944" y="3697593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16" name="Marcador de número de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13" name="Marcador de contenido 6">
            <a:extLst>
              <a:ext uri="{FF2B5EF4-FFF2-40B4-BE49-F238E27FC236}">
                <a16:creationId xmlns:a16="http://schemas.microsoft.com/office/drawing/2014/main" id="{3FD6DDB9-4D92-43F8-B746-ABBAB109CA1E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5562600" y="4689732"/>
            <a:ext cx="5901458" cy="1005939"/>
          </a:xfrm>
        </p:spPr>
        <p:txBody>
          <a:bodyPr lIns="91440" rIns="91440" rtlCol="0"/>
          <a:lstStyle>
            <a:lvl1pPr>
              <a:defRPr/>
            </a:lvl1pPr>
          </a:lstStyle>
          <a:p>
            <a:pPr lvl="0" rtl="0"/>
            <a:r>
              <a:rPr lang="es-ES" noProof="0"/>
              <a:t>Texto descriptivo </a:t>
            </a:r>
          </a:p>
        </p:txBody>
      </p:sp>
      <p:sp>
        <p:nvSpPr>
          <p:cNvPr id="17" name="Marcador de texto 7">
            <a:extLst>
              <a:ext uri="{FF2B5EF4-FFF2-40B4-BE49-F238E27FC236}">
                <a16:creationId xmlns:a16="http://schemas.microsoft.com/office/drawing/2014/main" id="{13E2F95F-BD26-4AA8-941E-3993C9F1DBB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4000" y="4814136"/>
            <a:ext cx="3810000" cy="757130"/>
          </a:xfrm>
          <a:noFill/>
        </p:spPr>
        <p:txBody>
          <a:bodyPr wrap="square" lIns="91440" rIns="91440" rtlCol="0" anchor="ctr">
            <a:spAutoFit/>
          </a:bodyPr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9" name="Marcador de posición de imagen 7">
            <a:extLst>
              <a:ext uri="{FF2B5EF4-FFF2-40B4-BE49-F238E27FC236}">
                <a16:creationId xmlns:a16="http://schemas.microsoft.com/office/drawing/2014/main" id="{68F52DD2-B3F0-4652-8C7B-96406F99F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48944" y="4830929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</p:spTree>
    <p:extLst>
      <p:ext uri="{BB962C8B-B14F-4D97-AF65-F5344CB8AC3E}">
        <p14:creationId xmlns:p14="http://schemas.microsoft.com/office/powerpoint/2010/main" val="28474110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o de contenido 3 filas a aplicar parche de título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rma libre: Forma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51214" y="2035302"/>
            <a:ext cx="4312844" cy="914490"/>
          </a:xfrm>
        </p:spPr>
        <p:txBody>
          <a:bodyPr lIns="91440" rIns="91440" rtlCol="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es-ES" noProof="0"/>
              <a:t>Texto descriptivo 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840" y="2280181"/>
            <a:ext cx="4937760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r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</a:t>
            </a:r>
          </a:p>
        </p:txBody>
      </p:sp>
      <p:sp>
        <p:nvSpPr>
          <p:cNvPr id="14" name="Marcador de posición de imagen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756426" y="1935993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20" name="Marcador de contenido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071132" y="3576256"/>
            <a:ext cx="5392925" cy="914490"/>
          </a:xfrm>
        </p:spPr>
        <p:txBody>
          <a:bodyPr lIns="91440" rIns="91440" rtlCol="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es-ES" noProof="0"/>
              <a:t>Texto descriptivo </a:t>
            </a:r>
          </a:p>
        </p:txBody>
      </p:sp>
      <p:sp>
        <p:nvSpPr>
          <p:cNvPr id="21" name="Marcador de texto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8640" y="3846999"/>
            <a:ext cx="4023360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r">
              <a:buNone/>
              <a:defRPr sz="20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es-ES" noProof="0"/>
              <a:t>AGREGAR TEXTO </a:t>
            </a:r>
          </a:p>
        </p:txBody>
      </p:sp>
      <p:sp>
        <p:nvSpPr>
          <p:cNvPr id="22" name="Marcador de posición de imagen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774508" y="3502811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16" name="Marcador de número de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13" name="Marcador de contenido 6">
            <a:extLst>
              <a:ext uri="{FF2B5EF4-FFF2-40B4-BE49-F238E27FC236}">
                <a16:creationId xmlns:a16="http://schemas.microsoft.com/office/drawing/2014/main" id="{3FD6DDB9-4D92-43F8-B746-ABBAB109CA1E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949699" y="5117210"/>
            <a:ext cx="6514359" cy="914490"/>
          </a:xfrm>
        </p:spPr>
        <p:txBody>
          <a:bodyPr lIns="91440" rIns="91440" rtlCol="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es-ES" noProof="0"/>
              <a:t>Texto descriptivo </a:t>
            </a:r>
          </a:p>
        </p:txBody>
      </p:sp>
      <p:sp>
        <p:nvSpPr>
          <p:cNvPr id="17" name="Marcador de texto 7">
            <a:extLst>
              <a:ext uri="{FF2B5EF4-FFF2-40B4-BE49-F238E27FC236}">
                <a16:creationId xmlns:a16="http://schemas.microsoft.com/office/drawing/2014/main" id="{13E2F95F-BD26-4AA8-941E-3993C9F1DBB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48641" y="5362089"/>
            <a:ext cx="2956560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r">
              <a:buNone/>
              <a:defRPr sz="2000" b="1">
                <a:solidFill>
                  <a:schemeClr val="accent6"/>
                </a:solidFill>
              </a:defRPr>
            </a:lvl1pPr>
          </a:lstStyle>
          <a:p>
            <a:pPr lvl="0" rtl="0"/>
            <a:r>
              <a:rPr lang="es-ES" noProof="0"/>
              <a:t>AGREGAR TEXTO </a:t>
            </a:r>
          </a:p>
        </p:txBody>
      </p:sp>
      <p:sp>
        <p:nvSpPr>
          <p:cNvPr id="19" name="Marcador de posición de imagen 7">
            <a:extLst>
              <a:ext uri="{FF2B5EF4-FFF2-40B4-BE49-F238E27FC236}">
                <a16:creationId xmlns:a16="http://schemas.microsoft.com/office/drawing/2014/main" id="{68F52DD2-B3F0-4652-8C7B-96406F99F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80392" y="5017901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Icono</a:t>
            </a:r>
          </a:p>
        </p:txBody>
      </p:sp>
      <p:sp>
        <p:nvSpPr>
          <p:cNvPr id="35" name="Forma libre: Forma 34">
            <a:extLst>
              <a:ext uri="{FF2B5EF4-FFF2-40B4-BE49-F238E27FC236}">
                <a16:creationId xmlns:a16="http://schemas.microsoft.com/office/drawing/2014/main" id="{79F57DF2-7AB9-4D3A-AADE-E93D5621B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358974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ítulo a aplicar parche de título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rma libre: Forma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6" name="Marcador de número de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15" name="Forma libre: Forma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6B4884FC-8C22-42B9-9E84-2B12AC733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2018097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C6B9C406-BFD3-481F-9B48-3DCA3A330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5751896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4AF3D50D-B3D8-4A41-84D8-4BE250D1B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9485696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arcador de posición de imagen 8">
            <a:extLst>
              <a:ext uri="{FF2B5EF4-FFF2-40B4-BE49-F238E27FC236}">
                <a16:creationId xmlns:a16="http://schemas.microsoft.com/office/drawing/2014/main" id="{D7401DA1-CBDE-40D5-856F-25C28280F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33401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 1</a:t>
            </a:r>
          </a:p>
        </p:txBody>
      </p:sp>
      <p:sp>
        <p:nvSpPr>
          <p:cNvPr id="30" name="Marcador de posición de imagen 8">
            <a:extLst>
              <a:ext uri="{FF2B5EF4-FFF2-40B4-BE49-F238E27FC236}">
                <a16:creationId xmlns:a16="http://schemas.microsoft.com/office/drawing/2014/main" id="{6321F101-EC7B-4128-A7FA-373AC507D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267200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 2</a:t>
            </a:r>
          </a:p>
        </p:txBody>
      </p:sp>
      <p:sp>
        <p:nvSpPr>
          <p:cNvPr id="31" name="Marcador de posición de imagen 8">
            <a:extLst>
              <a:ext uri="{FF2B5EF4-FFF2-40B4-BE49-F238E27FC236}">
                <a16:creationId xmlns:a16="http://schemas.microsoft.com/office/drawing/2014/main" id="{229667AF-39CB-43E6-8D30-A2DDF8365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001000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 3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:a16="http://schemas.microsoft.com/office/drawing/2014/main" id="{125C62A5-1A39-471E-B819-35EB9F8B0C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5542992"/>
            <a:ext cx="36423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:a16="http://schemas.microsoft.com/office/drawing/2014/main" id="{EB4CA538-2AD9-458A-B582-2FBFEAF60CF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67200" y="5542992"/>
            <a:ext cx="36423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</a:t>
            </a:r>
          </a:p>
        </p:txBody>
      </p:sp>
      <p:sp>
        <p:nvSpPr>
          <p:cNvPr id="35" name="Marcador de texto 7">
            <a:extLst>
              <a:ext uri="{FF2B5EF4-FFF2-40B4-BE49-F238E27FC236}">
                <a16:creationId xmlns:a16="http://schemas.microsoft.com/office/drawing/2014/main" id="{857C263B-EA99-4350-84C0-08B9746AEC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1000" y="5542992"/>
            <a:ext cx="36423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es-ES" noProof="0"/>
              <a:t>AGREGAR TEXTO </a:t>
            </a:r>
          </a:p>
        </p:txBody>
      </p:sp>
    </p:spTree>
    <p:extLst>
      <p:ext uri="{BB962C8B-B14F-4D97-AF65-F5344CB8AC3E}">
        <p14:creationId xmlns:p14="http://schemas.microsoft.com/office/powerpoint/2010/main" val="11847593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equi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rma libre: Forma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6" name="Marcador de número de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15" name="Forma libre: Forma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6B4884FC-8C22-42B9-9E84-2B12AC733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1751397" y="5027659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arcador de posición de imagen 8">
            <a:extLst>
              <a:ext uri="{FF2B5EF4-FFF2-40B4-BE49-F238E27FC236}">
                <a16:creationId xmlns:a16="http://schemas.microsoft.com/office/drawing/2014/main" id="{D7401DA1-CBDE-40D5-856F-25C28280F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23902" y="2057402"/>
            <a:ext cx="2743197" cy="274319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:a16="http://schemas.microsoft.com/office/drawing/2014/main" id="{125C62A5-1A39-471E-B819-35EB9F8B0C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1021" y="5307558"/>
            <a:ext cx="31089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AGREGAR TEXTO </a:t>
            </a:r>
          </a:p>
        </p:txBody>
      </p:sp>
      <p:sp>
        <p:nvSpPr>
          <p:cNvPr id="17" name="Marcador de texto 7">
            <a:extLst>
              <a:ext uri="{FF2B5EF4-FFF2-40B4-BE49-F238E27FC236}">
                <a16:creationId xmlns:a16="http://schemas.microsoft.com/office/drawing/2014/main" id="{2FD9C5C0-2B13-4BD9-BA25-5F692DE9E8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1021" y="5688559"/>
            <a:ext cx="3108959" cy="323629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971D9F8-CAE6-4680-A029-F96D0F1441FD}"/>
              </a:ext>
            </a:extLst>
          </p:cNvPr>
          <p:cNvCxnSpPr>
            <a:cxnSpLocks/>
          </p:cNvCxnSpPr>
          <p:nvPr userDrawn="1"/>
        </p:nvCxnSpPr>
        <p:spPr>
          <a:xfrm flipH="1">
            <a:off x="3907846" y="2747071"/>
            <a:ext cx="2160050" cy="283607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A31598D0-210A-4FC8-9A7B-BFA0921CF2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5536511" y="3617080"/>
            <a:ext cx="0" cy="109728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o 5">
            <a:extLst>
              <a:ext uri="{FF2B5EF4-FFF2-40B4-BE49-F238E27FC236}">
                <a16:creationId xmlns:a16="http://schemas.microsoft.com/office/drawing/2014/main" id="{606439E2-68F5-46DF-9799-ABBEBECFD3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906013" y="2754546"/>
            <a:ext cx="3254399" cy="2828600"/>
            <a:chOff x="4431264" y="2199060"/>
            <a:chExt cx="3363136" cy="2828600"/>
          </a:xfrm>
        </p:grpSpPr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E95E9585-55FC-4C03-8122-DED9B077D9F8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7227429" y="1632088"/>
              <a:ext cx="0" cy="1133943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F2403E01-A7A9-4801-84C2-A2B3D9B7F577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4950988" y="4507936"/>
              <a:ext cx="0" cy="1039447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Marcador de posición de imagen 8">
            <a:extLst>
              <a:ext uri="{FF2B5EF4-FFF2-40B4-BE49-F238E27FC236}">
                <a16:creationId xmlns:a16="http://schemas.microsoft.com/office/drawing/2014/main" id="{BDA24073-E1E8-43FF-B135-B2947B9722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 userDrawn="1">
            <p:ph type="pic" sz="quarter" idx="19" hasCustomPrompt="1"/>
          </p:nvPr>
        </p:nvSpPr>
        <p:spPr>
          <a:xfrm>
            <a:off x="5426747" y="366329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6" name="Marcador de posición de imagen 8">
            <a:extLst>
              <a:ext uri="{FF2B5EF4-FFF2-40B4-BE49-F238E27FC236}">
                <a16:creationId xmlns:a16="http://schemas.microsoft.com/office/drawing/2014/main" id="{DAD1D946-AD65-4E2D-A739-D93BA1AC1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4408933" y="5090164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7" name="Marcador de posición de imagen 8">
            <a:extLst>
              <a:ext uri="{FF2B5EF4-FFF2-40B4-BE49-F238E27FC236}">
                <a16:creationId xmlns:a16="http://schemas.microsoft.com/office/drawing/2014/main" id="{036FD13F-5CDF-4A6F-A890-1F23EA5902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6458832" y="222378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4EA974DF-48E5-46E7-9453-8A47028BC5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7036660" y="2747071"/>
            <a:ext cx="2160050" cy="283607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CA85692E-DBD5-4FD7-95CA-849C10263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8665325" y="3617080"/>
            <a:ext cx="0" cy="109728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upo 37">
            <a:extLst>
              <a:ext uri="{FF2B5EF4-FFF2-40B4-BE49-F238E27FC236}">
                <a16:creationId xmlns:a16="http://schemas.microsoft.com/office/drawing/2014/main" id="{606422F5-A2F2-43D5-84EE-F875A28A72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034827" y="2754546"/>
            <a:ext cx="3254399" cy="2828600"/>
            <a:chOff x="4431264" y="2199060"/>
            <a:chExt cx="3363136" cy="2828600"/>
          </a:xfrm>
        </p:grpSpPr>
        <p:cxnSp>
          <p:nvCxnSpPr>
            <p:cNvPr id="39" name="Conector recto 38">
              <a:extLst>
                <a:ext uri="{FF2B5EF4-FFF2-40B4-BE49-F238E27FC236}">
                  <a16:creationId xmlns:a16="http://schemas.microsoft.com/office/drawing/2014/main" id="{4BDD12EB-7EFD-4370-A7C6-9E57D6A7C6D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7227429" y="1632088"/>
              <a:ext cx="0" cy="1133943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>
              <a:extLst>
                <a:ext uri="{FF2B5EF4-FFF2-40B4-BE49-F238E27FC236}">
                  <a16:creationId xmlns:a16="http://schemas.microsoft.com/office/drawing/2014/main" id="{95D1AAC8-713E-418F-B7B4-27B58BDFD77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4950988" y="4507936"/>
              <a:ext cx="0" cy="1039447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Marcador de posición de imagen 8">
            <a:extLst>
              <a:ext uri="{FF2B5EF4-FFF2-40B4-BE49-F238E27FC236}">
                <a16:creationId xmlns:a16="http://schemas.microsoft.com/office/drawing/2014/main" id="{DEE070FD-95C9-4396-B429-69E1E14E3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555561" y="366329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42" name="Marcador de posición de imagen 8">
            <a:extLst>
              <a:ext uri="{FF2B5EF4-FFF2-40B4-BE49-F238E27FC236}">
                <a16:creationId xmlns:a16="http://schemas.microsoft.com/office/drawing/2014/main" id="{5A9E7D40-35C3-4F7D-AAB6-D4168037C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537747" y="5090164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43" name="Marcador de posición de imagen 8">
            <a:extLst>
              <a:ext uri="{FF2B5EF4-FFF2-40B4-BE49-F238E27FC236}">
                <a16:creationId xmlns:a16="http://schemas.microsoft.com/office/drawing/2014/main" id="{13CB6343-C37E-4656-A566-EA9A3A1BF0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587646" y="222378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44" name="Marcador de texto 7">
            <a:extLst>
              <a:ext uri="{FF2B5EF4-FFF2-40B4-BE49-F238E27FC236}">
                <a16:creationId xmlns:a16="http://schemas.microsoft.com/office/drawing/2014/main" id="{847B0A6E-95FE-4876-8783-F2D69813E0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595850" y="264360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45" name="Marcador de texto 7">
            <a:extLst>
              <a:ext uri="{FF2B5EF4-FFF2-40B4-BE49-F238E27FC236}">
                <a16:creationId xmlns:a16="http://schemas.microsoft.com/office/drawing/2014/main" id="{4E9CD2A8-E96D-45CF-B252-F6F8267FF3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7415" y="408311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1AE8BBFE-01C4-4028-9B89-8D3A005A4B8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564282" y="5509983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47" name="Marcador de texto 7">
            <a:extLst>
              <a:ext uri="{FF2B5EF4-FFF2-40B4-BE49-F238E27FC236}">
                <a16:creationId xmlns:a16="http://schemas.microsoft.com/office/drawing/2014/main" id="{49C15349-435A-457E-9835-D4345AD3ED9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727786" y="264360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48" name="Marcador de texto 7">
            <a:extLst>
              <a:ext uri="{FF2B5EF4-FFF2-40B4-BE49-F238E27FC236}">
                <a16:creationId xmlns:a16="http://schemas.microsoft.com/office/drawing/2014/main" id="{06DC437D-C5F6-49FA-8BF0-932297827EA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89351" y="408311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49" name="Marcador de texto 7">
            <a:extLst>
              <a:ext uri="{FF2B5EF4-FFF2-40B4-BE49-F238E27FC236}">
                <a16:creationId xmlns:a16="http://schemas.microsoft.com/office/drawing/2014/main" id="{9DB16E7F-EE86-4AF9-871B-5614FE2D442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696218" y="5509983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</p:spTree>
    <p:extLst>
      <p:ext uri="{BB962C8B-B14F-4D97-AF65-F5344CB8AC3E}">
        <p14:creationId xmlns:p14="http://schemas.microsoft.com/office/powerpoint/2010/main" val="3622213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ÍTULO_Organi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8" name="Marcador de posición de imagen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960064" y="1981200"/>
            <a:ext cx="1523993" cy="1523994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88864" y="2618469"/>
            <a:ext cx="3108959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AGREGAR TEXTO </a:t>
            </a:r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88864" y="2999470"/>
            <a:ext cx="3108959" cy="323629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46423" y="665228"/>
            <a:ext cx="0" cy="740664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arcador de posición de imagen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8112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7" name="Marcador de texto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049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18" name="Marcador de texto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049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19" name="Marcador de posición de imagen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400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0" name="Marcador de texto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34929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21" name="Marcador de texto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34929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22" name="Marcador de posición de imagen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544977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04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15904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25" name="Marcador de posición de imagen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72595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6879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27" name="Marcador de texto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96879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28" name="Marcador de posición de imagen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9066634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775905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30" name="Marcador de texto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775905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</p:spTree>
    <p:extLst>
      <p:ext uri="{BB962C8B-B14F-4D97-AF65-F5344CB8AC3E}">
        <p14:creationId xmlns:p14="http://schemas.microsoft.com/office/powerpoint/2010/main" val="372609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ÍTULO_Organigrama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8" name="Marcador de posición de imagen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596641" y="1981200"/>
            <a:ext cx="1523993" cy="1523994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25441" y="2618469"/>
            <a:ext cx="3108959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AGREGAR TEXTO </a:t>
            </a:r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25441" y="2999470"/>
            <a:ext cx="3108959" cy="323629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65169" y="-112012"/>
            <a:ext cx="0" cy="896112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arcador de posición de imagen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0527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7" name="Marcador de texto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200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18" name="Marcador de texto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6200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19" name="Marcador de posición de imagen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8815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0" name="Marcador de texto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9080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21" name="Marcador de texto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59080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22" name="Marcador de posición de imagen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69127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0055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0055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25" name="Marcador de posición de imagen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5010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1030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27" name="Marcador de texto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30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28" name="Marcador de posición de imagen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308140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17411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30" name="Marcador de texto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7411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31" name="Marcador de posición de imagen 8">
            <a:extLst>
              <a:ext uri="{FF2B5EF4-FFF2-40B4-BE49-F238E27FC236}">
                <a16:creationId xmlns:a16="http://schemas.microsoft.com/office/drawing/2014/main" id="{49030BC1-7B5E-4BBD-AB44-8615DCFD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10115251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:a16="http://schemas.microsoft.com/office/drawing/2014/main" id="{10ED1CED-11B2-4927-93A4-CE47939F0AE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824522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:a16="http://schemas.microsoft.com/office/drawing/2014/main" id="{39E2E141-317E-41F9-853F-B96493C8FB9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4522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</p:spTree>
    <p:extLst>
      <p:ext uri="{BB962C8B-B14F-4D97-AF65-F5344CB8AC3E}">
        <p14:creationId xmlns:p14="http://schemas.microsoft.com/office/powerpoint/2010/main" val="3782655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iapositiva de título_Amarillo oscu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Marcador de posición de imagen 25">
            <a:extLst>
              <a:ext uri="{FF2B5EF4-FFF2-40B4-BE49-F238E27FC236}">
                <a16:creationId xmlns:a16="http://schemas.microsoft.com/office/drawing/2014/main" id="{32EC3EF4-A2D5-4058-977A-74A37AC36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02525 h 6858000"/>
              <a:gd name="connsiteX3" fmla="*/ 8273508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02525"/>
                </a:lnTo>
                <a:lnTo>
                  <a:pt x="827350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7" name="Marcador de texto 16">
            <a:extLst>
              <a:ext uri="{FF2B5EF4-FFF2-40B4-BE49-F238E27FC236}">
                <a16:creationId xmlns:a16="http://schemas.microsoft.com/office/drawing/2014/main" id="{4E7C74DD-4244-46B7-8336-30F7151DB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8074536" y="3124200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4" name="Marcador de texto 23">
            <a:extLst>
              <a:ext uri="{FF2B5EF4-FFF2-40B4-BE49-F238E27FC236}">
                <a16:creationId xmlns:a16="http://schemas.microsoft.com/office/drawing/2014/main" id="{9DC663CF-0C67-4619-B40E-7832C4DA1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custGeom>
            <a:avLst/>
            <a:gdLst>
              <a:gd name="connsiteX0" fmla="*/ 0 w 7810500"/>
              <a:gd name="connsiteY0" fmla="*/ 0 h 5638800"/>
              <a:gd name="connsiteX1" fmla="*/ 7810500 w 7810500"/>
              <a:gd name="connsiteY1" fmla="*/ 0 h 5638800"/>
              <a:gd name="connsiteX2" fmla="*/ 7810500 w 7810500"/>
              <a:gd name="connsiteY2" fmla="*/ 3151512 h 5638800"/>
              <a:gd name="connsiteX3" fmla="*/ 6252438 w 7810500"/>
              <a:gd name="connsiteY3" fmla="*/ 5638800 h 5638800"/>
              <a:gd name="connsiteX4" fmla="*/ 0 w 7810500"/>
              <a:gd name="connsiteY4" fmla="*/ 563880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0500" h="5638800">
                <a:moveTo>
                  <a:pt x="0" y="0"/>
                </a:moveTo>
                <a:lnTo>
                  <a:pt x="7810500" y="0"/>
                </a:lnTo>
                <a:lnTo>
                  <a:pt x="7810500" y="3151512"/>
                </a:lnTo>
                <a:lnTo>
                  <a:pt x="6252438" y="5638800"/>
                </a:lnTo>
                <a:lnTo>
                  <a:pt x="0" y="56388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163809" y="1905000"/>
            <a:ext cx="5864382" cy="2275238"/>
          </a:xfrm>
        </p:spPr>
        <p:txBody>
          <a:bodyPr rtlCol="0" anchor="t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4059707" y="4297679"/>
            <a:ext cx="4072586" cy="1463040"/>
          </a:xfrm>
        </p:spPr>
        <p:txBody>
          <a:bodyPr lIns="91440" rIns="91440" rtlCol="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7664319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ÍTULO_Organigrama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8" name="Marcador de posición de imagen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78095" y="1905000"/>
            <a:ext cx="1255400" cy="125540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01136" y="2288331"/>
            <a:ext cx="3108959" cy="290097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AGREGAR TEXTO </a:t>
            </a:r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01136" y="2566041"/>
            <a:ext cx="3108959" cy="221043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65169" y="-670561"/>
            <a:ext cx="0" cy="896112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arcador de posición de imagen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10984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7" name="Marcador de texto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200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18" name="Marcador de texto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6200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19" name="Marcador de posición de imagen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29272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0" name="Marcador de texto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9080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21" name="Marcador de texto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59080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22" name="Marcador de posición de imagen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473699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0055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0055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25" name="Marcador de posición de imagen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65467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1030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27" name="Marcador de texto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30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28" name="Marcador de posición de imagen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6" hasCustomPrompt="1"/>
          </p:nvPr>
        </p:nvSpPr>
        <p:spPr>
          <a:xfrm>
            <a:off x="8353860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17411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30" name="Marcador de texto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7411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31" name="Marcador de posición de imagen 8">
            <a:extLst>
              <a:ext uri="{FF2B5EF4-FFF2-40B4-BE49-F238E27FC236}">
                <a16:creationId xmlns:a16="http://schemas.microsoft.com/office/drawing/2014/main" id="{49030BC1-7B5E-4BBD-AB44-8615DCFD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10160971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:a16="http://schemas.microsoft.com/office/drawing/2014/main" id="{10ED1CED-11B2-4927-93A4-CE47939F0AE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824522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:a16="http://schemas.microsoft.com/office/drawing/2014/main" id="{39E2E141-317E-41F9-853F-B96493C8FB9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4522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A69BD202-1C38-47A5-8B06-0AADB78AA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65169" y="2642433"/>
            <a:ext cx="0" cy="556415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Marcador de posición de imagen 8">
            <a:extLst>
              <a:ext uri="{FF2B5EF4-FFF2-40B4-BE49-F238E27FC236}">
                <a16:creationId xmlns:a16="http://schemas.microsoft.com/office/drawing/2014/main" id="{68CF0B9D-069C-46BA-9B77-7BDE114F3E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45" hasCustomPrompt="1"/>
          </p:nvPr>
        </p:nvSpPr>
        <p:spPr>
          <a:xfrm>
            <a:off x="292724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39" name="Marcador de texto 7">
            <a:extLst>
              <a:ext uri="{FF2B5EF4-FFF2-40B4-BE49-F238E27FC236}">
                <a16:creationId xmlns:a16="http://schemas.microsoft.com/office/drawing/2014/main" id="{6EB5CB55-9BF0-4309-AA93-9540CDA1CE2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590800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40" name="Marcador de texto 7">
            <a:extLst>
              <a:ext uri="{FF2B5EF4-FFF2-40B4-BE49-F238E27FC236}">
                <a16:creationId xmlns:a16="http://schemas.microsoft.com/office/drawing/2014/main" id="{184A6FF6-89E5-41B3-83AD-E1F1AC1C718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90800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41" name="Marcador de posición de imagen 8">
            <a:extLst>
              <a:ext uri="{FF2B5EF4-FFF2-40B4-BE49-F238E27FC236}">
                <a16:creationId xmlns:a16="http://schemas.microsoft.com/office/drawing/2014/main" id="{65909E03-0C86-44C4-9260-484E8CF63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48" hasCustomPrompt="1"/>
          </p:nvPr>
        </p:nvSpPr>
        <p:spPr>
          <a:xfrm>
            <a:off x="473699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42" name="Marcador de texto 7">
            <a:extLst>
              <a:ext uri="{FF2B5EF4-FFF2-40B4-BE49-F238E27FC236}">
                <a16:creationId xmlns:a16="http://schemas.microsoft.com/office/drawing/2014/main" id="{0D08C690-4C72-47C4-ADBC-6DBFC463FC3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00550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43" name="Marcador de texto 7">
            <a:extLst>
              <a:ext uri="{FF2B5EF4-FFF2-40B4-BE49-F238E27FC236}">
                <a16:creationId xmlns:a16="http://schemas.microsoft.com/office/drawing/2014/main" id="{FEBB122E-6E5D-4B48-91C0-C6EB8BA3D2D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400550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44" name="Marcador de posición de imagen 8">
            <a:extLst>
              <a:ext uri="{FF2B5EF4-FFF2-40B4-BE49-F238E27FC236}">
                <a16:creationId xmlns:a16="http://schemas.microsoft.com/office/drawing/2014/main" id="{A968314E-9F6B-4D90-BC2A-C5BB6AC70F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51" hasCustomPrompt="1"/>
          </p:nvPr>
        </p:nvSpPr>
        <p:spPr>
          <a:xfrm>
            <a:off x="654674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45" name="Marcador de texto 7">
            <a:extLst>
              <a:ext uri="{FF2B5EF4-FFF2-40B4-BE49-F238E27FC236}">
                <a16:creationId xmlns:a16="http://schemas.microsoft.com/office/drawing/2014/main" id="{98FF5C01-8CE1-475F-A59A-011328494FC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10300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DC690F93-088F-498C-9B26-2DCE00A1145F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10300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  <p:sp>
        <p:nvSpPr>
          <p:cNvPr id="47" name="Marcador de posición de imagen 8">
            <a:extLst>
              <a:ext uri="{FF2B5EF4-FFF2-40B4-BE49-F238E27FC236}">
                <a16:creationId xmlns:a16="http://schemas.microsoft.com/office/drawing/2014/main" id="{1D462CE1-BEE9-45C4-AB54-354D05E69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54" hasCustomPrompt="1"/>
          </p:nvPr>
        </p:nvSpPr>
        <p:spPr>
          <a:xfrm>
            <a:off x="8353860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48" name="Marcador de texto 7">
            <a:extLst>
              <a:ext uri="{FF2B5EF4-FFF2-40B4-BE49-F238E27FC236}">
                <a16:creationId xmlns:a16="http://schemas.microsoft.com/office/drawing/2014/main" id="{9FA2731A-D1B2-4144-8373-12B9313F9BF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17411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NOMBRE</a:t>
            </a:r>
          </a:p>
        </p:txBody>
      </p:sp>
      <p:sp>
        <p:nvSpPr>
          <p:cNvPr id="49" name="Marcador de texto 7">
            <a:extLst>
              <a:ext uri="{FF2B5EF4-FFF2-40B4-BE49-F238E27FC236}">
                <a16:creationId xmlns:a16="http://schemas.microsoft.com/office/drawing/2014/main" id="{F61DF59D-6B27-4EC6-A151-0F9B99DC805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017411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Descripción</a:t>
            </a:r>
          </a:p>
        </p:txBody>
      </p:sp>
    </p:spTree>
    <p:extLst>
      <p:ext uri="{BB962C8B-B14F-4D97-AF65-F5344CB8AC3E}">
        <p14:creationId xmlns:p14="http://schemas.microsoft.com/office/powerpoint/2010/main" val="1020462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lo título a aplicar parche de título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rma libre: Forma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6" name="Marcador de número de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15" name="Forma libre: Forma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80005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yenda de la imagen Content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62484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57300" y="3962400"/>
            <a:ext cx="4114800" cy="1981200"/>
          </a:xfrm>
        </p:spPr>
        <p:txBody>
          <a:bodyPr rtlCol="0" anchor="ctr">
            <a:noAutofit/>
          </a:bodyPr>
          <a:lstStyle>
            <a:lvl1pPr algn="ctr">
              <a:lnSpc>
                <a:spcPct val="80000"/>
              </a:lnSpc>
              <a:defRPr sz="4000" b="0" spc="200" baseline="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6057900" y="4114800"/>
            <a:ext cx="4876800" cy="1371602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381000" y="4840091"/>
            <a:ext cx="1219200" cy="225818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8" name="Marcador de texto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5029200" y="4840092"/>
            <a:ext cx="1219200" cy="225818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1927057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de imagen Content_Oran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62484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57300" y="3962400"/>
            <a:ext cx="4114800" cy="1981200"/>
          </a:xfrm>
        </p:spPr>
        <p:txBody>
          <a:bodyPr rtlCol="0" anchor="ctr">
            <a:noAutofit/>
          </a:bodyPr>
          <a:lstStyle>
            <a:lvl1pPr algn="ctr">
              <a:lnSpc>
                <a:spcPct val="80000"/>
              </a:lnSpc>
              <a:defRPr sz="4000" b="0" spc="200" baseline="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6057900" y="4114800"/>
            <a:ext cx="4876800" cy="1371602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381000" y="4840091"/>
            <a:ext cx="1219200" cy="225818"/>
          </a:xfr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8" name="Marcador de texto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5029200" y="4840092"/>
            <a:ext cx="1219200" cy="225818"/>
          </a:xfrm>
          <a:solidFill>
            <a:schemeClr val="accent5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857058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texto 16">
            <a:extLst>
              <a:ext uri="{FF2B5EF4-FFF2-40B4-BE49-F238E27FC236}">
                <a16:creationId xmlns:a16="http://schemas.microsoft.com/office/drawing/2014/main" id="{7B86D83E-A097-4B71-82C6-197A18DD3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10104322" y="3587303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A2552DEC-1A1C-4055-B5AF-D7C79652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0" y="0"/>
            <a:ext cx="11620500" cy="6591300"/>
          </a:xfrm>
          <a:solidFill>
            <a:schemeClr val="accent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2679192"/>
            <a:ext cx="9963150" cy="1499616"/>
          </a:xfrm>
          <a:noFill/>
        </p:spPr>
        <p:txBody>
          <a:bodyPr rtlCol="0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8" name="Marcador de texto 16">
            <a:extLst>
              <a:ext uri="{FF2B5EF4-FFF2-40B4-BE49-F238E27FC236}">
                <a16:creationId xmlns:a16="http://schemas.microsoft.com/office/drawing/2014/main" id="{565D4960-2277-429C-B87B-08014535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679192"/>
            <a:ext cx="533400" cy="1499616"/>
          </a:xfrm>
          <a:solidFill>
            <a:schemeClr val="accent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1575266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nsi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texto 16">
            <a:extLst>
              <a:ext uri="{FF2B5EF4-FFF2-40B4-BE49-F238E27FC236}">
                <a16:creationId xmlns:a16="http://schemas.microsoft.com/office/drawing/2014/main" id="{7B86D83E-A097-4B71-82C6-197A18DD3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10104322" y="3587303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A2552DEC-1A1C-4055-B5AF-D7C79652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0" y="0"/>
            <a:ext cx="11620500" cy="6591300"/>
          </a:xfrm>
          <a:solidFill>
            <a:schemeClr val="accent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2679192"/>
            <a:ext cx="9963150" cy="1499616"/>
          </a:xfrm>
          <a:noFill/>
        </p:spPr>
        <p:txBody>
          <a:bodyPr rtlCol="0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8" name="Marcador de texto 16">
            <a:extLst>
              <a:ext uri="{FF2B5EF4-FFF2-40B4-BE49-F238E27FC236}">
                <a16:creationId xmlns:a16="http://schemas.microsoft.com/office/drawing/2014/main" id="{565D4960-2277-429C-B87B-08014535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679192"/>
            <a:ext cx="533400" cy="1499616"/>
          </a:xfrm>
          <a:solidFill>
            <a:schemeClr val="tx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40317223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nsi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texto 16">
            <a:extLst>
              <a:ext uri="{FF2B5EF4-FFF2-40B4-BE49-F238E27FC236}">
                <a16:creationId xmlns:a16="http://schemas.microsoft.com/office/drawing/2014/main" id="{7B86D83E-A097-4B71-82C6-197A18DD3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10104322" y="3587303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A2552DEC-1A1C-4055-B5AF-D7C79652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0" y="0"/>
            <a:ext cx="11620500" cy="6591300"/>
          </a:xfrm>
          <a:solidFill>
            <a:schemeClr val="accent5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2679192"/>
            <a:ext cx="9963150" cy="1499616"/>
          </a:xfrm>
          <a:noFill/>
        </p:spPr>
        <p:txBody>
          <a:bodyPr rtlCol="0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8" name="Marcador de texto 16">
            <a:extLst>
              <a:ext uri="{FF2B5EF4-FFF2-40B4-BE49-F238E27FC236}">
                <a16:creationId xmlns:a16="http://schemas.microsoft.com/office/drawing/2014/main" id="{565D4960-2277-429C-B87B-08014535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679192"/>
            <a:ext cx="533400" cy="1499616"/>
          </a:xfrm>
          <a:solidFill>
            <a:schemeClr val="accent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9861092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ansi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arcador de posición de imagen 8">
            <a:extLst>
              <a:ext uri="{FF2B5EF4-FFF2-40B4-BE49-F238E27FC236}">
                <a16:creationId xmlns:a16="http://schemas.microsoft.com/office/drawing/2014/main" id="{489EE1C9-68AE-4BDD-B34C-9DE809C4DD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7" name="Marcador de texto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2">
              <a:alpha val="84000"/>
            </a:schemeClr>
          </a:solidFill>
          <a:effectLst/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6" name="Marcador de texto 16">
            <a:extLst>
              <a:ext uri="{FF2B5EF4-FFF2-40B4-BE49-F238E27FC236}">
                <a16:creationId xmlns:a16="http://schemas.microsoft.com/office/drawing/2014/main" id="{9F89ADF8-2320-4EC3-98EA-5CB618A528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0"/>
            <a:ext cx="6781800" cy="6324600"/>
          </a:xfrm>
          <a:solidFill>
            <a:schemeClr val="tx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825" y="2265916"/>
            <a:ext cx="5314950" cy="3488998"/>
          </a:xfrm>
          <a:noFill/>
        </p:spPr>
        <p:txBody>
          <a:bodyPr rtlCol="0"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74D12B-58A6-47D1-9B2D-697AB265C8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6625375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ransi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7" name="Marcador de texto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2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9" name="Marcador de texto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973FC1AA-8591-43A1-9962-1599E1A8AB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2735482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ransi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7" name="Marcador de texto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1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9" name="Marcador de texto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7160B2D8-3756-4781-A8DD-692C3F895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931107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iapositiva de título_Amarillo oscur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Marcador de posición de imagen 18">
            <a:extLst>
              <a:ext uri="{FF2B5EF4-FFF2-40B4-BE49-F238E27FC236}">
                <a16:creationId xmlns:a16="http://schemas.microsoft.com/office/drawing/2014/main" id="{018BFA80-A3BB-4316-BD6E-3E5F6B4D89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8F962CE0-5C0C-48F3-A07B-34E33D670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2057400" y="466725"/>
            <a:ext cx="703341" cy="1101901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2" name="Marcador de texto 16">
            <a:extLst>
              <a:ext uri="{FF2B5EF4-FFF2-40B4-BE49-F238E27FC236}">
                <a16:creationId xmlns:a16="http://schemas.microsoft.com/office/drawing/2014/main" id="{654457EF-8A97-4FCA-9870-5095D09BF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9067800" y="46482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10" name="Marcador de texto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solidFill>
            <a:schemeClr val="accent1">
              <a:lumMod val="75000"/>
              <a:alpha val="92000"/>
            </a:schemeClr>
          </a:solidFill>
          <a:effectLst/>
        </p:spPr>
        <p:txBody>
          <a:bodyPr rtlCol="0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163809" y="1905000"/>
            <a:ext cx="5864382" cy="2275238"/>
          </a:xfrm>
        </p:spPr>
        <p:txBody>
          <a:bodyPr rtlCol="0" anchor="t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4059707" y="4297679"/>
            <a:ext cx="4072586" cy="1463040"/>
          </a:xfrm>
        </p:spPr>
        <p:txBody>
          <a:bodyPr lIns="91440" rIns="91440" rtlCol="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0532011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ransi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7" name="Marcador de texto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5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9" name="Marcador de texto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9EEDA9EB-20CE-4EA1-9720-40FBEB456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0063650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ransi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7" name="Marcador de texto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6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9" name="Marcador de texto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80033509-FE6E-46FC-85C8-B777FBA2F1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6438915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erre: agradecimiento 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Marcador de texto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rtl="0"/>
            <a:r>
              <a:rPr lang="es-ES" noProof="0"/>
              <a:t>I</a:t>
            </a:r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 userDrawn="1"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49" name="Forma libre: Forma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es-ES" noProof="0" dirty="0"/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1378135" y="1219200"/>
            <a:ext cx="7232465" cy="903638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s-ES" noProof="0"/>
              <a:t>Gracias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es-ES" noProof="0" dirty="0"/>
          </a:p>
        </p:txBody>
      </p:sp>
      <p:sp>
        <p:nvSpPr>
          <p:cNvPr id="19" name="Marcador de posición de imagen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</p:spTree>
    <p:extLst>
      <p:ext uri="{BB962C8B-B14F-4D97-AF65-F5344CB8AC3E}">
        <p14:creationId xmlns:p14="http://schemas.microsoft.com/office/powerpoint/2010/main" val="3932519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erre: agradecimien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Marcador de posición de imagen 25">
            <a:extLst>
              <a:ext uri="{FF2B5EF4-FFF2-40B4-BE49-F238E27FC236}">
                <a16:creationId xmlns:a16="http://schemas.microsoft.com/office/drawing/2014/main" id="{32EC3EF4-A2D5-4058-977A-74A37AC36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02525 h 6858000"/>
              <a:gd name="connsiteX3" fmla="*/ 8273508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02525"/>
                </a:lnTo>
                <a:lnTo>
                  <a:pt x="827350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27" name="Marcador de texto 16">
            <a:extLst>
              <a:ext uri="{FF2B5EF4-FFF2-40B4-BE49-F238E27FC236}">
                <a16:creationId xmlns:a16="http://schemas.microsoft.com/office/drawing/2014/main" id="{4E7C74DD-4244-46B7-8336-30F7151DB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8074536" y="3124200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4" name="Marcador de texto 23">
            <a:extLst>
              <a:ext uri="{FF2B5EF4-FFF2-40B4-BE49-F238E27FC236}">
                <a16:creationId xmlns:a16="http://schemas.microsoft.com/office/drawing/2014/main" id="{9DC663CF-0C67-4619-B40E-7832C4DA1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custGeom>
            <a:avLst/>
            <a:gdLst>
              <a:gd name="connsiteX0" fmla="*/ 0 w 7810500"/>
              <a:gd name="connsiteY0" fmla="*/ 0 h 5638800"/>
              <a:gd name="connsiteX1" fmla="*/ 7810500 w 7810500"/>
              <a:gd name="connsiteY1" fmla="*/ 0 h 5638800"/>
              <a:gd name="connsiteX2" fmla="*/ 7810500 w 7810500"/>
              <a:gd name="connsiteY2" fmla="*/ 3151512 h 5638800"/>
              <a:gd name="connsiteX3" fmla="*/ 6252438 w 7810500"/>
              <a:gd name="connsiteY3" fmla="*/ 5638800 h 5638800"/>
              <a:gd name="connsiteX4" fmla="*/ 0 w 7810500"/>
              <a:gd name="connsiteY4" fmla="*/ 563880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0500" h="5638800">
                <a:moveTo>
                  <a:pt x="0" y="0"/>
                </a:moveTo>
                <a:lnTo>
                  <a:pt x="7810500" y="0"/>
                </a:lnTo>
                <a:lnTo>
                  <a:pt x="7810500" y="3151512"/>
                </a:lnTo>
                <a:lnTo>
                  <a:pt x="6252438" y="5638800"/>
                </a:lnTo>
                <a:lnTo>
                  <a:pt x="0" y="56388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63809" y="1905000"/>
            <a:ext cx="5864382" cy="2275238"/>
          </a:xfrm>
        </p:spPr>
        <p:txBody>
          <a:bodyPr rtlCol="0" anchor="ctr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s-ES" noProof="0"/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6122032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erre: agradecimiento 3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Marcador de posición de imagen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8F962CE0-5C0C-48F3-A07B-34E33D670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2057400" y="466725"/>
            <a:ext cx="703341" cy="1101901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2" name="Marcador de texto 16">
            <a:extLst>
              <a:ext uri="{FF2B5EF4-FFF2-40B4-BE49-F238E27FC236}">
                <a16:creationId xmlns:a16="http://schemas.microsoft.com/office/drawing/2014/main" id="{654457EF-8A97-4FCA-9870-5095D09BF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9067800" y="46482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10" name="Marcador de texto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solidFill>
            <a:schemeClr val="accent1">
              <a:lumMod val="75000"/>
              <a:alpha val="92000"/>
            </a:schemeClr>
          </a:solidFill>
          <a:effectLst/>
        </p:spPr>
        <p:txBody>
          <a:bodyPr rtlCol="0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3163809" y="1905000"/>
            <a:ext cx="5864382" cy="2275238"/>
          </a:xfrm>
        </p:spPr>
        <p:txBody>
          <a:bodyPr rtlCol="0" anchor="ctr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s-ES" noProof="0"/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265348575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erre: agradecimiento 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arcador de texto 21">
            <a:extLst>
              <a:ext uri="{FF2B5EF4-FFF2-40B4-BE49-F238E27FC236}">
                <a16:creationId xmlns:a16="http://schemas.microsoft.com/office/drawing/2014/main" id="{FC033E0E-968F-40A8-BE78-354499D7F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19594102" flipH="1">
            <a:off x="584131" y="-142449"/>
            <a:ext cx="1218268" cy="6177109"/>
          </a:xfrm>
          <a:custGeom>
            <a:avLst/>
            <a:gdLst>
              <a:gd name="connsiteX0" fmla="*/ 1114975 w 1218268"/>
              <a:gd name="connsiteY0" fmla="*/ 1688918 h 6177109"/>
              <a:gd name="connsiteX1" fmla="*/ 1114975 w 1218268"/>
              <a:gd name="connsiteY1" fmla="*/ 5441035 h 6177109"/>
              <a:gd name="connsiteX2" fmla="*/ 1218268 w 1218268"/>
              <a:gd name="connsiteY2" fmla="*/ 5372844 h 6177109"/>
              <a:gd name="connsiteX3" fmla="*/ 1218268 w 1218268"/>
              <a:gd name="connsiteY3" fmla="*/ 1845382 h 6177109"/>
              <a:gd name="connsiteX4" fmla="*/ 675740 w 1218268"/>
              <a:gd name="connsiteY4" fmla="*/ 1023583 h 6177109"/>
              <a:gd name="connsiteX5" fmla="*/ 675740 w 1218268"/>
              <a:gd name="connsiteY5" fmla="*/ 5731005 h 6177109"/>
              <a:gd name="connsiteX6" fmla="*/ 951275 w 1218268"/>
              <a:gd name="connsiteY6" fmla="*/ 5549105 h 6177109"/>
              <a:gd name="connsiteX7" fmla="*/ 951275 w 1218268"/>
              <a:gd name="connsiteY7" fmla="*/ 1440952 h 6177109"/>
              <a:gd name="connsiteX8" fmla="*/ 0 w 1218268"/>
              <a:gd name="connsiteY8" fmla="*/ 0 h 6177109"/>
              <a:gd name="connsiteX9" fmla="*/ 0 w 1218268"/>
              <a:gd name="connsiteY9" fmla="*/ 6177109 h 6177109"/>
              <a:gd name="connsiteX10" fmla="*/ 485620 w 1218268"/>
              <a:gd name="connsiteY10" fmla="*/ 5856517 h 6177109"/>
              <a:gd name="connsiteX11" fmla="*/ 485620 w 1218268"/>
              <a:gd name="connsiteY11" fmla="*/ 735597 h 617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268" h="6177109">
                <a:moveTo>
                  <a:pt x="1114975" y="1688918"/>
                </a:moveTo>
                <a:lnTo>
                  <a:pt x="1114975" y="5441035"/>
                </a:lnTo>
                <a:lnTo>
                  <a:pt x="1218268" y="5372844"/>
                </a:lnTo>
                <a:lnTo>
                  <a:pt x="1218268" y="1845382"/>
                </a:lnTo>
                <a:close/>
                <a:moveTo>
                  <a:pt x="675740" y="1023583"/>
                </a:moveTo>
                <a:lnTo>
                  <a:pt x="675740" y="5731005"/>
                </a:lnTo>
                <a:lnTo>
                  <a:pt x="951275" y="5549105"/>
                </a:lnTo>
                <a:lnTo>
                  <a:pt x="951275" y="1440952"/>
                </a:lnTo>
                <a:close/>
                <a:moveTo>
                  <a:pt x="0" y="0"/>
                </a:moveTo>
                <a:lnTo>
                  <a:pt x="0" y="6177109"/>
                </a:lnTo>
                <a:lnTo>
                  <a:pt x="485620" y="5856517"/>
                </a:lnTo>
                <a:lnTo>
                  <a:pt x="485620" y="735597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15" name="Marcador de posición de imagen 14">
            <a:extLst>
              <a:ext uri="{FF2B5EF4-FFF2-40B4-BE49-F238E27FC236}">
                <a16:creationId xmlns:a16="http://schemas.microsoft.com/office/drawing/2014/main" id="{B9454D95-B362-4CB6-B706-EB2022A33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24200" y="0"/>
            <a:ext cx="9067800" cy="6858000"/>
          </a:xfrm>
          <a:custGeom>
            <a:avLst/>
            <a:gdLst>
              <a:gd name="connsiteX0" fmla="*/ 5205086 w 9067800"/>
              <a:gd name="connsiteY0" fmla="*/ 0 h 6858000"/>
              <a:gd name="connsiteX1" fmla="*/ 6957685 w 9067800"/>
              <a:gd name="connsiteY1" fmla="*/ 0 h 6858000"/>
              <a:gd name="connsiteX2" fmla="*/ 9067800 w 9067800"/>
              <a:gd name="connsiteY2" fmla="*/ 0 h 6858000"/>
              <a:gd name="connsiteX3" fmla="*/ 9067800 w 9067800"/>
              <a:gd name="connsiteY3" fmla="*/ 6827058 h 6858000"/>
              <a:gd name="connsiteX4" fmla="*/ 9044315 w 9067800"/>
              <a:gd name="connsiteY4" fmla="*/ 6858000 h 6858000"/>
              <a:gd name="connsiteX5" fmla="*/ 7291715 w 9067800"/>
              <a:gd name="connsiteY5" fmla="*/ 6858000 h 6858000"/>
              <a:gd name="connsiteX6" fmla="*/ 1752601 w 9067800"/>
              <a:gd name="connsiteY6" fmla="*/ 6858000 h 6858000"/>
              <a:gd name="connsiteX7" fmla="*/ 0 w 90678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67800" h="6858000">
                <a:moveTo>
                  <a:pt x="5205086" y="0"/>
                </a:moveTo>
                <a:lnTo>
                  <a:pt x="6957685" y="0"/>
                </a:lnTo>
                <a:lnTo>
                  <a:pt x="9067800" y="0"/>
                </a:lnTo>
                <a:lnTo>
                  <a:pt x="9067800" y="6827058"/>
                </a:lnTo>
                <a:lnTo>
                  <a:pt x="9044315" y="6858000"/>
                </a:lnTo>
                <a:lnTo>
                  <a:pt x="7291715" y="6858000"/>
                </a:lnTo>
                <a:lnTo>
                  <a:pt x="17526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66700"/>
            <a:ext cx="5105400" cy="63246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933450" y="762000"/>
            <a:ext cx="4381500" cy="34290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es-ES" noProof="0"/>
              <a:t>Gracias</a:t>
            </a: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V="1">
            <a:off x="314325" y="49530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0448034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erre: agradecimient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56388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1257300" y="1447800"/>
            <a:ext cx="4114800" cy="39624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es-ES" noProof="0"/>
              <a:t>Gracias</a:t>
            </a: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05100" y="409575"/>
            <a:ext cx="1219200" cy="40005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8" name="Marcador de texto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05100" y="6076950"/>
            <a:ext cx="1219200" cy="400050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3255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a de títul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arcador de texto 21">
            <a:extLst>
              <a:ext uri="{FF2B5EF4-FFF2-40B4-BE49-F238E27FC236}">
                <a16:creationId xmlns:a16="http://schemas.microsoft.com/office/drawing/2014/main" id="{FC033E0E-968F-40A8-BE78-354499D7F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19594102" flipH="1">
            <a:off x="584131" y="-142449"/>
            <a:ext cx="1218268" cy="6177109"/>
          </a:xfrm>
          <a:custGeom>
            <a:avLst/>
            <a:gdLst>
              <a:gd name="connsiteX0" fmla="*/ 1114975 w 1218268"/>
              <a:gd name="connsiteY0" fmla="*/ 1688918 h 6177109"/>
              <a:gd name="connsiteX1" fmla="*/ 1114975 w 1218268"/>
              <a:gd name="connsiteY1" fmla="*/ 5441035 h 6177109"/>
              <a:gd name="connsiteX2" fmla="*/ 1218268 w 1218268"/>
              <a:gd name="connsiteY2" fmla="*/ 5372844 h 6177109"/>
              <a:gd name="connsiteX3" fmla="*/ 1218268 w 1218268"/>
              <a:gd name="connsiteY3" fmla="*/ 1845382 h 6177109"/>
              <a:gd name="connsiteX4" fmla="*/ 675740 w 1218268"/>
              <a:gd name="connsiteY4" fmla="*/ 1023583 h 6177109"/>
              <a:gd name="connsiteX5" fmla="*/ 675740 w 1218268"/>
              <a:gd name="connsiteY5" fmla="*/ 5731005 h 6177109"/>
              <a:gd name="connsiteX6" fmla="*/ 951275 w 1218268"/>
              <a:gd name="connsiteY6" fmla="*/ 5549105 h 6177109"/>
              <a:gd name="connsiteX7" fmla="*/ 951275 w 1218268"/>
              <a:gd name="connsiteY7" fmla="*/ 1440952 h 6177109"/>
              <a:gd name="connsiteX8" fmla="*/ 0 w 1218268"/>
              <a:gd name="connsiteY8" fmla="*/ 0 h 6177109"/>
              <a:gd name="connsiteX9" fmla="*/ 0 w 1218268"/>
              <a:gd name="connsiteY9" fmla="*/ 6177109 h 6177109"/>
              <a:gd name="connsiteX10" fmla="*/ 485620 w 1218268"/>
              <a:gd name="connsiteY10" fmla="*/ 5856517 h 6177109"/>
              <a:gd name="connsiteX11" fmla="*/ 485620 w 1218268"/>
              <a:gd name="connsiteY11" fmla="*/ 735597 h 617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268" h="6177109">
                <a:moveTo>
                  <a:pt x="1114975" y="1688918"/>
                </a:moveTo>
                <a:lnTo>
                  <a:pt x="1114975" y="5441035"/>
                </a:lnTo>
                <a:lnTo>
                  <a:pt x="1218268" y="5372844"/>
                </a:lnTo>
                <a:lnTo>
                  <a:pt x="1218268" y="1845382"/>
                </a:lnTo>
                <a:close/>
                <a:moveTo>
                  <a:pt x="675740" y="1023583"/>
                </a:moveTo>
                <a:lnTo>
                  <a:pt x="675740" y="5731005"/>
                </a:lnTo>
                <a:lnTo>
                  <a:pt x="951275" y="5549105"/>
                </a:lnTo>
                <a:lnTo>
                  <a:pt x="951275" y="1440952"/>
                </a:lnTo>
                <a:close/>
                <a:moveTo>
                  <a:pt x="0" y="0"/>
                </a:moveTo>
                <a:lnTo>
                  <a:pt x="0" y="6177109"/>
                </a:lnTo>
                <a:lnTo>
                  <a:pt x="485620" y="5856517"/>
                </a:lnTo>
                <a:lnTo>
                  <a:pt x="485620" y="735597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15" name="Marcador de posición de imagen 14">
            <a:extLst>
              <a:ext uri="{FF2B5EF4-FFF2-40B4-BE49-F238E27FC236}">
                <a16:creationId xmlns:a16="http://schemas.microsoft.com/office/drawing/2014/main" id="{B9454D95-B362-4CB6-B706-EB2022A33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24200" y="0"/>
            <a:ext cx="9067800" cy="6858000"/>
          </a:xfrm>
          <a:custGeom>
            <a:avLst/>
            <a:gdLst>
              <a:gd name="connsiteX0" fmla="*/ 5205086 w 9067800"/>
              <a:gd name="connsiteY0" fmla="*/ 0 h 6858000"/>
              <a:gd name="connsiteX1" fmla="*/ 6957685 w 9067800"/>
              <a:gd name="connsiteY1" fmla="*/ 0 h 6858000"/>
              <a:gd name="connsiteX2" fmla="*/ 9067800 w 9067800"/>
              <a:gd name="connsiteY2" fmla="*/ 0 h 6858000"/>
              <a:gd name="connsiteX3" fmla="*/ 9067800 w 9067800"/>
              <a:gd name="connsiteY3" fmla="*/ 6827058 h 6858000"/>
              <a:gd name="connsiteX4" fmla="*/ 9044315 w 9067800"/>
              <a:gd name="connsiteY4" fmla="*/ 6858000 h 6858000"/>
              <a:gd name="connsiteX5" fmla="*/ 7291715 w 9067800"/>
              <a:gd name="connsiteY5" fmla="*/ 6858000 h 6858000"/>
              <a:gd name="connsiteX6" fmla="*/ 1752601 w 9067800"/>
              <a:gd name="connsiteY6" fmla="*/ 6858000 h 6858000"/>
              <a:gd name="connsiteX7" fmla="*/ 0 w 90678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67800" h="6858000">
                <a:moveTo>
                  <a:pt x="5205086" y="0"/>
                </a:moveTo>
                <a:lnTo>
                  <a:pt x="6957685" y="0"/>
                </a:lnTo>
                <a:lnTo>
                  <a:pt x="9067800" y="0"/>
                </a:lnTo>
                <a:lnTo>
                  <a:pt x="9067800" y="6827058"/>
                </a:lnTo>
                <a:lnTo>
                  <a:pt x="9044315" y="6858000"/>
                </a:lnTo>
                <a:lnTo>
                  <a:pt x="7291715" y="6858000"/>
                </a:lnTo>
                <a:lnTo>
                  <a:pt x="17526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66700"/>
            <a:ext cx="5105400" cy="63246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33450" y="762000"/>
            <a:ext cx="4381500" cy="34290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933450" y="4343400"/>
            <a:ext cx="4381500" cy="1355732"/>
          </a:xfrm>
        </p:spPr>
        <p:txBody>
          <a:bodyPr lIns="91440" rIns="91440" rtlCol="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V="1">
            <a:off x="314325" y="49530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04992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56388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57300" y="1447800"/>
            <a:ext cx="4114800" cy="39624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6057900" y="4495801"/>
            <a:ext cx="4876800" cy="609600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05100" y="409575"/>
            <a:ext cx="1219200" cy="40005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  <p:sp>
        <p:nvSpPr>
          <p:cNvPr id="8" name="Marcador de texto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05100" y="6076950"/>
            <a:ext cx="1219200" cy="400050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es-ES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601318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1447800"/>
          </a:xfrm>
        </p:spPr>
        <p:txBody>
          <a:bodyPr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2667000"/>
            <a:ext cx="10288693" cy="3660648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14" name="Marcador de posición de número de diapositiva 5">
            <a:extLst>
              <a:ext uri="{FF2B5EF4-FFF2-40B4-BE49-F238E27FC236}">
                <a16:creationId xmlns:a16="http://schemas.microsoft.com/office/drawing/2014/main" id="{0621E917-505B-493E-99EE-2E57CB3327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7924664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7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nfasis en el título: sub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8640" y="2667000"/>
            <a:ext cx="10288693" cy="3660648"/>
          </a:xfrm>
        </p:spPr>
        <p:txBody>
          <a:bodyPr lIns="91440" rIns="9144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es-ES" noProof="0" dirty="0"/>
              <a:t>Insertar imagen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1676400"/>
            <a:ext cx="10837333" cy="424732"/>
          </a:xfrm>
          <a:solidFill>
            <a:schemeClr val="accent1"/>
          </a:solidFill>
        </p:spPr>
        <p:txBody>
          <a:bodyPr wrap="square" lIns="640080" rIns="91440" rtlCol="0">
            <a:sp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s-ES" noProof="0"/>
              <a:t>Agregar texto adicional </a:t>
            </a:r>
          </a:p>
        </p:txBody>
      </p:sp>
      <p:sp>
        <p:nvSpPr>
          <p:cNvPr id="13" name="Marcador de posición de número de diapositiva 5">
            <a:extLst>
              <a:ext uri="{FF2B5EF4-FFF2-40B4-BE49-F238E27FC236}">
                <a16:creationId xmlns:a16="http://schemas.microsoft.com/office/drawing/2014/main" id="{08E95652-9528-4150-8049-C40C3BB1BB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3059476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548640" y="2103120"/>
            <a:ext cx="11106150" cy="422148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42493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9" r:id="rId2"/>
    <p:sldLayoutId id="2147483961" r:id="rId3"/>
    <p:sldLayoutId id="2147483962" r:id="rId4"/>
    <p:sldLayoutId id="2147483964" r:id="rId5"/>
    <p:sldLayoutId id="2147483958" r:id="rId6"/>
    <p:sldLayoutId id="2147483963" r:id="rId7"/>
    <p:sldLayoutId id="2147483957" r:id="rId8"/>
    <p:sldLayoutId id="2147483965" r:id="rId9"/>
    <p:sldLayoutId id="2147483966" r:id="rId10"/>
    <p:sldLayoutId id="2147483996" r:id="rId11"/>
    <p:sldLayoutId id="2147483997" r:id="rId12"/>
    <p:sldLayoutId id="2147483998" r:id="rId13"/>
    <p:sldLayoutId id="2147483999" r:id="rId14"/>
    <p:sldLayoutId id="2147484000" r:id="rId15"/>
    <p:sldLayoutId id="2147484001" r:id="rId16"/>
    <p:sldLayoutId id="2147484007" r:id="rId17"/>
    <p:sldLayoutId id="2147483967" r:id="rId18"/>
    <p:sldLayoutId id="2147483968" r:id="rId19"/>
    <p:sldLayoutId id="2147483987" r:id="rId20"/>
    <p:sldLayoutId id="2147483969" r:id="rId21"/>
    <p:sldLayoutId id="2147483970" r:id="rId22"/>
    <p:sldLayoutId id="2147483971" r:id="rId23"/>
    <p:sldLayoutId id="2147483972" r:id="rId24"/>
    <p:sldLayoutId id="2147483973" r:id="rId25"/>
    <p:sldLayoutId id="2147483978" r:id="rId26"/>
    <p:sldLayoutId id="2147483974" r:id="rId27"/>
    <p:sldLayoutId id="2147483975" r:id="rId28"/>
    <p:sldLayoutId id="2147483976" r:id="rId29"/>
    <p:sldLayoutId id="2147483977" r:id="rId30"/>
    <p:sldLayoutId id="2147483988" r:id="rId31"/>
    <p:sldLayoutId id="2147483989" r:id="rId32"/>
    <p:sldLayoutId id="2147483990" r:id="rId33"/>
    <p:sldLayoutId id="2147483991" r:id="rId34"/>
    <p:sldLayoutId id="2147483992" r:id="rId35"/>
    <p:sldLayoutId id="2147483993" r:id="rId36"/>
    <p:sldLayoutId id="2147483995" r:id="rId37"/>
    <p:sldLayoutId id="2147484002" r:id="rId38"/>
    <p:sldLayoutId id="2147484003" r:id="rId39"/>
    <p:sldLayoutId id="2147484004" r:id="rId40"/>
    <p:sldLayoutId id="2147483994" r:id="rId41"/>
    <p:sldLayoutId id="2147484005" r:id="rId42"/>
    <p:sldLayoutId id="2147484006" r:id="rId43"/>
    <p:sldLayoutId id="2147483979" r:id="rId44"/>
    <p:sldLayoutId id="2147483980" r:id="rId45"/>
    <p:sldLayoutId id="2147483981" r:id="rId46"/>
    <p:sldLayoutId id="2147483982" r:id="rId47"/>
    <p:sldLayoutId id="2147483983" r:id="rId48"/>
    <p:sldLayoutId id="2147483984" r:id="rId49"/>
    <p:sldLayoutId id="2147483985" r:id="rId50"/>
    <p:sldLayoutId id="2147483986" r:id="rId51"/>
    <p:sldLayoutId id="2147484008" r:id="rId52"/>
    <p:sldLayoutId id="2147484009" r:id="rId53"/>
    <p:sldLayoutId id="2147484010" r:id="rId54"/>
    <p:sldLayoutId id="2147484011" r:id="rId55"/>
    <p:sldLayoutId id="2147484012" r:id="rId5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7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9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osrecursoshumanos.com/las-estructuras-en-las-organizaciones/" TargetMode="External"/><Relationship Id="rId2" Type="http://schemas.openxmlformats.org/officeDocument/2006/relationships/hyperlink" Target="https://www.significados.com/lider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8.svg"/><Relationship Id="rId11" Type="http://schemas.openxmlformats.org/officeDocument/2006/relationships/image" Target="../media/image26.png"/><Relationship Id="rId5" Type="http://schemas.openxmlformats.org/officeDocument/2006/relationships/image" Target="../media/image17.png"/><Relationship Id="rId10" Type="http://schemas.openxmlformats.org/officeDocument/2006/relationships/image" Target="../media/image25.png"/><Relationship Id="rId4" Type="http://schemas.openxmlformats.org/officeDocument/2006/relationships/image" Target="../media/image16.sv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09890287-4DB6-4C87-AEAF-17E9594F4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7813" b="7813"/>
          <a:stretch>
            <a:fillRect/>
          </a:stretch>
        </p:blipFill>
        <p:spPr/>
      </p:pic>
      <p:sp>
        <p:nvSpPr>
          <p:cNvPr id="285" name="Marcador de texto 284">
            <a:extLst>
              <a:ext uri="{FF2B5EF4-FFF2-40B4-BE49-F238E27FC236}">
                <a16:creationId xmlns:a16="http://schemas.microsoft.com/office/drawing/2014/main" id="{C0BF9B80-F084-4423-8C1C-E79BE82987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286" name="Marcador de texto 285">
            <a:extLst>
              <a:ext uri="{FF2B5EF4-FFF2-40B4-BE49-F238E27FC236}">
                <a16:creationId xmlns:a16="http://schemas.microsoft.com/office/drawing/2014/main" id="{9626180B-FF05-48CF-BFB3-C95C9B5DAB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3933031D-018B-489E-B613-2113C1CD23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r>
              <a:rPr lang="es-ES" dirty="0"/>
              <a:t>Iniciación y planificación de proyectos.</a:t>
            </a:r>
            <a:br>
              <a:rPr lang="es-ES" dirty="0"/>
            </a:br>
            <a:endParaRPr lang="es-ES" dirty="0"/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606F8B2E-A7F5-4413-BEED-BFF7C3D9FF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r>
              <a:rPr lang="es-ES" dirty="0"/>
              <a:t>Unidad </a:t>
            </a:r>
          </a:p>
          <a:p>
            <a:r>
              <a:rPr lang="es-ES" dirty="0"/>
              <a:t>2</a:t>
            </a:r>
          </a:p>
          <a:p>
            <a:pPr rtl="0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35228966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1">
            <a:extLst>
              <a:ext uri="{FF2B5EF4-FFF2-40B4-BE49-F238E27FC236}">
                <a16:creationId xmlns:a16="http://schemas.microsoft.com/office/drawing/2014/main" id="{94C582A2-A406-4C9B-A3DA-BA4EECAB3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/>
            <a:r>
              <a:rPr lang="es-ES" dirty="0"/>
              <a:t>principales tipos de estructuras organizacionales</a:t>
            </a:r>
          </a:p>
        </p:txBody>
      </p:sp>
      <p:sp>
        <p:nvSpPr>
          <p:cNvPr id="13" name="Marcador de contenido 12">
            <a:extLst>
              <a:ext uri="{FF2B5EF4-FFF2-40B4-BE49-F238E27FC236}">
                <a16:creationId xmlns:a16="http://schemas.microsoft.com/office/drawing/2014/main" id="{556610ED-3E2D-4E6A-ABD0-150F203E6B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44368" y="2035301"/>
            <a:ext cx="4614232" cy="1246437"/>
          </a:xfrm>
        </p:spPr>
        <p:txBody>
          <a:bodyPr rtlCol="0"/>
          <a:lstStyle/>
          <a:p>
            <a:r>
              <a:rPr lang="es-ES" sz="1600" dirty="0"/>
              <a:t>Es una estructura descentralizada, basada en la confianza del equipo. Se otorga a los empleados el poder de tomar decisiones y autogestionarse. Es lo que se conoce actualmente como employment power. Nación de las mismas».</a:t>
            </a:r>
          </a:p>
        </p:txBody>
      </p:sp>
      <p:sp>
        <p:nvSpPr>
          <p:cNvPr id="24" name="Marcador de texto 23">
            <a:extLst>
              <a:ext uri="{FF2B5EF4-FFF2-40B4-BE49-F238E27FC236}">
                <a16:creationId xmlns:a16="http://schemas.microsoft.com/office/drawing/2014/main" id="{2BE63BA8-EAF4-4B88-8D23-BEF6AA60CC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r>
              <a:rPr lang="es-ES" dirty="0"/>
              <a:t>Horizontal.</a:t>
            </a:r>
          </a:p>
        </p:txBody>
      </p:sp>
      <p:pic>
        <p:nvPicPr>
          <p:cNvPr id="85" name="Marcador de posición de imagen 84">
            <a:extLst>
              <a:ext uri="{FF2B5EF4-FFF2-40B4-BE49-F238E27FC236}">
                <a16:creationId xmlns:a16="http://schemas.microsoft.com/office/drawing/2014/main" id="{F738FFEE-D221-419F-9925-DFE3C2A81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28275" t="-29639" r="-28275" b="-29639"/>
          <a:stretch/>
        </p:blipFill>
        <p:spPr>
          <a:xfrm>
            <a:off x="5756426" y="1935993"/>
            <a:ext cx="1094116" cy="1113108"/>
          </a:xfrm>
        </p:spPr>
      </p:pic>
      <p:sp>
        <p:nvSpPr>
          <p:cNvPr id="23" name="Marcador de contenido 22">
            <a:extLst>
              <a:ext uri="{FF2B5EF4-FFF2-40B4-BE49-F238E27FC236}">
                <a16:creationId xmlns:a16="http://schemas.microsoft.com/office/drawing/2014/main" id="{2F8BDB9A-6E49-4052-924A-83FDD2B0A487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 rtlCol="0"/>
          <a:lstStyle/>
          <a:p>
            <a:r>
              <a:rPr lang="es-ES" sz="1600" dirty="0"/>
              <a:t>. Las empresas se organizan por las divisiones de negocio.</a:t>
            </a:r>
          </a:p>
        </p:txBody>
      </p:sp>
      <p:sp>
        <p:nvSpPr>
          <p:cNvPr id="25" name="Marcador de texto 24">
            <a:extLst>
              <a:ext uri="{FF2B5EF4-FFF2-40B4-BE49-F238E27FC236}">
                <a16:creationId xmlns:a16="http://schemas.microsoft.com/office/drawing/2014/main" id="{34818BA8-E954-4497-B8B9-B67D92F6032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r>
              <a:rPr lang="es-ES" dirty="0"/>
              <a:t>Divisional.</a:t>
            </a:r>
          </a:p>
        </p:txBody>
      </p:sp>
      <p:pic>
        <p:nvPicPr>
          <p:cNvPr id="87" name="Marcador de posición de imagen 86">
            <a:extLst>
              <a:ext uri="{FF2B5EF4-FFF2-40B4-BE49-F238E27FC236}">
                <a16:creationId xmlns:a16="http://schemas.microsoft.com/office/drawing/2014/main" id="{BA712089-DDBF-4741-BA71-63A6F987EA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4968" t="-26383" r="-24968" b="-26383"/>
          <a:stretch/>
        </p:blipFill>
        <p:spPr>
          <a:xfrm>
            <a:off x="4774508" y="3502811"/>
            <a:ext cx="1094116" cy="1113108"/>
          </a:xfrm>
        </p:spPr>
      </p:pic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1B0F4F9B-7D29-4BED-87FB-3F3D172471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s-ES" smtClean="0"/>
              <a:pPr rtl="0"/>
              <a:t>10</a:t>
            </a:fld>
            <a:endParaRPr lang="es-ES" dirty="0"/>
          </a:p>
        </p:txBody>
      </p:sp>
      <p:sp>
        <p:nvSpPr>
          <p:cNvPr id="29" name="Marcador de texto 119">
            <a:extLst>
              <a:ext uri="{FF2B5EF4-FFF2-40B4-BE49-F238E27FC236}">
                <a16:creationId xmlns:a16="http://schemas.microsoft.com/office/drawing/2014/main" id="{4DE3975B-F441-486B-9317-C176CC96BC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s-ES" dirty="0"/>
          </a:p>
        </p:txBody>
      </p: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66F01420-E00A-46BC-9AE5-EDE89E81F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48640" y="3263024"/>
            <a:ext cx="438912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CD210877-354A-400E-B4FF-A1264FC8AB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48640" y="4803978"/>
            <a:ext cx="32004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n 13">
            <a:extLst>
              <a:ext uri="{FF2B5EF4-FFF2-40B4-BE49-F238E27FC236}">
                <a16:creationId xmlns:a16="http://schemas.microsoft.com/office/drawing/2014/main" id="{0DD79996-0000-4E95-88BE-95DC7CC854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79976" y="2276872"/>
            <a:ext cx="808404" cy="474557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549C4F8-4CC0-4FD1-B2A0-D0649CF568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1864" y="3861048"/>
            <a:ext cx="884895" cy="37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259814"/>
      </p:ext>
    </p:extLst>
  </p:cSld>
  <p:clrMapOvr>
    <a:masterClrMapping/>
  </p:clrMapOvr>
  <p:transition spd="slow">
    <p:cover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E02B9606-F9BC-40CD-9467-6348ACE41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A682397A-D234-4487-8E63-23B79C76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13" name="Título 12">
            <a:extLst>
              <a:ext uri="{FF2B5EF4-FFF2-40B4-BE49-F238E27FC236}">
                <a16:creationId xmlns:a16="http://schemas.microsoft.com/office/drawing/2014/main" id="{D7199992-58FE-4335-A811-6AFA96B55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/>
            <a:r>
              <a:rPr lang="es-MX" b="1" dirty="0"/>
              <a:t>Líder (organigrama) jerarquización</a:t>
            </a:r>
            <a:endParaRPr lang="es-ES" dirty="0"/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CF8FCB52-DD55-48F6-9F4A-D2A0F6586E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57801887"/>
      </p:ext>
    </p:extLst>
  </p:cSld>
  <p:clrMapOvr>
    <a:masterClrMapping/>
  </p:clrMapOvr>
  <p:transition spd="slow">
    <p:cover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511670C9-7A12-431E-92B2-050F2389D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/>
            <a:r>
              <a:rPr lang="es-ES" dirty="0"/>
              <a:t>¿Qué es un líder?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A2D9EB77-3854-428A-99DF-5F6FB999E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s-ES" smtClean="0"/>
              <a:pPr rtl="0"/>
              <a:t>12</a:t>
            </a:fld>
            <a:endParaRPr lang="es-ES" dirty="0"/>
          </a:p>
        </p:txBody>
      </p:sp>
      <p:sp>
        <p:nvSpPr>
          <p:cNvPr id="62" name="Marcador de texto 61">
            <a:extLst>
              <a:ext uri="{FF2B5EF4-FFF2-40B4-BE49-F238E27FC236}">
                <a16:creationId xmlns:a16="http://schemas.microsoft.com/office/drawing/2014/main" id="{B79AF253-AC40-4AA1-AFA7-9A4836DA01B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 rtlCol="0"/>
          <a:lstStyle/>
          <a:p>
            <a:pPr rtl="0"/>
            <a:r>
              <a:rPr lang="es-ES" dirty="0"/>
              <a:t>Nombre Apellidos</a:t>
            </a:r>
          </a:p>
        </p:txBody>
      </p:sp>
      <p:sp>
        <p:nvSpPr>
          <p:cNvPr id="63" name="Marcador de texto 62">
            <a:extLst>
              <a:ext uri="{FF2B5EF4-FFF2-40B4-BE49-F238E27FC236}">
                <a16:creationId xmlns:a16="http://schemas.microsoft.com/office/drawing/2014/main" id="{B4D30168-25CE-4C20-BBE9-2C5590AFEB4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 rtlCol="0"/>
          <a:lstStyle/>
          <a:p>
            <a:pPr rtl="0"/>
            <a:r>
              <a:rPr lang="es-ES" dirty="0"/>
              <a:t>Nombre Apellidos</a:t>
            </a:r>
          </a:p>
        </p:txBody>
      </p:sp>
      <p:sp>
        <p:nvSpPr>
          <p:cNvPr id="14" name="Marcador de texto 119">
            <a:extLst>
              <a:ext uri="{FF2B5EF4-FFF2-40B4-BE49-F238E27FC236}">
                <a16:creationId xmlns:a16="http://schemas.microsoft.com/office/drawing/2014/main" id="{E4C8DF3B-1E41-46C5-80F8-C3025F3326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s-ES" dirty="0"/>
          </a:p>
        </p:txBody>
      </p:sp>
      <p:pic>
        <p:nvPicPr>
          <p:cNvPr id="12" name="Marcador de posición de imagen 11">
            <a:extLst>
              <a:ext uri="{FF2B5EF4-FFF2-40B4-BE49-F238E27FC236}">
                <a16:creationId xmlns:a16="http://schemas.microsoft.com/office/drawing/2014/main" id="{5F9EA9A4-B365-45B0-9991-F68DF2337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8832" y="2223786"/>
            <a:ext cx="1005836" cy="1005836"/>
          </a:xfrm>
        </p:spPr>
      </p:pic>
      <p:pic>
        <p:nvPicPr>
          <p:cNvPr id="40" name="Marcador de posición de imagen 11">
            <a:extLst>
              <a:ext uri="{FF2B5EF4-FFF2-40B4-BE49-F238E27FC236}">
                <a16:creationId xmlns:a16="http://schemas.microsoft.com/office/drawing/2014/main" id="{9A1098EC-17B9-4663-931A-7EC2A74CDF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" b="79"/>
          <a:stretch/>
        </p:blipFill>
        <p:spPr>
          <a:xfrm>
            <a:off x="5426075" y="3663950"/>
            <a:ext cx="1006475" cy="1004888"/>
          </a:xfrm>
        </p:spPr>
      </p:pic>
      <p:pic>
        <p:nvPicPr>
          <p:cNvPr id="42" name="Marcador de posición de imagen 11">
            <a:extLst>
              <a:ext uri="{FF2B5EF4-FFF2-40B4-BE49-F238E27FC236}">
                <a16:creationId xmlns:a16="http://schemas.microsoft.com/office/drawing/2014/main" id="{42823932-792D-43FD-8EB3-8E8407FD80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8488" y="5089525"/>
            <a:ext cx="1006475" cy="1006475"/>
          </a:xfrm>
        </p:spPr>
      </p:pic>
      <p:pic>
        <p:nvPicPr>
          <p:cNvPr id="44" name="Marcador de posición de imagen 11">
            <a:extLst>
              <a:ext uri="{FF2B5EF4-FFF2-40B4-BE49-F238E27FC236}">
                <a16:creationId xmlns:a16="http://schemas.microsoft.com/office/drawing/2014/main" id="{74D86A10-BCCD-4CE2-9A36-D852A1A67C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7450" y="5089525"/>
            <a:ext cx="1006475" cy="1006475"/>
          </a:xfr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C42AB96-BD65-4EDD-BA97-4656E9C1612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A2929ECC-45EB-41B7-9919-C9A586711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1507941"/>
            <a:ext cx="7848872" cy="4783634"/>
          </a:xfrm>
          <a:prstGeom prst="rect">
            <a:avLst/>
          </a:prstGeom>
        </p:spPr>
      </p:pic>
      <p:sp>
        <p:nvSpPr>
          <p:cNvPr id="61" name="Marcador de texto 60">
            <a:extLst>
              <a:ext uri="{FF2B5EF4-FFF2-40B4-BE49-F238E27FC236}">
                <a16:creationId xmlns:a16="http://schemas.microsoft.com/office/drawing/2014/main" id="{2EFCA5F8-2322-4618-9000-E296A1B5768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8787" y="1768475"/>
            <a:ext cx="4533637" cy="3548559"/>
          </a:xfrm>
        </p:spPr>
        <p:txBody>
          <a:bodyPr rtlCol="0"/>
          <a:lstStyle/>
          <a:p>
            <a:pPr algn="just"/>
            <a:r>
              <a:rPr lang="es-ES" sz="1800" dirty="0"/>
              <a:t>Líder es director, jefe o conductor de un partido político, de un grupo social o de otra colectividad. El líder es visto como la persona capaz de incentivar, motivar y ejercer influencia en el comportamiento o modo de pensar de su personal de equipo con el propósito de trabajar por un bien común.</a:t>
            </a:r>
          </a:p>
          <a:p>
            <a:pPr algn="just"/>
            <a:r>
              <a:rPr lang="es-ES" sz="1800" dirty="0"/>
              <a:t>Un líder es la apersona que posee habilidades para conseguir que el elemento humano lleve a cabo sus actividades encaminadas al logro de objetivos, se considera eficiente cuando mantiene una atención equilibrada al logro de propósitos, a la solución de problemas y al aprovechamiento de sus colaboradores.</a:t>
            </a:r>
          </a:p>
        </p:txBody>
      </p:sp>
    </p:spTree>
    <p:extLst>
      <p:ext uri="{BB962C8B-B14F-4D97-AF65-F5344CB8AC3E}">
        <p14:creationId xmlns:p14="http://schemas.microsoft.com/office/powerpoint/2010/main" val="2596912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FFBCF731-478B-42B2-B3C6-ECCC3D68E0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329286" cy="6858000"/>
          </a:xfrm>
        </p:spPr>
      </p:pic>
      <p:sp>
        <p:nvSpPr>
          <p:cNvPr id="74" name="Marcador de texto 73">
            <a:extLst>
              <a:ext uri="{FF2B5EF4-FFF2-40B4-BE49-F238E27FC236}">
                <a16:creationId xmlns:a16="http://schemas.microsoft.com/office/drawing/2014/main" id="{C20719F7-6849-4C36-ACDB-C1AE2AAC7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609600"/>
            <a:ext cx="5105400" cy="6248400"/>
          </a:xfrm>
        </p:spPr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3" name="Título 42">
            <a:extLst>
              <a:ext uri="{FF2B5EF4-FFF2-40B4-BE49-F238E27FC236}">
                <a16:creationId xmlns:a16="http://schemas.microsoft.com/office/drawing/2014/main" id="{CF39D3B5-ABDB-4DFF-8107-EF97569C9B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453" y="548680"/>
            <a:ext cx="5182993" cy="1981200"/>
          </a:xfrm>
        </p:spPr>
        <p:txBody>
          <a:bodyPr rtlCol="0"/>
          <a:lstStyle/>
          <a:p>
            <a:r>
              <a:rPr lang="es-ES" dirty="0"/>
              <a:t>¿De que depende una adecuada organización y liderazgo?</a:t>
            </a:r>
          </a:p>
        </p:txBody>
      </p:sp>
      <p:sp>
        <p:nvSpPr>
          <p:cNvPr id="44" name="Subtítulo 43">
            <a:extLst>
              <a:ext uri="{FF2B5EF4-FFF2-40B4-BE49-F238E27FC236}">
                <a16:creationId xmlns:a16="http://schemas.microsoft.com/office/drawing/2014/main" id="{F522C824-2C48-4465-AABE-F46286D9EC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272" y="2164904"/>
            <a:ext cx="4876800" cy="3984739"/>
          </a:xfrm>
        </p:spPr>
        <p:txBody>
          <a:bodyPr rtlCol="0">
            <a:normAutofit/>
          </a:bodyPr>
          <a:lstStyle/>
          <a:p>
            <a:r>
              <a:rPr lang="es-ES" sz="2000" dirty="0">
                <a:solidFill>
                  <a:schemeClr val="tx1"/>
                </a:solidFill>
              </a:rPr>
              <a:t>1. Conocer los propósitos de la empresa </a:t>
            </a:r>
          </a:p>
          <a:p>
            <a:r>
              <a:rPr lang="es-ES" sz="2000" dirty="0">
                <a:solidFill>
                  <a:schemeClr val="tx1"/>
                </a:solidFill>
              </a:rPr>
              <a:t>2. Determinar el que hacer en cada área funcional  </a:t>
            </a:r>
          </a:p>
          <a:p>
            <a:r>
              <a:rPr lang="es-ES" sz="2000" dirty="0">
                <a:solidFill>
                  <a:schemeClr val="tx1"/>
                </a:solidFill>
              </a:rPr>
              <a:t>3. Diseñar un esquema que exprese su estructura que permita alcanzar fácilmente sus objetivos </a:t>
            </a:r>
          </a:p>
          <a:p>
            <a:r>
              <a:rPr lang="es-ES" sz="2000" dirty="0">
                <a:solidFill>
                  <a:schemeClr val="tx1"/>
                </a:solidFill>
              </a:rPr>
              <a:t>4. Distribuir equilibradamente las cargas de trabajo, autoridad y responsabilidad es decir, establecer líneas de subordinación y dominio, aclara quien obedece a quien y a quien pueden dar ordenes los responsables </a:t>
            </a:r>
          </a:p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75" name="Marcador de texto 74">
            <a:extLst>
              <a:ext uri="{FF2B5EF4-FFF2-40B4-BE49-F238E27FC236}">
                <a16:creationId xmlns:a16="http://schemas.microsoft.com/office/drawing/2014/main" id="{6488F643-327C-4A41-9703-B4932AF5A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-233338" y="1426371"/>
            <a:ext cx="1219200" cy="225818"/>
          </a:xfrm>
        </p:spPr>
        <p:txBody>
          <a:bodyPr rtlCol="0">
            <a:normAutofit fontScale="55000" lnSpcReduction="20000"/>
          </a:bodyPr>
          <a:lstStyle/>
          <a:p>
            <a:pPr rtl="0"/>
            <a:endParaRPr lang="es-ES" dirty="0"/>
          </a:p>
        </p:txBody>
      </p:sp>
      <p:sp>
        <p:nvSpPr>
          <p:cNvPr id="76" name="Marcador de texto 75">
            <a:extLst>
              <a:ext uri="{FF2B5EF4-FFF2-40B4-BE49-F238E27FC236}">
                <a16:creationId xmlns:a16="http://schemas.microsoft.com/office/drawing/2014/main" id="{8EE4272D-3A75-4E40-B1D6-C8D1636AB5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16200000">
            <a:off x="5134755" y="1426371"/>
            <a:ext cx="1219200" cy="225818"/>
          </a:xfrm>
        </p:spPr>
        <p:txBody>
          <a:bodyPr rtlCol="0">
            <a:normAutofit fontScale="55000" lnSpcReduction="20000"/>
          </a:bodyPr>
          <a:lstStyle/>
          <a:p>
            <a:pPr rtl="0"/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0EC7C60-9345-47ED-A489-B8E8B97E3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7990" y="1894651"/>
            <a:ext cx="4218530" cy="340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06037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AF890B92-D44D-461B-A5E6-D4F348791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2976"/>
            <a:ext cx="12191999" cy="3278423"/>
          </a:xfrm>
        </p:spPr>
      </p:pic>
      <p:sp>
        <p:nvSpPr>
          <p:cNvPr id="12" name="Título 11">
            <a:extLst>
              <a:ext uri="{FF2B5EF4-FFF2-40B4-BE49-F238E27FC236}">
                <a16:creationId xmlns:a16="http://schemas.microsoft.com/office/drawing/2014/main" id="{94C582A2-A406-4C9B-A3DA-BA4EECAB3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381" y="3673266"/>
            <a:ext cx="5013960" cy="2408917"/>
          </a:xfrm>
        </p:spPr>
        <p:txBody>
          <a:bodyPr rtlCol="0"/>
          <a:lstStyle/>
          <a:p>
            <a:pPr algn="ctr"/>
            <a:r>
              <a:rPr lang="es-ES" dirty="0"/>
              <a:t>organigrama</a:t>
            </a:r>
          </a:p>
        </p:txBody>
      </p:sp>
      <p:sp>
        <p:nvSpPr>
          <p:cNvPr id="34" name="Marcador de texto 33">
            <a:extLst>
              <a:ext uri="{FF2B5EF4-FFF2-40B4-BE49-F238E27FC236}">
                <a16:creationId xmlns:a16="http://schemas.microsoft.com/office/drawing/2014/main" id="{29455ACD-CCC6-4BEC-AA79-DC1C69D087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13" name="Marcador de contenido 12">
            <a:extLst>
              <a:ext uri="{FF2B5EF4-FFF2-40B4-BE49-F238E27FC236}">
                <a16:creationId xmlns:a16="http://schemas.microsoft.com/office/drawing/2014/main" id="{556610ED-3E2D-4E6A-ABD0-150F203E6B46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 rtlCol="0">
            <a:normAutofit fontScale="77500" lnSpcReduction="20000"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6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Todo sistema organizacional de una empresa parte de unos elementos clave con los que elaborar un plan que haga posible el crecimiento de la misma. En base a estos, se define una estructura organizativa.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6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Número de empleados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6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Disposición y extensión geográfica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6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Nivel de desarrollo de producto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6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Relación de autoridad central o descentralizada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6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Grado de control de calidad del producto o servicio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6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Mercado o modelo de negocio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ES" sz="1600" dirty="0"/>
          </a:p>
        </p:txBody>
      </p:sp>
      <p:pic>
        <p:nvPicPr>
          <p:cNvPr id="39" name="Marcador de posición de imagen 38">
            <a:extLst>
              <a:ext uri="{FF2B5EF4-FFF2-40B4-BE49-F238E27FC236}">
                <a16:creationId xmlns:a16="http://schemas.microsoft.com/office/drawing/2014/main" id="{D15B262E-3234-4E0C-A890-B69314333F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53" r="853"/>
          <a:stretch>
            <a:fillRect/>
          </a:stretch>
        </p:blipFill>
        <p:spPr/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A6C6147-EB04-429F-9D41-52F18DE23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s-ES" smtClean="0"/>
              <a:pPr rtl="0"/>
              <a:t>14</a:t>
            </a:fld>
            <a:endParaRPr lang="es-ES" dirty="0"/>
          </a:p>
        </p:txBody>
      </p:sp>
      <p:sp>
        <p:nvSpPr>
          <p:cNvPr id="32" name="Marcador de texto 119">
            <a:extLst>
              <a:ext uri="{FF2B5EF4-FFF2-40B4-BE49-F238E27FC236}">
                <a16:creationId xmlns:a16="http://schemas.microsoft.com/office/drawing/2014/main" id="{D9043C6D-0761-489D-8401-7F976D80BA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s-ES" dirty="0"/>
          </a:p>
        </p:txBody>
      </p:sp>
      <p:sp>
        <p:nvSpPr>
          <p:cNvPr id="40" name="Forma libre: Forma 39">
            <a:extLst>
              <a:ext uri="{FF2B5EF4-FFF2-40B4-BE49-F238E27FC236}">
                <a16:creationId xmlns:a16="http://schemas.microsoft.com/office/drawing/2014/main" id="{CD5E95B5-674E-4A3A-A7C5-83CFC41142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E4B0CC4-2474-4DF7-A67D-101FAD7479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866" y="4690808"/>
            <a:ext cx="5913633" cy="179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650739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E02B9606-F9BC-40CD-9467-6348ACE41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A682397A-D234-4487-8E63-23B79C76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13" name="Título 12">
            <a:extLst>
              <a:ext uri="{FF2B5EF4-FFF2-40B4-BE49-F238E27FC236}">
                <a16:creationId xmlns:a16="http://schemas.microsoft.com/office/drawing/2014/main" id="{D7199992-58FE-4335-A811-6AFA96B55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/>
            <a:r>
              <a:rPr lang="es-MX" b="1" dirty="0"/>
              <a:t>Involucrados y afectados</a:t>
            </a:r>
            <a:endParaRPr lang="es-ES" dirty="0"/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CF8FCB52-DD55-48F6-9F4A-D2A0F6586E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76984576"/>
      </p:ext>
    </p:extLst>
  </p:cSld>
  <p:clrMapOvr>
    <a:masterClrMapping/>
  </p:clrMapOvr>
  <p:transition spd="slow">
    <p:cover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A2D9EB77-3854-428A-99DF-5F6FB999E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s-ES" smtClean="0"/>
              <a:pPr rtl="0"/>
              <a:t>16</a:t>
            </a:fld>
            <a:endParaRPr lang="es-ES" dirty="0"/>
          </a:p>
        </p:txBody>
      </p:sp>
      <p:sp>
        <p:nvSpPr>
          <p:cNvPr id="62" name="Marcador de texto 61">
            <a:extLst>
              <a:ext uri="{FF2B5EF4-FFF2-40B4-BE49-F238E27FC236}">
                <a16:creationId xmlns:a16="http://schemas.microsoft.com/office/drawing/2014/main" id="{B79AF253-AC40-4AA1-AFA7-9A4836DA01B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 rtlCol="0"/>
          <a:lstStyle/>
          <a:p>
            <a:pPr rtl="0"/>
            <a:r>
              <a:rPr lang="es-ES" dirty="0"/>
              <a:t>Nombre Apellidos</a:t>
            </a:r>
          </a:p>
        </p:txBody>
      </p:sp>
      <p:sp>
        <p:nvSpPr>
          <p:cNvPr id="63" name="Marcador de texto 62">
            <a:extLst>
              <a:ext uri="{FF2B5EF4-FFF2-40B4-BE49-F238E27FC236}">
                <a16:creationId xmlns:a16="http://schemas.microsoft.com/office/drawing/2014/main" id="{B4D30168-25CE-4C20-BBE9-2C5590AFEB4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 rtlCol="0"/>
          <a:lstStyle/>
          <a:p>
            <a:pPr rtl="0"/>
            <a:r>
              <a:rPr lang="es-ES" dirty="0"/>
              <a:t>Nombre Apellidos</a:t>
            </a:r>
          </a:p>
        </p:txBody>
      </p:sp>
      <p:sp>
        <p:nvSpPr>
          <p:cNvPr id="14" name="Marcador de texto 119">
            <a:extLst>
              <a:ext uri="{FF2B5EF4-FFF2-40B4-BE49-F238E27FC236}">
                <a16:creationId xmlns:a16="http://schemas.microsoft.com/office/drawing/2014/main" id="{E4C8DF3B-1E41-46C5-80F8-C3025F3326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s-ES" dirty="0"/>
          </a:p>
        </p:txBody>
      </p:sp>
      <p:pic>
        <p:nvPicPr>
          <p:cNvPr id="12" name="Marcador de posición de imagen 11">
            <a:extLst>
              <a:ext uri="{FF2B5EF4-FFF2-40B4-BE49-F238E27FC236}">
                <a16:creationId xmlns:a16="http://schemas.microsoft.com/office/drawing/2014/main" id="{5F9EA9A4-B365-45B0-9991-F68DF2337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8832" y="2223786"/>
            <a:ext cx="1005836" cy="1005836"/>
          </a:xfrm>
        </p:spPr>
      </p:pic>
      <p:pic>
        <p:nvPicPr>
          <p:cNvPr id="40" name="Marcador de posición de imagen 11">
            <a:extLst>
              <a:ext uri="{FF2B5EF4-FFF2-40B4-BE49-F238E27FC236}">
                <a16:creationId xmlns:a16="http://schemas.microsoft.com/office/drawing/2014/main" id="{9A1098EC-17B9-4663-931A-7EC2A74CDF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" b="79"/>
          <a:stretch/>
        </p:blipFill>
        <p:spPr>
          <a:xfrm>
            <a:off x="5426075" y="3663950"/>
            <a:ext cx="1006475" cy="1004888"/>
          </a:xfrm>
        </p:spPr>
      </p:pic>
      <p:pic>
        <p:nvPicPr>
          <p:cNvPr id="42" name="Marcador de posición de imagen 11">
            <a:extLst>
              <a:ext uri="{FF2B5EF4-FFF2-40B4-BE49-F238E27FC236}">
                <a16:creationId xmlns:a16="http://schemas.microsoft.com/office/drawing/2014/main" id="{42823932-792D-43FD-8EB3-8E8407FD80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8488" y="5089525"/>
            <a:ext cx="1006475" cy="1006475"/>
          </a:xfrm>
        </p:spPr>
      </p:pic>
      <p:pic>
        <p:nvPicPr>
          <p:cNvPr id="44" name="Marcador de posición de imagen 11">
            <a:extLst>
              <a:ext uri="{FF2B5EF4-FFF2-40B4-BE49-F238E27FC236}">
                <a16:creationId xmlns:a16="http://schemas.microsoft.com/office/drawing/2014/main" id="{74D86A10-BCCD-4CE2-9A36-D852A1A67C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7450" y="5089525"/>
            <a:ext cx="1006475" cy="1006475"/>
          </a:xfr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F918A433-B338-4E6E-9DF8-B6B8AAB66CF9}"/>
              </a:ext>
            </a:extLst>
          </p:cNvPr>
          <p:cNvSpPr/>
          <p:nvPr/>
        </p:nvSpPr>
        <p:spPr>
          <a:xfrm>
            <a:off x="533400" y="1698486"/>
            <a:ext cx="11125200" cy="4626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1" name="Marcador de texto 60">
            <a:extLst>
              <a:ext uri="{FF2B5EF4-FFF2-40B4-BE49-F238E27FC236}">
                <a16:creationId xmlns:a16="http://schemas.microsoft.com/office/drawing/2014/main" id="{2EFCA5F8-2322-4618-9000-E296A1B5768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33400" y="2138735"/>
            <a:ext cx="7240441" cy="3548559"/>
          </a:xfrm>
        </p:spPr>
        <p:txBody>
          <a:bodyPr rtlCol="0"/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4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Por departamento</a:t>
            </a:r>
            <a:r>
              <a:rPr lang="es-MX" sz="14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. Está involucrado un departamento o área de la empresa.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4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Interno.</a:t>
            </a:r>
            <a:r>
              <a:rPr lang="es-MX" sz="14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 Participan en el desarrollo del proyecto toda una empresa.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4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Matricial.</a:t>
            </a:r>
            <a:r>
              <a:rPr lang="es-MX" sz="14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Combinación de departamentos, para los que cada uno tiene una tarea y objetivo específico. El trabajo es más especializado y suele haber un Dirección de funciones.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4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Subcontratado o externo. </a:t>
            </a:r>
            <a:r>
              <a:rPr lang="es-MX" sz="14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empresa contrata a una consultora externa o un Interim Manager para la ejecución de un proyecto determinado. Por ejemplo, en transformaciones digitales, mejoras de procesos, cambios de estrategias o simplemente transformaciones culturales. Es fundamental que las empresas sean capaces de afrontar estos cambios, dirigidos por especialistas.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1222074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A2D9EB77-3854-428A-99DF-5F6FB999E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s-ES" smtClean="0"/>
              <a:pPr rtl="0"/>
              <a:t>17</a:t>
            </a:fld>
            <a:endParaRPr lang="es-ES" dirty="0"/>
          </a:p>
        </p:txBody>
      </p:sp>
      <p:sp>
        <p:nvSpPr>
          <p:cNvPr id="62" name="Marcador de texto 61">
            <a:extLst>
              <a:ext uri="{FF2B5EF4-FFF2-40B4-BE49-F238E27FC236}">
                <a16:creationId xmlns:a16="http://schemas.microsoft.com/office/drawing/2014/main" id="{B79AF253-AC40-4AA1-AFA7-9A4836DA01B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 rtlCol="0"/>
          <a:lstStyle/>
          <a:p>
            <a:pPr rtl="0"/>
            <a:r>
              <a:rPr lang="es-ES" dirty="0"/>
              <a:t>Nombre Apellidos</a:t>
            </a:r>
          </a:p>
        </p:txBody>
      </p:sp>
      <p:sp>
        <p:nvSpPr>
          <p:cNvPr id="63" name="Marcador de texto 62">
            <a:extLst>
              <a:ext uri="{FF2B5EF4-FFF2-40B4-BE49-F238E27FC236}">
                <a16:creationId xmlns:a16="http://schemas.microsoft.com/office/drawing/2014/main" id="{B4D30168-25CE-4C20-BBE9-2C5590AFEB4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 rtlCol="0"/>
          <a:lstStyle/>
          <a:p>
            <a:pPr rtl="0"/>
            <a:r>
              <a:rPr lang="es-ES" dirty="0"/>
              <a:t>Nombre Apellidos</a:t>
            </a:r>
          </a:p>
        </p:txBody>
      </p:sp>
      <p:sp>
        <p:nvSpPr>
          <p:cNvPr id="14" name="Marcador de texto 119">
            <a:extLst>
              <a:ext uri="{FF2B5EF4-FFF2-40B4-BE49-F238E27FC236}">
                <a16:creationId xmlns:a16="http://schemas.microsoft.com/office/drawing/2014/main" id="{E4C8DF3B-1E41-46C5-80F8-C3025F3326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s-ES" dirty="0"/>
          </a:p>
        </p:txBody>
      </p:sp>
      <p:pic>
        <p:nvPicPr>
          <p:cNvPr id="12" name="Marcador de posición de imagen 11">
            <a:extLst>
              <a:ext uri="{FF2B5EF4-FFF2-40B4-BE49-F238E27FC236}">
                <a16:creationId xmlns:a16="http://schemas.microsoft.com/office/drawing/2014/main" id="{5F9EA9A4-B365-45B0-9991-F68DF2337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8832" y="2223786"/>
            <a:ext cx="1005836" cy="1005836"/>
          </a:xfrm>
        </p:spPr>
      </p:pic>
      <p:pic>
        <p:nvPicPr>
          <p:cNvPr id="40" name="Marcador de posición de imagen 11">
            <a:extLst>
              <a:ext uri="{FF2B5EF4-FFF2-40B4-BE49-F238E27FC236}">
                <a16:creationId xmlns:a16="http://schemas.microsoft.com/office/drawing/2014/main" id="{9A1098EC-17B9-4663-931A-7EC2A74CDF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" b="79"/>
          <a:stretch/>
        </p:blipFill>
        <p:spPr>
          <a:xfrm>
            <a:off x="5426075" y="3663950"/>
            <a:ext cx="1006475" cy="1004888"/>
          </a:xfrm>
        </p:spPr>
      </p:pic>
      <p:pic>
        <p:nvPicPr>
          <p:cNvPr id="42" name="Marcador de posición de imagen 11">
            <a:extLst>
              <a:ext uri="{FF2B5EF4-FFF2-40B4-BE49-F238E27FC236}">
                <a16:creationId xmlns:a16="http://schemas.microsoft.com/office/drawing/2014/main" id="{42823932-792D-43FD-8EB3-8E8407FD80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8488" y="5089525"/>
            <a:ext cx="1006475" cy="1006475"/>
          </a:xfrm>
        </p:spPr>
      </p:pic>
      <p:pic>
        <p:nvPicPr>
          <p:cNvPr id="44" name="Marcador de posición de imagen 11">
            <a:extLst>
              <a:ext uri="{FF2B5EF4-FFF2-40B4-BE49-F238E27FC236}">
                <a16:creationId xmlns:a16="http://schemas.microsoft.com/office/drawing/2014/main" id="{74D86A10-BCCD-4CE2-9A36-D852A1A67C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7450" y="5089525"/>
            <a:ext cx="1006475" cy="1006475"/>
          </a:xfr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F918A433-B338-4E6E-9DF8-B6B8AAB66CF9}"/>
              </a:ext>
            </a:extLst>
          </p:cNvPr>
          <p:cNvSpPr/>
          <p:nvPr/>
        </p:nvSpPr>
        <p:spPr>
          <a:xfrm>
            <a:off x="533400" y="1698486"/>
            <a:ext cx="11125200" cy="4626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1" name="Marcador de texto 60">
            <a:extLst>
              <a:ext uri="{FF2B5EF4-FFF2-40B4-BE49-F238E27FC236}">
                <a16:creationId xmlns:a16="http://schemas.microsoft.com/office/drawing/2014/main" id="{2EFCA5F8-2322-4618-9000-E296A1B5768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33400" y="2138735"/>
            <a:ext cx="7240441" cy="3548559"/>
          </a:xfrm>
        </p:spPr>
        <p:txBody>
          <a:bodyPr rtlCol="0"/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5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Producción.</a:t>
            </a:r>
            <a:r>
              <a:rPr lang="es-MX" sz="15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 Orientado a producir un bien o servicio bajo un objetivo determinado.</a:t>
            </a:r>
            <a:endParaRPr lang="es-ES" sz="15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5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Sociales. </a:t>
            </a:r>
            <a:r>
              <a:rPr lang="es-MX" sz="15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Orientado a mejorar la calidad de vida de las personas.</a:t>
            </a:r>
            <a:endParaRPr lang="es-ES" sz="15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5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Educativos.</a:t>
            </a:r>
            <a:r>
              <a:rPr lang="es-MX" sz="15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 finalidad es formar a otras personas.</a:t>
            </a:r>
            <a:endParaRPr lang="es-ES" sz="15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5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Comunitarios.</a:t>
            </a:r>
            <a:r>
              <a:rPr lang="es-MX" sz="15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 Dirigidos también a personas, pero con la diferencia de que los beneficiarios participan en la ejecución de las actividades del proyecto.</a:t>
            </a:r>
            <a:endParaRPr lang="es-ES" sz="15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MX" sz="15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investigación.</a:t>
            </a:r>
            <a:r>
              <a:rPr lang="es-MX" sz="1500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 Orientado a experimentar para la innovación y análisis de conocimiento.</a:t>
            </a:r>
            <a:endParaRPr lang="es-ES" sz="15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s-ES" sz="1800" dirty="0"/>
          </a:p>
        </p:txBody>
      </p:sp>
      <p:sp>
        <p:nvSpPr>
          <p:cNvPr id="13" name="Título 9">
            <a:extLst>
              <a:ext uri="{FF2B5EF4-FFF2-40B4-BE49-F238E27FC236}">
                <a16:creationId xmlns:a16="http://schemas.microsoft.com/office/drawing/2014/main" id="{84B86097-AEA3-48FA-B5AE-33BB24502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rtlCol="0"/>
          <a:lstStyle/>
          <a:p>
            <a:pPr algn="ctr"/>
            <a:r>
              <a:rPr lang="es-ES" dirty="0"/>
              <a:t>Según su finalidad.</a:t>
            </a:r>
          </a:p>
        </p:txBody>
      </p:sp>
    </p:spTree>
    <p:extLst>
      <p:ext uri="{BB962C8B-B14F-4D97-AF65-F5344CB8AC3E}">
        <p14:creationId xmlns:p14="http://schemas.microsoft.com/office/powerpoint/2010/main" val="1390804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101D4ADB-79CE-478E-8FBE-53E59DEC9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s-ES" smtClean="0"/>
              <a:pPr rtl="0"/>
              <a:t>18</a:t>
            </a:fld>
            <a:endParaRPr lang="es-ES" dirty="0"/>
          </a:p>
        </p:txBody>
      </p:sp>
      <p:sp>
        <p:nvSpPr>
          <p:cNvPr id="5" name="Marcador de texto 119">
            <a:extLst>
              <a:ext uri="{FF2B5EF4-FFF2-40B4-BE49-F238E27FC236}">
                <a16:creationId xmlns:a16="http://schemas.microsoft.com/office/drawing/2014/main" id="{A8F5C4E3-6105-466B-A340-80D73DB22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s-ES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36D8B7C8-55F2-49D9-A8C1-5754C2A7D9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51900" y="3238500"/>
            <a:ext cx="914400" cy="914400"/>
          </a:xfrm>
          <a:prstGeom prst="rect">
            <a:avLst/>
          </a:prstGeom>
        </p:spPr>
      </p:pic>
      <p:sp>
        <p:nvSpPr>
          <p:cNvPr id="9" name="Marcador de contenido 12">
            <a:extLst>
              <a:ext uri="{FF2B5EF4-FFF2-40B4-BE49-F238E27FC236}">
                <a16:creationId xmlns:a16="http://schemas.microsoft.com/office/drawing/2014/main" id="{5F307770-38D8-49CA-BFD0-64F78C89348C}"/>
              </a:ext>
            </a:extLst>
          </p:cNvPr>
          <p:cNvSpPr txBox="1">
            <a:spLocks/>
          </p:cNvSpPr>
          <p:nvPr/>
        </p:nvSpPr>
        <p:spPr>
          <a:xfrm>
            <a:off x="548641" y="2667000"/>
            <a:ext cx="3261359" cy="2514600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endParaRPr lang="es-ES" dirty="0"/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37A78DF4-937E-4419-932E-CD5E651F3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5349240"/>
          </a:xfrm>
        </p:spPr>
        <p:txBody>
          <a:bodyPr>
            <a:normAutofit/>
          </a:bodyPr>
          <a:lstStyle/>
          <a:p>
            <a:pPr algn="ctr"/>
            <a:r>
              <a:rPr lang="es-ES" sz="3200" dirty="0"/>
              <a:t>DESARROLLO EMPRESARIAL</a:t>
            </a:r>
            <a:br>
              <a:rPr lang="es-ES" sz="3200" dirty="0"/>
            </a:br>
            <a:r>
              <a:rPr lang="es-ES" sz="3200" dirty="0"/>
              <a:t>William Noriko Aguilar López </a:t>
            </a:r>
            <a:br>
              <a:rPr lang="es-ES" sz="3200" dirty="0"/>
            </a:br>
            <a:r>
              <a:rPr lang="es-ES" sz="3200" dirty="0"/>
              <a:t>Universidad del Sureste</a:t>
            </a:r>
            <a:br>
              <a:rPr lang="es-ES" sz="3200" dirty="0"/>
            </a:br>
            <a:br>
              <a:rPr lang="es-ES" sz="3200" dirty="0"/>
            </a:br>
            <a:br>
              <a:rPr lang="es-ES" sz="3200" dirty="0"/>
            </a:br>
            <a:br>
              <a:rPr lang="es-ES" sz="3200" dirty="0"/>
            </a:br>
            <a:r>
              <a:rPr lang="es-ES" sz="3200" dirty="0"/>
              <a:t>ANA LAURA CULEBRO TORRES</a:t>
            </a:r>
            <a:br>
              <a:rPr lang="es-ES" sz="3200" dirty="0"/>
            </a:br>
            <a:r>
              <a:rPr lang="es-ES" sz="3200" dirty="0"/>
              <a:t>DESARROLLO EMPRESARIAL</a:t>
            </a:r>
            <a:br>
              <a:rPr lang="es-ES" sz="3200" dirty="0"/>
            </a:br>
            <a:r>
              <a:rPr lang="es-ES" sz="3200" dirty="0"/>
              <a:t>Comitán de Domínguez, Chiapas a 22 de mayo del 2020.</a:t>
            </a:r>
          </a:p>
        </p:txBody>
      </p:sp>
    </p:spTree>
    <p:extLst>
      <p:ext uri="{BB962C8B-B14F-4D97-AF65-F5344CB8AC3E}">
        <p14:creationId xmlns:p14="http://schemas.microsoft.com/office/powerpoint/2010/main" val="2500734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833586-55C8-4BF5-9DCD-36DB288E5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4310608"/>
          </a:xfrm>
        </p:spPr>
        <p:txBody>
          <a:bodyPr>
            <a:normAutofit/>
          </a:bodyPr>
          <a:lstStyle/>
          <a:p>
            <a:pPr algn="ctr"/>
            <a:r>
              <a:rPr lang="es-ES" dirty="0"/>
              <a:t>Bibliografía</a:t>
            </a:r>
            <a:br>
              <a:rPr lang="es-ES" dirty="0"/>
            </a:br>
            <a:br>
              <a:rPr lang="es-ES" dirty="0"/>
            </a:br>
            <a:r>
              <a:rPr lang="es-ES" dirty="0">
                <a:hlinkClick r:id="rId2"/>
              </a:rPr>
              <a:t>https://www.significados.com/lider/</a:t>
            </a:r>
            <a:br>
              <a:rPr lang="es-ES" dirty="0"/>
            </a:br>
            <a:r>
              <a:rPr lang="es-ES" dirty="0">
                <a:hlinkClick r:id="rId3"/>
              </a:rPr>
              <a:t>https://www.losrecursoshumanos.com/las-estructuras-en-las-organizaciones/</a:t>
            </a:r>
            <a:br>
              <a:rPr lang="es-ES" dirty="0"/>
            </a:br>
            <a:r>
              <a:rPr lang="es-ES" sz="3600" dirty="0"/>
              <a:t>ANA LAURA CULEBRO TORRES (2019) DESARROLLO</a:t>
            </a:r>
            <a:br>
              <a:rPr lang="es-ES" sz="3600" dirty="0"/>
            </a:br>
            <a:r>
              <a:rPr lang="es-ES" sz="3600" dirty="0"/>
              <a:t>EMPRESARIAL, Antología, UDS</a:t>
            </a:r>
            <a:endParaRPr lang="es-ES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EC5832B-96EA-45D8-BC5A-EF983ECF77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rtl="0"/>
            <a:fld id="{4FAB73BC-B049-4115-A692-8D63A059BFB8}" type="slidenum">
              <a:rPr lang="es-ES" noProof="0" smtClean="0"/>
              <a:pPr rtl="0"/>
              <a:t>19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218482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1">
            <a:extLst>
              <a:ext uri="{FF2B5EF4-FFF2-40B4-BE49-F238E27FC236}">
                <a16:creationId xmlns:a16="http://schemas.microsoft.com/office/drawing/2014/main" id="{94C582A2-A406-4C9B-A3DA-BA4EECAB3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/>
            <a:r>
              <a:rPr lang="es-ES" dirty="0"/>
              <a:t>¿Qué ES UN PROYECTO?</a:t>
            </a:r>
          </a:p>
        </p:txBody>
      </p:sp>
      <p:sp>
        <p:nvSpPr>
          <p:cNvPr id="13" name="Marcador de contenido 12">
            <a:extLst>
              <a:ext uri="{FF2B5EF4-FFF2-40B4-BE49-F238E27FC236}">
                <a16:creationId xmlns:a16="http://schemas.microsoft.com/office/drawing/2014/main" id="{556610ED-3E2D-4E6A-ABD0-150F203E6B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1039" y="2276871"/>
            <a:ext cx="6388468" cy="3974863"/>
          </a:xfrm>
        </p:spPr>
        <p:txBody>
          <a:bodyPr rtlCol="0">
            <a:normAutofit/>
          </a:bodyPr>
          <a:lstStyle/>
          <a:p>
            <a:r>
              <a:rPr lang="es-ES" dirty="0"/>
              <a:t>un proyecto es una planificación ordenada y estricta de una serie de pasos o métodos que se ejecutaran ya sea para mejorar, analizar o reinventar una empresa, producto o forma de trabajar.</a:t>
            </a:r>
          </a:p>
          <a:p>
            <a:r>
              <a:rPr lang="es-ES" dirty="0"/>
              <a:t>Un proyecto es una herramienta o instrumento que busca recopilar, crear, analizar en forma sistemática un conjunto de datos y antecedentes, para la obtención de resultados esperados. Es de gran importancia porque permite organizar el entorno de trabajo.</a:t>
            </a:r>
          </a:p>
          <a:p>
            <a:r>
              <a:rPr lang="es-ES" dirty="0"/>
              <a:t>Un proyecto es una ruta para el logro de conocimiento específico en una determinada área o situación en particular, a través de la recolección y el análisis de datos.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E4C965B6-7E38-4D37-8DC4-198F7E2181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es-ES" dirty="0"/>
              <a:t>Definiciones de PROYECTO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5F44A039-11AB-474F-8746-9A34D1C39C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s-ES" smtClean="0"/>
              <a:pPr/>
              <a:t>2</a:t>
            </a:fld>
            <a:endParaRPr lang="es-ES" dirty="0"/>
          </a:p>
        </p:txBody>
      </p:sp>
      <p:sp>
        <p:nvSpPr>
          <p:cNvPr id="18" name="Marcador de texto 119">
            <a:extLst>
              <a:ext uri="{FF2B5EF4-FFF2-40B4-BE49-F238E27FC236}">
                <a16:creationId xmlns:a16="http://schemas.microsoft.com/office/drawing/2014/main" id="{6E5B80C5-6B42-4867-88CC-660291DD3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s-ES" dirty="0"/>
          </a:p>
        </p:txBody>
      </p:sp>
      <p:pic>
        <p:nvPicPr>
          <p:cNvPr id="10" name="Marcador de posición de imagen 5">
            <a:extLst>
              <a:ext uri="{FF2B5EF4-FFF2-40B4-BE49-F238E27FC236}">
                <a16:creationId xmlns:a16="http://schemas.microsoft.com/office/drawing/2014/main" id="{D2A5B748-37FD-448D-997E-B1D332658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F53A8BE-FB39-427F-99CF-1FBEDEABCC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2107926"/>
            <a:ext cx="3231342" cy="218517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E1D13DB-1087-4302-BB75-17F9388773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7425" y="2178159"/>
            <a:ext cx="3999135" cy="250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725472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FFBCF731-478B-42B2-B3C6-ECCC3D68E0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329286" cy="6858000"/>
          </a:xfrm>
        </p:spPr>
      </p:pic>
      <p:sp>
        <p:nvSpPr>
          <p:cNvPr id="74" name="Marcador de texto 73">
            <a:extLst>
              <a:ext uri="{FF2B5EF4-FFF2-40B4-BE49-F238E27FC236}">
                <a16:creationId xmlns:a16="http://schemas.microsoft.com/office/drawing/2014/main" id="{C20719F7-6849-4C36-ACDB-C1AE2AAC7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3" name="Título 42">
            <a:extLst>
              <a:ext uri="{FF2B5EF4-FFF2-40B4-BE49-F238E27FC236}">
                <a16:creationId xmlns:a16="http://schemas.microsoft.com/office/drawing/2014/main" id="{CF39D3B5-ABDB-4DFF-8107-EF97569C9B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799728"/>
            <a:ext cx="4114800" cy="1981200"/>
          </a:xfrm>
        </p:spPr>
        <p:txBody>
          <a:bodyPr rtlCol="0"/>
          <a:lstStyle/>
          <a:p>
            <a:r>
              <a:rPr lang="es-ES" dirty="0"/>
              <a:t>“Tipos de proyectos”</a:t>
            </a:r>
          </a:p>
        </p:txBody>
      </p:sp>
      <p:sp>
        <p:nvSpPr>
          <p:cNvPr id="44" name="Subtítulo 43">
            <a:extLst>
              <a:ext uri="{FF2B5EF4-FFF2-40B4-BE49-F238E27FC236}">
                <a16:creationId xmlns:a16="http://schemas.microsoft.com/office/drawing/2014/main" id="{F522C824-2C48-4465-AABE-F46286D9EC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81486" y="1761381"/>
            <a:ext cx="4876800" cy="4747109"/>
          </a:xfrm>
        </p:spPr>
        <p:txBody>
          <a:bodyPr rtlCol="0">
            <a:normAutofit/>
          </a:bodyPr>
          <a:lstStyle/>
          <a:p>
            <a:r>
              <a:rPr lang="es-ES" sz="1400" dirty="0"/>
              <a:t>&gt; Proyectos productivos o privados son aquellos que su objetivo es obtener lucro.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sz="1400" dirty="0"/>
          </a:p>
          <a:p>
            <a:r>
              <a:rPr lang="es-ES" sz="1400" dirty="0"/>
              <a:t>&gt; Proyectos públicos o sociales estos proyectos no buscan fines de lucro y su objetivo es alcanzar un impacto importante dentro de la población.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sz="1400" dirty="0"/>
          </a:p>
          <a:p>
            <a:r>
              <a:rPr lang="es-ES" sz="1400" dirty="0"/>
              <a:t>&gt; Proyectos comunitarios estos proyectos ayudan a mejorar el aspecto de una comunidad urbana o rural con el objetivo de satisfacer necesidades </a:t>
            </a:r>
          </a:p>
          <a:p>
            <a:endParaRPr lang="es-ES" sz="1400" dirty="0"/>
          </a:p>
          <a:p>
            <a:r>
              <a:rPr lang="es-ES" sz="1400" dirty="0"/>
              <a:t>&gt; Proyectos de vida. Aquellos que se centran en los deseos de vida de un individuo y sus probabilidades reales de conseguir la autorrealización.</a:t>
            </a:r>
          </a:p>
          <a:p>
            <a:endParaRPr lang="es-ES" sz="1400" dirty="0"/>
          </a:p>
          <a:p>
            <a:r>
              <a:rPr lang="es-ES" sz="1400" dirty="0"/>
              <a:t>&gt; Proyectos de investigación. Aquellos cuyo objetivo es la documentación o adquisición de fuentes y materiales en torno a una tema elegido, tal y como sucede en las Ad.</a:t>
            </a:r>
          </a:p>
          <a:p>
            <a:endParaRPr lang="es-ES" dirty="0"/>
          </a:p>
        </p:txBody>
      </p:sp>
      <p:sp>
        <p:nvSpPr>
          <p:cNvPr id="75" name="Marcador de texto 74">
            <a:extLst>
              <a:ext uri="{FF2B5EF4-FFF2-40B4-BE49-F238E27FC236}">
                <a16:creationId xmlns:a16="http://schemas.microsoft.com/office/drawing/2014/main" id="{6488F643-327C-4A41-9703-B4932AF5A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381000" y="1677419"/>
            <a:ext cx="1219200" cy="225818"/>
          </a:xfrm>
        </p:spPr>
        <p:txBody>
          <a:bodyPr rtlCol="0">
            <a:normAutofit fontScale="55000" lnSpcReduction="20000"/>
          </a:bodyPr>
          <a:lstStyle/>
          <a:p>
            <a:pPr rtl="0"/>
            <a:endParaRPr lang="es-ES" dirty="0"/>
          </a:p>
        </p:txBody>
      </p:sp>
      <p:sp>
        <p:nvSpPr>
          <p:cNvPr id="76" name="Marcador de texto 75">
            <a:extLst>
              <a:ext uri="{FF2B5EF4-FFF2-40B4-BE49-F238E27FC236}">
                <a16:creationId xmlns:a16="http://schemas.microsoft.com/office/drawing/2014/main" id="{8EE4272D-3A75-4E40-B1D6-C8D1636AB5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16200000">
            <a:off x="5029200" y="1677420"/>
            <a:ext cx="1219200" cy="225818"/>
          </a:xfrm>
        </p:spPr>
        <p:txBody>
          <a:bodyPr rtlCol="0">
            <a:normAutofit fontScale="55000" lnSpcReduction="20000"/>
          </a:bodyPr>
          <a:lstStyle/>
          <a:p>
            <a:pPr rtl="0"/>
            <a:endParaRPr lang="es-ES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66C2A3F-2270-403D-BA79-EA0BFA9925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2575" y="3068960"/>
            <a:ext cx="3524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316750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AF890B92-D44D-461B-A5E6-D4F348791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2976"/>
            <a:ext cx="12191999" cy="3278423"/>
          </a:xfrm>
        </p:spPr>
      </p:pic>
      <p:sp>
        <p:nvSpPr>
          <p:cNvPr id="12" name="Título 11">
            <a:extLst>
              <a:ext uri="{FF2B5EF4-FFF2-40B4-BE49-F238E27FC236}">
                <a16:creationId xmlns:a16="http://schemas.microsoft.com/office/drawing/2014/main" id="{94C582A2-A406-4C9B-A3DA-BA4EECAB3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/>
            <a:r>
              <a:rPr lang="es-ES" dirty="0"/>
              <a:t>Pasos de un proyecto</a:t>
            </a:r>
          </a:p>
        </p:txBody>
      </p:sp>
      <p:sp>
        <p:nvSpPr>
          <p:cNvPr id="34" name="Marcador de texto 33">
            <a:extLst>
              <a:ext uri="{FF2B5EF4-FFF2-40B4-BE49-F238E27FC236}">
                <a16:creationId xmlns:a16="http://schemas.microsoft.com/office/drawing/2014/main" id="{29455ACD-CCC6-4BEC-AA79-DC1C69D087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13" name="Marcador de contenido 12">
            <a:extLst>
              <a:ext uri="{FF2B5EF4-FFF2-40B4-BE49-F238E27FC236}">
                <a16:creationId xmlns:a16="http://schemas.microsoft.com/office/drawing/2014/main" id="{556610ED-3E2D-4E6A-ABD0-150F203E6B46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 rtlCol="0">
            <a:normAutofit/>
          </a:bodyPr>
          <a:lstStyle/>
          <a:p>
            <a:r>
              <a:rPr lang="es-ES" sz="1600" dirty="0"/>
              <a:t>&gt; Los proyectos están compuestos por 4 etapas: I.- Diagnóstico. En esta parte se encargar de evaluar la necesidad y la oportunidad del proyecto, siempre y cuando ya estén determinadas las condiciones en la que se desea ejecutar. II.- Diseño. Se diseña las tácticas y estrategias para que lleguen al éxito esperado(objetivos). III.- Ejecución. Se pone en práctica todas las tácticas y estrategias. IV.- Evaluación. Se revisan y analizan los resultados arrojados, con el fin de ir mejorando y acumulando los factores que otorgan éxito a largo tiempo. </a:t>
            </a:r>
          </a:p>
        </p:txBody>
      </p:sp>
      <p:pic>
        <p:nvPicPr>
          <p:cNvPr id="39" name="Marcador de posición de imagen 38">
            <a:extLst>
              <a:ext uri="{FF2B5EF4-FFF2-40B4-BE49-F238E27FC236}">
                <a16:creationId xmlns:a16="http://schemas.microsoft.com/office/drawing/2014/main" id="{D15B262E-3234-4E0C-A890-B69314333F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53" r="853"/>
          <a:stretch>
            <a:fillRect/>
          </a:stretch>
        </p:blipFill>
        <p:spPr/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A6C6147-EB04-429F-9D41-52F18DE23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s-ES" smtClean="0"/>
              <a:pPr rtl="0"/>
              <a:t>4</a:t>
            </a:fld>
            <a:endParaRPr lang="es-ES" dirty="0"/>
          </a:p>
        </p:txBody>
      </p:sp>
      <p:sp>
        <p:nvSpPr>
          <p:cNvPr id="32" name="Marcador de texto 119">
            <a:extLst>
              <a:ext uri="{FF2B5EF4-FFF2-40B4-BE49-F238E27FC236}">
                <a16:creationId xmlns:a16="http://schemas.microsoft.com/office/drawing/2014/main" id="{D9043C6D-0761-489D-8401-7F976D80BA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s-ES" dirty="0"/>
          </a:p>
        </p:txBody>
      </p:sp>
      <p:sp>
        <p:nvSpPr>
          <p:cNvPr id="40" name="Forma libre: Forma 39">
            <a:extLst>
              <a:ext uri="{FF2B5EF4-FFF2-40B4-BE49-F238E27FC236}">
                <a16:creationId xmlns:a16="http://schemas.microsoft.com/office/drawing/2014/main" id="{CD5E95B5-674E-4A3A-A7C5-83CFC41142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C36A050-7AEB-471B-AA52-7BBD9D7816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4955" y="4494891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204929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FFBCF731-478B-42B2-B3C6-ECCC3D68E0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329286" cy="6858000"/>
          </a:xfrm>
        </p:spPr>
      </p:pic>
      <p:sp>
        <p:nvSpPr>
          <p:cNvPr id="74" name="Marcador de texto 73">
            <a:extLst>
              <a:ext uri="{FF2B5EF4-FFF2-40B4-BE49-F238E27FC236}">
                <a16:creationId xmlns:a16="http://schemas.microsoft.com/office/drawing/2014/main" id="{C20719F7-6849-4C36-ACDB-C1AE2AAC7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3" name="Título 42">
            <a:extLst>
              <a:ext uri="{FF2B5EF4-FFF2-40B4-BE49-F238E27FC236}">
                <a16:creationId xmlns:a16="http://schemas.microsoft.com/office/drawing/2014/main" id="{CF39D3B5-ABDB-4DFF-8107-EF97569C9B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r>
              <a:rPr lang="es-ES" dirty="0"/>
              <a:t>“Elementos de un proyecto”</a:t>
            </a:r>
          </a:p>
        </p:txBody>
      </p:sp>
      <p:sp>
        <p:nvSpPr>
          <p:cNvPr id="44" name="Subtítulo 43">
            <a:extLst>
              <a:ext uri="{FF2B5EF4-FFF2-40B4-BE49-F238E27FC236}">
                <a16:creationId xmlns:a16="http://schemas.microsoft.com/office/drawing/2014/main" id="{F522C824-2C48-4465-AABE-F46286D9EC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7509" y="2111152"/>
            <a:ext cx="4876800" cy="4464496"/>
          </a:xfrm>
        </p:spPr>
        <p:txBody>
          <a:bodyPr rtlCol="0">
            <a:normAutofit fontScale="92500" lnSpcReduction="20000"/>
          </a:bodyPr>
          <a:lstStyle/>
          <a:p>
            <a:r>
              <a:rPr lang="es-ES" dirty="0"/>
              <a:t>Los proyectos suelen constar de los siguientes elementos:</a:t>
            </a:r>
          </a:p>
          <a:p>
            <a:r>
              <a:rPr lang="es-ES" dirty="0"/>
              <a:t>•	Finalidad y objetivos. Apartado en que se explica el problema que el proyecto vendría a solucionar, los fines que persigue y las metas concretas, generales y específicas.</a:t>
            </a:r>
          </a:p>
          <a:p>
            <a:r>
              <a:rPr lang="es-ES" dirty="0"/>
              <a:t>•	Producto o servicio. Aquí se hace una descripción detallada del producto final que se desea obtener, explicando el modo en que esto respondería a lo planteado en los objetivos y también a su área de ejecución, es decir, a otro tipo de situaciones parecidas.</a:t>
            </a:r>
          </a:p>
          <a:p>
            <a:r>
              <a:rPr lang="es-ES" dirty="0"/>
              <a:t>•	Cronograma de actividades. Se explican los pasos a seguir para cumplir los objetivos, ordenados cronológicamente y detallando la cantidad de tiempo que requeriría su satisfacción.</a:t>
            </a:r>
          </a:p>
          <a:p>
            <a:r>
              <a:rPr lang="es-ES" dirty="0"/>
              <a:t>•	Presupuesto. El costo que la aplicación del proyecto tendrá para sus destinatarios, así como el modo detallado en que se empleará el dinero en cada fase del proyecto.</a:t>
            </a:r>
          </a:p>
          <a:p>
            <a:r>
              <a:rPr lang="es-ES" dirty="0"/>
              <a:t>•	Resultados esperados. Un detallado de los resultados que se desea obtener mediante la aplicación del proyecto, a menudo acompañados de sus márgenes de riesgo y de ganancia.</a:t>
            </a:r>
          </a:p>
        </p:txBody>
      </p:sp>
      <p:sp>
        <p:nvSpPr>
          <p:cNvPr id="75" name="Marcador de texto 74">
            <a:extLst>
              <a:ext uri="{FF2B5EF4-FFF2-40B4-BE49-F238E27FC236}">
                <a16:creationId xmlns:a16="http://schemas.microsoft.com/office/drawing/2014/main" id="{6488F643-327C-4A41-9703-B4932AF5A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>
            <a:normAutofit fontScale="55000" lnSpcReduction="20000"/>
          </a:bodyPr>
          <a:lstStyle/>
          <a:p>
            <a:pPr rtl="0"/>
            <a:endParaRPr lang="es-ES" dirty="0"/>
          </a:p>
        </p:txBody>
      </p:sp>
      <p:sp>
        <p:nvSpPr>
          <p:cNvPr id="76" name="Marcador de texto 75">
            <a:extLst>
              <a:ext uri="{FF2B5EF4-FFF2-40B4-BE49-F238E27FC236}">
                <a16:creationId xmlns:a16="http://schemas.microsoft.com/office/drawing/2014/main" id="{8EE4272D-3A75-4E40-B1D6-C8D1636AB5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>
            <a:normAutofit fontScale="55000" lnSpcReduction="20000"/>
          </a:bodyPr>
          <a:lstStyle/>
          <a:p>
            <a:pPr rtl="0"/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DE094ED-053B-4B69-9FD6-DB05A13CD8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5129" y="609600"/>
            <a:ext cx="2343150" cy="19526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B83285A-8D6D-479F-BF03-51F55E98B2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986" y="581024"/>
            <a:ext cx="2318622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021038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E02B9606-F9BC-40CD-9467-6348ACE41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A682397A-D234-4487-8E63-23B79C76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13" name="Título 12">
            <a:extLst>
              <a:ext uri="{FF2B5EF4-FFF2-40B4-BE49-F238E27FC236}">
                <a16:creationId xmlns:a16="http://schemas.microsoft.com/office/drawing/2014/main" id="{D7199992-58FE-4335-A811-6AFA96B55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/>
            <a:r>
              <a:rPr lang="es-ES" dirty="0"/>
              <a:t>Estructuras organizacionales.</a:t>
            </a:r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CF8FCB52-DD55-48F6-9F4A-D2A0F6586E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69052256"/>
      </p:ext>
    </p:extLst>
  </p:cSld>
  <p:clrMapOvr>
    <a:masterClrMapping/>
  </p:clrMapOvr>
  <p:transition spd="slow">
    <p:cover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FFBCF731-478B-42B2-B3C6-ECCC3D68E0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329286" cy="6858000"/>
          </a:xfrm>
        </p:spPr>
      </p:pic>
      <p:sp>
        <p:nvSpPr>
          <p:cNvPr id="74" name="Marcador de texto 73">
            <a:extLst>
              <a:ext uri="{FF2B5EF4-FFF2-40B4-BE49-F238E27FC236}">
                <a16:creationId xmlns:a16="http://schemas.microsoft.com/office/drawing/2014/main" id="{C20719F7-6849-4C36-ACDB-C1AE2AAC7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609600"/>
            <a:ext cx="5105400" cy="6248400"/>
          </a:xfrm>
        </p:spPr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3" name="Título 42">
            <a:extLst>
              <a:ext uri="{FF2B5EF4-FFF2-40B4-BE49-F238E27FC236}">
                <a16:creationId xmlns:a16="http://schemas.microsoft.com/office/drawing/2014/main" id="{CF39D3B5-ABDB-4DFF-8107-EF97569C9B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453" y="548680"/>
            <a:ext cx="5182993" cy="1981200"/>
          </a:xfrm>
        </p:spPr>
        <p:txBody>
          <a:bodyPr rtlCol="0"/>
          <a:lstStyle/>
          <a:p>
            <a:r>
              <a:rPr lang="es-ES" dirty="0"/>
              <a:t>“que son Las Estructuras organizacionales”</a:t>
            </a:r>
          </a:p>
        </p:txBody>
      </p:sp>
      <p:sp>
        <p:nvSpPr>
          <p:cNvPr id="44" name="Subtítulo 43">
            <a:extLst>
              <a:ext uri="{FF2B5EF4-FFF2-40B4-BE49-F238E27FC236}">
                <a16:creationId xmlns:a16="http://schemas.microsoft.com/office/drawing/2014/main" id="{F522C824-2C48-4465-AABE-F46286D9EC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272" y="2164904"/>
            <a:ext cx="4876800" cy="3984739"/>
          </a:xfrm>
        </p:spPr>
        <p:txBody>
          <a:bodyPr rtlCol="0">
            <a:normAutofit/>
          </a:bodyPr>
          <a:lstStyle/>
          <a:p>
            <a:r>
              <a:rPr lang="es-ES" sz="2000" dirty="0">
                <a:solidFill>
                  <a:schemeClr val="tx1"/>
                </a:solidFill>
              </a:rPr>
              <a:t>La estructura organizacional es la manera en que las actividades de una organización se dividen, organizan y coordinan entre sí.</a:t>
            </a:r>
          </a:p>
          <a:p>
            <a:r>
              <a:rPr lang="es-ES" sz="2000" dirty="0">
                <a:solidFill>
                  <a:schemeClr val="tx1"/>
                </a:solidFill>
              </a:rPr>
              <a:t>De hecho, Todas las empresas tienen una estructura organizacional que las define. Los objetivos y metas a conseguir determinan cómo están organizadas las compañías en niveles jerárquicos, departamentales, funcionales, entre muchas otras unidades de negocio.</a:t>
            </a:r>
          </a:p>
        </p:txBody>
      </p:sp>
      <p:sp>
        <p:nvSpPr>
          <p:cNvPr id="75" name="Marcador de texto 74">
            <a:extLst>
              <a:ext uri="{FF2B5EF4-FFF2-40B4-BE49-F238E27FC236}">
                <a16:creationId xmlns:a16="http://schemas.microsoft.com/office/drawing/2014/main" id="{6488F643-327C-4A41-9703-B4932AF5A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-233338" y="1426371"/>
            <a:ext cx="1219200" cy="225818"/>
          </a:xfrm>
        </p:spPr>
        <p:txBody>
          <a:bodyPr rtlCol="0">
            <a:normAutofit fontScale="55000" lnSpcReduction="20000"/>
          </a:bodyPr>
          <a:lstStyle/>
          <a:p>
            <a:pPr rtl="0"/>
            <a:endParaRPr lang="es-ES" dirty="0"/>
          </a:p>
        </p:txBody>
      </p:sp>
      <p:sp>
        <p:nvSpPr>
          <p:cNvPr id="76" name="Marcador de texto 75">
            <a:extLst>
              <a:ext uri="{FF2B5EF4-FFF2-40B4-BE49-F238E27FC236}">
                <a16:creationId xmlns:a16="http://schemas.microsoft.com/office/drawing/2014/main" id="{8EE4272D-3A75-4E40-B1D6-C8D1636AB5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16200000">
            <a:off x="5134755" y="1426371"/>
            <a:ext cx="1219200" cy="225818"/>
          </a:xfrm>
        </p:spPr>
        <p:txBody>
          <a:bodyPr rtlCol="0">
            <a:normAutofit fontScale="55000" lnSpcReduction="20000"/>
          </a:bodyPr>
          <a:lstStyle/>
          <a:p>
            <a:pPr rtl="0"/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1AB4DAD-0ACB-4923-BFE4-3FEB3012E6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1116" y="2406925"/>
            <a:ext cx="4723141" cy="354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975824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1">
            <a:extLst>
              <a:ext uri="{FF2B5EF4-FFF2-40B4-BE49-F238E27FC236}">
                <a16:creationId xmlns:a16="http://schemas.microsoft.com/office/drawing/2014/main" id="{94C582A2-A406-4C9B-A3DA-BA4EECAB3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420" y="789953"/>
            <a:ext cx="10805160" cy="707886"/>
          </a:xfrm>
        </p:spPr>
        <p:txBody>
          <a:bodyPr rtlCol="0"/>
          <a:lstStyle/>
          <a:p>
            <a:pPr algn="ctr"/>
            <a:r>
              <a:rPr lang="es-ES" dirty="0"/>
              <a:t>principales tipos de estructuras organizacionales</a:t>
            </a:r>
          </a:p>
        </p:txBody>
      </p:sp>
      <p:sp>
        <p:nvSpPr>
          <p:cNvPr id="13" name="Marcador de contenido 12">
            <a:extLst>
              <a:ext uri="{FF2B5EF4-FFF2-40B4-BE49-F238E27FC236}">
                <a16:creationId xmlns:a16="http://schemas.microsoft.com/office/drawing/2014/main" id="{556610ED-3E2D-4E6A-ABD0-150F203E6B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41837" y="1801040"/>
            <a:ext cx="4614232" cy="1246437"/>
          </a:xfrm>
        </p:spPr>
        <p:txBody>
          <a:bodyPr rtlCol="0"/>
          <a:lstStyle/>
          <a:p>
            <a:r>
              <a:rPr lang="es-ES" sz="1600" dirty="0"/>
              <a:t>Las empresas se organizan por las divisiones de negocio.</a:t>
            </a:r>
          </a:p>
        </p:txBody>
      </p:sp>
      <p:sp>
        <p:nvSpPr>
          <p:cNvPr id="24" name="Marcador de texto 23">
            <a:extLst>
              <a:ext uri="{FF2B5EF4-FFF2-40B4-BE49-F238E27FC236}">
                <a16:creationId xmlns:a16="http://schemas.microsoft.com/office/drawing/2014/main" id="{2BE63BA8-EAF4-4B88-8D23-BEF6AA60CC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r>
              <a:rPr lang="es-ES" dirty="0"/>
              <a:t>Divisional.</a:t>
            </a:r>
          </a:p>
        </p:txBody>
      </p:sp>
      <p:pic>
        <p:nvPicPr>
          <p:cNvPr id="85" name="Marcador de posición de imagen 84">
            <a:extLst>
              <a:ext uri="{FF2B5EF4-FFF2-40B4-BE49-F238E27FC236}">
                <a16:creationId xmlns:a16="http://schemas.microsoft.com/office/drawing/2014/main" id="{F738FFEE-D221-419F-9925-DFE3C2A81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28275" t="-29639" r="-28275" b="-29639"/>
          <a:stretch/>
        </p:blipFill>
        <p:spPr>
          <a:xfrm>
            <a:off x="5756426" y="1935993"/>
            <a:ext cx="1094116" cy="1113108"/>
          </a:xfrm>
        </p:spPr>
      </p:pic>
      <p:sp>
        <p:nvSpPr>
          <p:cNvPr id="23" name="Marcador de contenido 22">
            <a:extLst>
              <a:ext uri="{FF2B5EF4-FFF2-40B4-BE49-F238E27FC236}">
                <a16:creationId xmlns:a16="http://schemas.microsoft.com/office/drawing/2014/main" id="{2F8BDB9A-6E49-4052-924A-83FDD2B0A487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 rtlCol="0"/>
          <a:lstStyle/>
          <a:p>
            <a:r>
              <a:rPr lang="es-ES" sz="1600" dirty="0"/>
              <a:t>La estructura organizacional funcional se basa en las tareas de cada colaborador.</a:t>
            </a:r>
          </a:p>
        </p:txBody>
      </p:sp>
      <p:sp>
        <p:nvSpPr>
          <p:cNvPr id="25" name="Marcador de texto 24">
            <a:extLst>
              <a:ext uri="{FF2B5EF4-FFF2-40B4-BE49-F238E27FC236}">
                <a16:creationId xmlns:a16="http://schemas.microsoft.com/office/drawing/2014/main" id="{34818BA8-E954-4497-B8B9-B67D92F6032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r>
              <a:rPr lang="es-ES" dirty="0"/>
              <a:t>Funcional. </a:t>
            </a:r>
          </a:p>
        </p:txBody>
      </p:sp>
      <p:pic>
        <p:nvPicPr>
          <p:cNvPr id="87" name="Marcador de posición de imagen 86">
            <a:extLst>
              <a:ext uri="{FF2B5EF4-FFF2-40B4-BE49-F238E27FC236}">
                <a16:creationId xmlns:a16="http://schemas.microsoft.com/office/drawing/2014/main" id="{BA712089-DDBF-4741-BA71-63A6F987EA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4968" t="-26383" r="-24968" b="-26383"/>
          <a:stretch/>
        </p:blipFill>
        <p:spPr>
          <a:xfrm>
            <a:off x="4774508" y="3502811"/>
            <a:ext cx="1094116" cy="1113108"/>
          </a:xfrm>
        </p:spPr>
      </p:pic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1B0F4F9B-7D29-4BED-87FB-3F3D172471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s-ES" smtClean="0"/>
              <a:pPr rtl="0"/>
              <a:t>8</a:t>
            </a:fld>
            <a:endParaRPr lang="es-ES" dirty="0"/>
          </a:p>
        </p:txBody>
      </p:sp>
      <p:sp>
        <p:nvSpPr>
          <p:cNvPr id="34" name="Marcador de contenido 33">
            <a:extLst>
              <a:ext uri="{FF2B5EF4-FFF2-40B4-BE49-F238E27FC236}">
                <a16:creationId xmlns:a16="http://schemas.microsoft.com/office/drawing/2014/main" id="{38AA8C13-AFD3-4C46-AEA7-67BEBF73986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949699" y="5216519"/>
            <a:ext cx="6514359" cy="914490"/>
          </a:xfrm>
        </p:spPr>
        <p:txBody>
          <a:bodyPr rtlCol="0"/>
          <a:lstStyle/>
          <a:p>
            <a:r>
              <a:rPr lang="es-ES" sz="1600" dirty="0"/>
              <a:t>Integra una estructura funcional y por proyectos. Los equipos de trabajo tienen varios proyectos, en los que cada miembro desempeña una misma función.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9105FAE-96F0-43A6-B386-AAE4E62C6E8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79992" y="5362089"/>
            <a:ext cx="3200400" cy="424732"/>
          </a:xfrm>
        </p:spPr>
        <p:txBody>
          <a:bodyPr rtlCol="0"/>
          <a:lstStyle/>
          <a:p>
            <a:r>
              <a:rPr lang="es-ES" dirty="0"/>
              <a:t>Matricial.</a:t>
            </a:r>
          </a:p>
        </p:txBody>
      </p:sp>
      <p:pic>
        <p:nvPicPr>
          <p:cNvPr id="89" name="Marcador de posición de imagen 88">
            <a:extLst>
              <a:ext uri="{FF2B5EF4-FFF2-40B4-BE49-F238E27FC236}">
                <a16:creationId xmlns:a16="http://schemas.microsoft.com/office/drawing/2014/main" id="{C8671B21-B5F4-4BFE-A90B-A16041BB7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18093" t="-19179" r="-18093" b="-19179"/>
          <a:stretch/>
        </p:blipFill>
        <p:spPr>
          <a:xfrm>
            <a:off x="3680392" y="5017901"/>
            <a:ext cx="1094116" cy="1113108"/>
          </a:xfrm>
        </p:spPr>
      </p:pic>
      <p:sp>
        <p:nvSpPr>
          <p:cNvPr id="29" name="Marcador de texto 119">
            <a:extLst>
              <a:ext uri="{FF2B5EF4-FFF2-40B4-BE49-F238E27FC236}">
                <a16:creationId xmlns:a16="http://schemas.microsoft.com/office/drawing/2014/main" id="{4DE3975B-F441-486B-9317-C176CC96BC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s-ES" dirty="0"/>
          </a:p>
        </p:txBody>
      </p: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66F01420-E00A-46BC-9AE5-EDE89E81F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48640" y="3263024"/>
            <a:ext cx="438912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CD210877-354A-400E-B4FF-A1264FC8AB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48640" y="4803978"/>
            <a:ext cx="32004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>
            <a:extLst>
              <a:ext uri="{FF2B5EF4-FFF2-40B4-BE49-F238E27FC236}">
                <a16:creationId xmlns:a16="http://schemas.microsoft.com/office/drawing/2014/main" id="{E0F28F5D-6CAA-4B6F-AC4D-9CBAF8A93D9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79976" y="2223613"/>
            <a:ext cx="781845" cy="55731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74A242-D1E7-4D71-B25F-F3B4D272FAA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3259" b="21409"/>
          <a:stretch/>
        </p:blipFill>
        <p:spPr>
          <a:xfrm>
            <a:off x="4952581" y="3784804"/>
            <a:ext cx="737970" cy="5803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198AF1A-B95C-436B-8C0E-5483FDBA9E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05472" y="5224448"/>
            <a:ext cx="843955" cy="70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175635"/>
      </p:ext>
    </p:extLst>
  </p:cSld>
  <p:clrMapOvr>
    <a:masterClrMapping/>
  </p:clrMapOvr>
  <p:transition spd="slow">
    <p:cover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1">
            <a:extLst>
              <a:ext uri="{FF2B5EF4-FFF2-40B4-BE49-F238E27FC236}">
                <a16:creationId xmlns:a16="http://schemas.microsoft.com/office/drawing/2014/main" id="{94C582A2-A406-4C9B-A3DA-BA4EECAB3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420" y="789953"/>
            <a:ext cx="10805160" cy="707886"/>
          </a:xfrm>
        </p:spPr>
        <p:txBody>
          <a:bodyPr rtlCol="0"/>
          <a:lstStyle/>
          <a:p>
            <a:pPr algn="ctr"/>
            <a:r>
              <a:rPr lang="es-ES" dirty="0"/>
              <a:t>principales tipos de estructuras organizacionales</a:t>
            </a:r>
          </a:p>
        </p:txBody>
      </p:sp>
      <p:sp>
        <p:nvSpPr>
          <p:cNvPr id="13" name="Marcador de contenido 12">
            <a:extLst>
              <a:ext uri="{FF2B5EF4-FFF2-40B4-BE49-F238E27FC236}">
                <a16:creationId xmlns:a16="http://schemas.microsoft.com/office/drawing/2014/main" id="{556610ED-3E2D-4E6A-ABD0-150F203E6B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41837" y="1801040"/>
            <a:ext cx="4614232" cy="1246437"/>
          </a:xfrm>
        </p:spPr>
        <p:txBody>
          <a:bodyPr rtlCol="0"/>
          <a:lstStyle/>
          <a:p>
            <a:r>
              <a:rPr lang="es-ES" sz="1600" dirty="0"/>
              <a:t>Organización a partir de las sedes geográficas. Para empresas que operan en un nivel internacional.</a:t>
            </a:r>
          </a:p>
        </p:txBody>
      </p:sp>
      <p:sp>
        <p:nvSpPr>
          <p:cNvPr id="24" name="Marcador de texto 23">
            <a:extLst>
              <a:ext uri="{FF2B5EF4-FFF2-40B4-BE49-F238E27FC236}">
                <a16:creationId xmlns:a16="http://schemas.microsoft.com/office/drawing/2014/main" id="{2BE63BA8-EAF4-4B88-8D23-BEF6AA60CC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r>
              <a:rPr lang="es-ES" dirty="0"/>
              <a:t>Geográfica.</a:t>
            </a:r>
          </a:p>
        </p:txBody>
      </p:sp>
      <p:pic>
        <p:nvPicPr>
          <p:cNvPr id="85" name="Marcador de posición de imagen 84">
            <a:extLst>
              <a:ext uri="{FF2B5EF4-FFF2-40B4-BE49-F238E27FC236}">
                <a16:creationId xmlns:a16="http://schemas.microsoft.com/office/drawing/2014/main" id="{F738FFEE-D221-419F-9925-DFE3C2A81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28275" t="-29639" r="-28275" b="-29639"/>
          <a:stretch/>
        </p:blipFill>
        <p:spPr>
          <a:xfrm>
            <a:off x="5756426" y="1935993"/>
            <a:ext cx="1094116" cy="1113108"/>
          </a:xfrm>
        </p:spPr>
      </p:pic>
      <p:sp>
        <p:nvSpPr>
          <p:cNvPr id="23" name="Marcador de contenido 22">
            <a:extLst>
              <a:ext uri="{FF2B5EF4-FFF2-40B4-BE49-F238E27FC236}">
                <a16:creationId xmlns:a16="http://schemas.microsoft.com/office/drawing/2014/main" id="{2F8BDB9A-6E49-4052-924A-83FDD2B0A487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 rtlCol="0"/>
          <a:lstStyle/>
          <a:p>
            <a:r>
              <a:rPr lang="es-ES" sz="1600" dirty="0"/>
              <a:t>Hay varios supervisores por cada empleado. Se da en organizaciones grandes y complejas, con varias localizaciones.</a:t>
            </a:r>
          </a:p>
        </p:txBody>
      </p:sp>
      <p:sp>
        <p:nvSpPr>
          <p:cNvPr id="25" name="Marcador de texto 24">
            <a:extLst>
              <a:ext uri="{FF2B5EF4-FFF2-40B4-BE49-F238E27FC236}">
                <a16:creationId xmlns:a16="http://schemas.microsoft.com/office/drawing/2014/main" id="{34818BA8-E954-4497-B8B9-B67D92F6032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r>
              <a:rPr lang="es-ES" dirty="0"/>
              <a:t>Central. </a:t>
            </a:r>
          </a:p>
        </p:txBody>
      </p:sp>
      <p:pic>
        <p:nvPicPr>
          <p:cNvPr id="87" name="Marcador de posición de imagen 86">
            <a:extLst>
              <a:ext uri="{FF2B5EF4-FFF2-40B4-BE49-F238E27FC236}">
                <a16:creationId xmlns:a16="http://schemas.microsoft.com/office/drawing/2014/main" id="{BA712089-DDBF-4741-BA71-63A6F987EA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4968" t="-26383" r="-24968" b="-26383"/>
          <a:stretch/>
        </p:blipFill>
        <p:spPr>
          <a:xfrm>
            <a:off x="4774508" y="3502811"/>
            <a:ext cx="1094116" cy="1113108"/>
          </a:xfrm>
        </p:spPr>
      </p:pic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1B0F4F9B-7D29-4BED-87FB-3F3D172471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s-ES" smtClean="0"/>
              <a:pPr rtl="0"/>
              <a:t>9</a:t>
            </a:fld>
            <a:endParaRPr lang="es-ES" dirty="0"/>
          </a:p>
        </p:txBody>
      </p:sp>
      <p:sp>
        <p:nvSpPr>
          <p:cNvPr id="34" name="Marcador de contenido 33">
            <a:extLst>
              <a:ext uri="{FF2B5EF4-FFF2-40B4-BE49-F238E27FC236}">
                <a16:creationId xmlns:a16="http://schemas.microsoft.com/office/drawing/2014/main" id="{38AA8C13-AFD3-4C46-AEA7-67BEBF73986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949699" y="5216519"/>
            <a:ext cx="6514359" cy="914490"/>
          </a:xfrm>
        </p:spPr>
        <p:txBody>
          <a:bodyPr rtlCol="0"/>
          <a:lstStyle/>
          <a:p>
            <a:r>
              <a:rPr lang="es-ES" sz="1600" dirty="0"/>
              <a:t>La estructura organizacional lineal es de las más antiguas que existen. Responde a un modelo basado en una autoridad en la que se centralizan todas las decisiones. Su aspecto es piramidal. A medida que la estructura jerárquica asciende, disminuye el número de cargos y aumenta el índice de responsabilidades.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9105FAE-96F0-43A6-B386-AAE4E62C6E8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79992" y="5362089"/>
            <a:ext cx="3200400" cy="424732"/>
          </a:xfrm>
        </p:spPr>
        <p:txBody>
          <a:bodyPr rtlCol="0"/>
          <a:lstStyle/>
          <a:p>
            <a:r>
              <a:rPr lang="es-ES" dirty="0"/>
              <a:t>Lineal. </a:t>
            </a:r>
          </a:p>
        </p:txBody>
      </p:sp>
      <p:pic>
        <p:nvPicPr>
          <p:cNvPr id="89" name="Marcador de posición de imagen 88">
            <a:extLst>
              <a:ext uri="{FF2B5EF4-FFF2-40B4-BE49-F238E27FC236}">
                <a16:creationId xmlns:a16="http://schemas.microsoft.com/office/drawing/2014/main" id="{C8671B21-B5F4-4BFE-A90B-A16041BB7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18093" t="-19179" r="-18093" b="-19179"/>
          <a:stretch/>
        </p:blipFill>
        <p:spPr>
          <a:xfrm>
            <a:off x="3680392" y="5017901"/>
            <a:ext cx="1094116" cy="1113108"/>
          </a:xfrm>
        </p:spPr>
      </p:pic>
      <p:sp>
        <p:nvSpPr>
          <p:cNvPr id="29" name="Marcador de texto 119">
            <a:extLst>
              <a:ext uri="{FF2B5EF4-FFF2-40B4-BE49-F238E27FC236}">
                <a16:creationId xmlns:a16="http://schemas.microsoft.com/office/drawing/2014/main" id="{4DE3975B-F441-486B-9317-C176CC96BC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s-ES" dirty="0"/>
          </a:p>
        </p:txBody>
      </p: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66F01420-E00A-46BC-9AE5-EDE89E81F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48640" y="3263024"/>
            <a:ext cx="438912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CD210877-354A-400E-B4FF-A1264FC8AB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48640" y="4803978"/>
            <a:ext cx="32004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2BCCA165-8F69-49A4-8BD6-574D5EA1A6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97733" y="2191586"/>
            <a:ext cx="811503" cy="58934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1868CC4-D874-4F6C-BC57-6D33C0070A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62990" y="2228178"/>
            <a:ext cx="880989" cy="51615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54BF64D-B2D9-4480-9480-B4DD1FEC0D9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02627" y="3721540"/>
            <a:ext cx="853799" cy="67565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BF5160B-BC8E-4E75-BA2A-AF9850F1F8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34657" y="5229200"/>
            <a:ext cx="821183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4427"/>
      </p:ext>
    </p:extLst>
  </p:cSld>
  <p:clrMapOvr>
    <a:masterClrMapping/>
  </p:clrMapOvr>
  <p:transition spd="slow">
    <p:cover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ernClassicBlock-3">
  <a:themeElements>
    <a:clrScheme name="MSFT_ELT_ModernClassicBlock_03">
      <a:dk1>
        <a:sysClr val="windowText" lastClr="000000"/>
      </a:dk1>
      <a:lt1>
        <a:sysClr val="window" lastClr="FFFFFF"/>
      </a:lt1>
      <a:dk2>
        <a:srgbClr val="43467B"/>
      </a:dk2>
      <a:lt2>
        <a:srgbClr val="DFE3E5"/>
      </a:lt2>
      <a:accent1>
        <a:srgbClr val="43467B"/>
      </a:accent1>
      <a:accent2>
        <a:srgbClr val="E58C09"/>
      </a:accent2>
      <a:accent3>
        <a:srgbClr val="2683C6"/>
      </a:accent3>
      <a:accent4>
        <a:srgbClr val="EEC621"/>
      </a:accent4>
      <a:accent5>
        <a:srgbClr val="1D9BA1"/>
      </a:accent5>
      <a:accent6>
        <a:srgbClr val="87175F"/>
      </a:accent6>
      <a:hlink>
        <a:srgbClr val="0070C0"/>
      </a:hlink>
      <a:folHlink>
        <a:srgbClr val="C00000"/>
      </a:folHlink>
    </a:clrScheme>
    <a:fontScheme name="MSFT_ELT_ModernClassicBlock_03">
      <a:majorFont>
        <a:latin typeface="Tw Cen MT Condensed"/>
        <a:ea typeface=""/>
        <a:cs typeface=""/>
      </a:majorFont>
      <a:minorFont>
        <a:latin typeface="Tw Cen MT"/>
        <a:ea typeface=""/>
        <a:cs typeface="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570770_TF89082059" id="{8E5273CC-FF6D-4928-BFFF-A67E5C6B19D3}" vid="{E5B9901F-1695-4C18-B807-CC0D1D640F2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la oficin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f9fc9171bb41dc08635275f351de8590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29387215989a890c06011de04edfe97d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9BFCA5F6-1A5A-4D78-BDE2-C793B61E0E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106BD98-E608-40A1-98A8-93D5976215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86D9CC-0D9D-4BFE-B3F3-26F480BF8C8A}">
  <ds:schemaRefs>
    <ds:schemaRef ds:uri="http://purl.org/dc/terms/"/>
    <ds:schemaRef ds:uri="http://schemas.microsoft.com/office/2006/documentManagement/types"/>
    <ds:schemaRef ds:uri="16c05727-aa75-4e4a-9b5f-8a80a1165891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Presentación clásica y moderna en diseño de bloque</Template>
  <TotalTime>0</TotalTime>
  <Words>1427</Words>
  <Application>Microsoft Office PowerPoint</Application>
  <PresentationFormat>Panorámica</PresentationFormat>
  <Paragraphs>115</Paragraphs>
  <Slides>19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7" baseType="lpstr">
      <vt:lpstr>Arial</vt:lpstr>
      <vt:lpstr>Calibri</vt:lpstr>
      <vt:lpstr>Gill Sans MT</vt:lpstr>
      <vt:lpstr>Tw Cen MT</vt:lpstr>
      <vt:lpstr>Tw Cen MT Condensed</vt:lpstr>
      <vt:lpstr>Wingdings</vt:lpstr>
      <vt:lpstr>Wingdings 3</vt:lpstr>
      <vt:lpstr>ModernClassicBlock-3</vt:lpstr>
      <vt:lpstr>Iniciación y planificación de proyectos. </vt:lpstr>
      <vt:lpstr>¿Qué ES UN PROYECTO?</vt:lpstr>
      <vt:lpstr>“Tipos de proyectos”</vt:lpstr>
      <vt:lpstr>Pasos de un proyecto</vt:lpstr>
      <vt:lpstr>“Elementos de un proyecto”</vt:lpstr>
      <vt:lpstr>Estructuras organizacionales.</vt:lpstr>
      <vt:lpstr>“que son Las Estructuras organizacionales”</vt:lpstr>
      <vt:lpstr>principales tipos de estructuras organizacionales</vt:lpstr>
      <vt:lpstr>principales tipos de estructuras organizacionales</vt:lpstr>
      <vt:lpstr>principales tipos de estructuras organizacionales</vt:lpstr>
      <vt:lpstr>Líder (organigrama) jerarquización</vt:lpstr>
      <vt:lpstr>¿Qué es un líder?</vt:lpstr>
      <vt:lpstr>¿De que depende una adecuada organización y liderazgo?</vt:lpstr>
      <vt:lpstr>organigrama</vt:lpstr>
      <vt:lpstr>Involucrados y afectados</vt:lpstr>
      <vt:lpstr>Presentación de PowerPoint</vt:lpstr>
      <vt:lpstr>Según su finalidad.</vt:lpstr>
      <vt:lpstr>DESARROLLO EMPRESARIAL William Noriko Aguilar López  Universidad del Sureste    ANA LAURA CULEBRO TORRES DESARROLLO EMPRESARIAL Comitán de Domínguez, Chiapas a 22 de mayo del 2020.</vt:lpstr>
      <vt:lpstr>Bibliografía  https://www.significados.com/lider/ https://www.losrecursoshumanos.com/las-estructuras-en-las-organizaciones/ ANA LAURA CULEBRO TORRES (2019) DESARROLLO EMPRESARIAL, Antología, UDS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2020-05-29T18:37:57Z</dcterms:created>
  <dcterms:modified xsi:type="dcterms:W3CDTF">2020-05-30T04:18:23Z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