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9" d="100"/>
          <a:sy n="69" d="100"/>
        </p:scale>
        <p:origin x="696"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751012" y="609601"/>
            <a:ext cx="8676222" cy="3200400"/>
          </a:xfrm>
        </p:spPr>
        <p:txBody>
          <a:bodyPr anchor="b">
            <a:normAutofit/>
          </a:bodyPr>
          <a:lstStyle>
            <a:lvl1pPr algn="ctr">
              <a:defRPr sz="4800">
                <a:effectLst>
                  <a:glow rad="38100">
                    <a:schemeClr val="bg1">
                      <a:lumMod val="65000"/>
                      <a:lumOff val="35000"/>
                      <a:alpha val="50000"/>
                    </a:schemeClr>
                  </a:glow>
                  <a:outerShdw blurRad="28575" dist="31750" dir="13200000" algn="tl" rotWithShape="0">
                    <a:srgbClr val="000000">
                      <a:alpha val="25000"/>
                    </a:srgbClr>
                  </a:outerShdw>
                </a:effectLst>
              </a:defRPr>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751012" y="3886200"/>
            <a:ext cx="8676222" cy="1905000"/>
          </a:xfrm>
        </p:spPr>
        <p:txBody>
          <a:bodyPr anchor="t">
            <a:normAutofit/>
          </a:bodyPr>
          <a:lstStyle>
            <a:lvl1pPr marL="0" indent="0" algn="ctr">
              <a:buNone/>
              <a:defRPr sz="2100">
                <a:gradFill flip="none" rotWithShape="1">
                  <a:gsLst>
                    <a:gs pos="0">
                      <a:schemeClr val="tx1"/>
                    </a:gs>
                    <a:gs pos="100000">
                      <a:schemeClr val="tx1">
                        <a:lumMod val="75000"/>
                      </a:schemeClr>
                    </a:gs>
                  </a:gsLst>
                  <a:lin ang="5400000" scaled="0"/>
                  <a:tileRect/>
                </a:gra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6/15/2020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141413" y="4732865"/>
            <a:ext cx="9906000" cy="566738"/>
          </a:xfrm>
        </p:spPr>
        <p:txBody>
          <a:bodyPr anchor="b">
            <a:normAutofit/>
          </a:bodyPr>
          <a:lstStyle>
            <a:lvl1pPr algn="l">
              <a:defRPr sz="2400" b="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19796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1141413" y="5299603"/>
            <a:ext cx="9906000" cy="493712"/>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B61BEF0D-F0BB-DE4B-95CE-6DB70DBA9567}" type="datetimeFigureOut">
              <a:rPr lang="en-US" dirty="0"/>
              <a:pPr/>
              <a:t>6/15/2020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1"/>
            <a:ext cx="9905999" cy="3124199"/>
          </a:xfrm>
        </p:spPr>
        <p:txBody>
          <a:bodyPr anchor="ctr">
            <a:normAutofit/>
          </a:bodyPr>
          <a:lstStyle>
            <a:lvl1pPr algn="l">
              <a:defRPr sz="3200" b="0" cap="all"/>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141411" y="4343400"/>
            <a:ext cx="9906000" cy="1447800"/>
          </a:xfrm>
        </p:spPr>
        <p:txBody>
          <a:bodyPr anchor="ctr">
            <a:normAutofit/>
          </a:bodyPr>
          <a:lstStyle>
            <a:lvl1pPr marL="0" indent="0" algn="l">
              <a:buNone/>
              <a:defRPr sz="20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B61BEF0D-F0BB-DE4B-95CE-6DB70DBA9567}" type="datetimeFigureOut">
              <a:rPr lang="en-US" dirty="0"/>
              <a:pPr/>
              <a:t>6/15/2020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accent1"/>
                </a:solidFill>
              </a:rPr>
              <a:t>”</a:t>
            </a:r>
          </a:p>
        </p:txBody>
      </p:sp>
      <p:sp>
        <p:nvSpPr>
          <p:cNvPr id="2" name="Title 1"/>
          <p:cNvSpPr>
            <a:spLocks noGrp="1"/>
          </p:cNvSpPr>
          <p:nvPr>
            <p:ph type="title"/>
          </p:nvPr>
        </p:nvSpPr>
        <p:spPr>
          <a:xfrm>
            <a:off x="1446213" y="609601"/>
            <a:ext cx="9296398" cy="2743199"/>
          </a:xfrm>
        </p:spPr>
        <p:txBody>
          <a:bodyPr anchor="ctr">
            <a:normAutofit/>
          </a:bodyPr>
          <a:lstStyle>
            <a:lvl1pPr algn="l">
              <a:defRPr sz="3200" b="0" cap="all">
                <a:solidFill>
                  <a:schemeClr val="tx1"/>
                </a:solidFill>
              </a:defRPr>
            </a:lvl1pPr>
          </a:lstStyle>
          <a:p>
            <a:r>
              <a:rPr lang="es-ES"/>
              <a:t>Haga clic para modificar el estilo de título del patrón</a:t>
            </a:r>
            <a:endParaRPr lang="en-US" dirty="0"/>
          </a:p>
        </p:txBody>
      </p:sp>
      <p:sp>
        <p:nvSpPr>
          <p:cNvPr id="10" name="Text Placeholder 9"/>
          <p:cNvSpPr>
            <a:spLocks noGrp="1"/>
          </p:cNvSpPr>
          <p:nvPr>
            <p:ph type="body" sz="quarter" idx="13"/>
          </p:nvPr>
        </p:nvSpPr>
        <p:spPr>
          <a:xfrm>
            <a:off x="1674812" y="3352800"/>
            <a:ext cx="8839202"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Haga clic para modificar los estilos de texto del patrón</a:t>
            </a:r>
          </a:p>
        </p:txBody>
      </p:sp>
      <p:sp>
        <p:nvSpPr>
          <p:cNvPr id="3" name="Text Placeholder 2"/>
          <p:cNvSpPr>
            <a:spLocks noGrp="1"/>
          </p:cNvSpPr>
          <p:nvPr>
            <p:ph type="body" idx="1"/>
          </p:nvPr>
        </p:nvSpPr>
        <p:spPr>
          <a:xfrm>
            <a:off x="1141411" y="4343400"/>
            <a:ext cx="9906000" cy="1447800"/>
          </a:xfrm>
        </p:spPr>
        <p:txBody>
          <a:bodyPr vert="horz" lIns="91440" tIns="45720" rIns="91440" bIns="45720" rtlCol="0" anchor="ctr">
            <a:normAutofit/>
          </a:bodyPr>
          <a:lstStyle>
            <a:lvl1pPr>
              <a:buNone/>
              <a:defRPr lang="en-US" sz="2000">
                <a:gradFill flip="none" rotWithShape="1">
                  <a:gsLst>
                    <a:gs pos="0">
                      <a:schemeClr val="tx1"/>
                    </a:gs>
                    <a:gs pos="100000">
                      <a:schemeClr val="tx1">
                        <a:lumMod val="75000"/>
                      </a:schemeClr>
                    </a:gs>
                  </a:gsLst>
                  <a:lin ang="5400000" scaled="0"/>
                  <a:tileRect/>
                </a:gradFill>
              </a:defRPr>
            </a:lvl1pPr>
          </a:lstStyle>
          <a:p>
            <a:pPr marL="0" lvl="0" indent="0">
              <a:buNone/>
            </a:pPr>
            <a:r>
              <a:rPr lang="es-ES"/>
              <a:t>Haga clic para modificar los estilos de texto del patrón</a:t>
            </a:r>
          </a:p>
        </p:txBody>
      </p:sp>
      <p:sp>
        <p:nvSpPr>
          <p:cNvPr id="4" name="Date Placeholder 3"/>
          <p:cNvSpPr>
            <a:spLocks noGrp="1"/>
          </p:cNvSpPr>
          <p:nvPr>
            <p:ph type="dt" sz="half" idx="10"/>
          </p:nvPr>
        </p:nvSpPr>
        <p:spPr/>
        <p:txBody>
          <a:bodyPr/>
          <a:lstStyle/>
          <a:p>
            <a:fld id="{B61BEF0D-F0BB-DE4B-95CE-6DB70DBA9567}" type="datetimeFigureOut">
              <a:rPr lang="en-US" dirty="0"/>
              <a:pPr/>
              <a:t>6/15/2020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1141412" y="3308581"/>
            <a:ext cx="9906000" cy="1468800"/>
          </a:xfrm>
        </p:spPr>
        <p:txBody>
          <a:bodyPr anchor="b">
            <a:normAutofit/>
          </a:bodyPr>
          <a:lstStyle>
            <a:lvl1pPr algn="l">
              <a:defRPr sz="3200" b="0" cap="all"/>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141410" y="4777381"/>
            <a:ext cx="9906001" cy="860400"/>
          </a:xfrm>
        </p:spPr>
        <p:txBody>
          <a:bodyPr vert="horz" lIns="91440" tIns="45720" rIns="91440" bIns="45720" rtlCol="0" anchor="t">
            <a:normAutofit/>
          </a:bodyPr>
          <a:lstStyle>
            <a:lvl1pPr>
              <a:defRPr lang="en-US" sz="2000">
                <a:gradFill flip="none" rotWithShape="1">
                  <a:gsLst>
                    <a:gs pos="0">
                      <a:schemeClr val="tx1"/>
                    </a:gs>
                    <a:gs pos="100000">
                      <a:schemeClr val="tx1">
                        <a:lumMod val="75000"/>
                      </a:schemeClr>
                    </a:gs>
                  </a:gsLst>
                  <a:lin ang="5400000" scaled="0"/>
                  <a:tileRect/>
                </a:gradFill>
              </a:defRPr>
            </a:lvl1pPr>
          </a:lstStyle>
          <a:p>
            <a:pPr marL="0" lvl="0" indent="0">
              <a:buNone/>
            </a:pPr>
            <a:r>
              <a:rPr lang="es-ES"/>
              <a:t>Haga clic para modificar los estilos de texto del patrón</a:t>
            </a:r>
          </a:p>
        </p:txBody>
      </p:sp>
      <p:sp>
        <p:nvSpPr>
          <p:cNvPr id="4" name="Date Placeholder 3"/>
          <p:cNvSpPr>
            <a:spLocks noGrp="1"/>
          </p:cNvSpPr>
          <p:nvPr>
            <p:ph type="dt" sz="half" idx="10"/>
          </p:nvPr>
        </p:nvSpPr>
        <p:spPr/>
        <p:txBody>
          <a:bodyPr/>
          <a:lstStyle/>
          <a:p>
            <a:fld id="{B61BEF0D-F0BB-DE4B-95CE-6DB70DBA9567}" type="datetimeFigureOut">
              <a:rPr lang="en-US" dirty="0"/>
              <a:pPr/>
              <a:t>6/15/2020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accent1"/>
                </a:solidFill>
              </a:rPr>
              <a:t>”</a:t>
            </a:r>
          </a:p>
        </p:txBody>
      </p:sp>
      <p:sp>
        <p:nvSpPr>
          <p:cNvPr id="2" name="Title 1"/>
          <p:cNvSpPr>
            <a:spLocks noGrp="1"/>
          </p:cNvSpPr>
          <p:nvPr>
            <p:ph type="title"/>
          </p:nvPr>
        </p:nvSpPr>
        <p:spPr>
          <a:xfrm>
            <a:off x="1446213" y="609601"/>
            <a:ext cx="9296398" cy="2743199"/>
          </a:xfrm>
        </p:spPr>
        <p:txBody>
          <a:bodyPr anchor="ctr">
            <a:normAutofit/>
          </a:bodyPr>
          <a:lstStyle>
            <a:lvl1pPr algn="l">
              <a:defRPr sz="3200" b="0" cap="all">
                <a:gradFill flip="none" rotWithShape="1">
                  <a:gsLst>
                    <a:gs pos="0">
                      <a:schemeClr val="tx1"/>
                    </a:gs>
                    <a:gs pos="100000">
                      <a:schemeClr val="tx1">
                        <a:lumMod val="75000"/>
                      </a:schemeClr>
                    </a:gs>
                  </a:gsLst>
                  <a:lin ang="5400000" scaled="0"/>
                  <a:tileRect/>
                </a:gradFill>
              </a:defRPr>
            </a:lvl1pPr>
          </a:lstStyle>
          <a:p>
            <a:r>
              <a:rPr lang="es-ES"/>
              <a:t>Haga clic para modificar el estilo de título del patrón</a:t>
            </a:r>
            <a:endParaRPr lang="en-US" dirty="0"/>
          </a:p>
        </p:txBody>
      </p:sp>
      <p:sp>
        <p:nvSpPr>
          <p:cNvPr id="10" name="Text Placeholder 9"/>
          <p:cNvSpPr>
            <a:spLocks noGrp="1"/>
          </p:cNvSpPr>
          <p:nvPr>
            <p:ph type="body" sz="quarter" idx="13"/>
          </p:nvPr>
        </p:nvSpPr>
        <p:spPr>
          <a:xfrm>
            <a:off x="1141412" y="3886200"/>
            <a:ext cx="9906000" cy="889000"/>
          </a:xfrm>
        </p:spPr>
        <p:txBody>
          <a:bodyPr vert="horz" lIns="91440" tIns="45720" rIns="91440" bIns="45720" rtlCol="0" anchor="b">
            <a:normAutofit/>
          </a:bodyPr>
          <a:lstStyle>
            <a:lvl1pPr>
              <a:buNone/>
              <a:defRPr lang="en-US" sz="24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s-ES"/>
              <a:t>Haga clic para modificar los estilos de texto del patrón</a:t>
            </a:r>
          </a:p>
        </p:txBody>
      </p:sp>
      <p:sp>
        <p:nvSpPr>
          <p:cNvPr id="3" name="Text Placeholder 2"/>
          <p:cNvSpPr>
            <a:spLocks noGrp="1"/>
          </p:cNvSpPr>
          <p:nvPr>
            <p:ph type="body" idx="1"/>
          </p:nvPr>
        </p:nvSpPr>
        <p:spPr>
          <a:xfrm>
            <a:off x="1141411" y="4775200"/>
            <a:ext cx="9906000" cy="1016000"/>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B61BEF0D-F0BB-DE4B-95CE-6DB70DBA9567}" type="datetimeFigureOut">
              <a:rPr lang="en-US" dirty="0"/>
              <a:pPr/>
              <a:t>6/15/2020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1"/>
            <a:ext cx="9905999" cy="2743199"/>
          </a:xfrm>
        </p:spPr>
        <p:txBody>
          <a:bodyPr vert="horz" lIns="91440" tIns="45720" rIns="91440" bIns="45720" rtlCol="0" anchor="ctr">
            <a:normAutofit/>
          </a:bodyPr>
          <a:lstStyle>
            <a:lvl1pPr>
              <a:defRPr lang="en-US" b="0" dirty="0"/>
            </a:lvl1pPr>
          </a:lstStyle>
          <a:p>
            <a:pPr marL="0" lvl="0"/>
            <a:r>
              <a:rPr lang="es-ES"/>
              <a:t>Haga clic para modificar el estilo de título del patrón</a:t>
            </a:r>
            <a:endParaRPr lang="en-US" dirty="0"/>
          </a:p>
        </p:txBody>
      </p:sp>
      <p:sp>
        <p:nvSpPr>
          <p:cNvPr id="10" name="Text Placeholder 9"/>
          <p:cNvSpPr>
            <a:spLocks noGrp="1"/>
          </p:cNvSpPr>
          <p:nvPr>
            <p:ph type="body" sz="quarter" idx="13"/>
          </p:nvPr>
        </p:nvSpPr>
        <p:spPr>
          <a:xfrm>
            <a:off x="1141412" y="3505200"/>
            <a:ext cx="9906000" cy="838200"/>
          </a:xfrm>
        </p:spPr>
        <p:txBody>
          <a:bodyPr vert="horz" lIns="91440" tIns="45720" rIns="91440" bIns="45720" rtlCol="0" anchor="b">
            <a:normAutofit/>
          </a:bodyPr>
          <a:lstStyle>
            <a:lvl1pPr>
              <a:buNone/>
              <a:defRPr lang="en-US" sz="28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s-ES"/>
              <a:t>Haga clic para modificar los estilos de texto del patrón</a:t>
            </a:r>
          </a:p>
        </p:txBody>
      </p:sp>
      <p:sp>
        <p:nvSpPr>
          <p:cNvPr id="3" name="Text Placeholder 2"/>
          <p:cNvSpPr>
            <a:spLocks noGrp="1"/>
          </p:cNvSpPr>
          <p:nvPr>
            <p:ph type="body" idx="1"/>
          </p:nvPr>
        </p:nvSpPr>
        <p:spPr>
          <a:xfrm>
            <a:off x="1141411" y="4343400"/>
            <a:ext cx="9906000" cy="1447800"/>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B61BEF0D-F0BB-DE4B-95CE-6DB70DBA9567}" type="datetimeFigureOut">
              <a:rPr lang="en-US" dirty="0"/>
              <a:pPr/>
              <a:t>6/15/2020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7" name="Title 1"/>
          <p:cNvSpPr>
            <a:spLocks noGrp="1"/>
          </p:cNvSpPr>
          <p:nvPr>
            <p:ph type="title"/>
          </p:nvPr>
        </p:nvSpPr>
        <p:spPr>
          <a:xfrm>
            <a:off x="1141413" y="609600"/>
            <a:ext cx="9905998" cy="1905000"/>
          </a:xfrm>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ncho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6/15/2020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6898" y="609599"/>
            <a:ext cx="2210514" cy="5181601"/>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1141412" y="609600"/>
            <a:ext cx="7543800" cy="5181600"/>
          </a:xfrm>
        </p:spPr>
        <p:txBody>
          <a:bodyPr vert="eaVert" ancho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6/15/2020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nchor="ct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6/15/2020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1751013" y="3308581"/>
            <a:ext cx="8686800" cy="1468800"/>
          </a:xfrm>
        </p:spPr>
        <p:txBody>
          <a:bodyPr anchor="b"/>
          <a:lstStyle>
            <a:lvl1pPr algn="r">
              <a:defRPr sz="4000" b="0" cap="all"/>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751011" y="4777381"/>
            <a:ext cx="8686801" cy="860400"/>
          </a:xfrm>
        </p:spPr>
        <p:txBody>
          <a:bodyPr anchor="t">
            <a:normAutofit/>
          </a:bodyPr>
          <a:lstStyle>
            <a:lvl1pPr marL="0" indent="0" algn="r">
              <a:buNone/>
              <a:defRPr sz="20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B61BEF0D-F0BB-DE4B-95CE-6DB70DBA9567}" type="datetimeFigureOut">
              <a:rPr lang="en-US" dirty="0"/>
              <a:pPr/>
              <a:t>6/15/2020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1141412" y="2666999"/>
            <a:ext cx="4876800"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6170612" y="2667000"/>
            <a:ext cx="4876800"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6/15/2020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429280" y="2658533"/>
            <a:ext cx="4588931"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1141412" y="3243262"/>
            <a:ext cx="4876800"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6443133" y="2667000"/>
            <a:ext cx="4604280"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6170612" y="3243262"/>
            <a:ext cx="4876801"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6/15/2020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6/15/2020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6/15/2020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141411" y="1600200"/>
            <a:ext cx="3549121" cy="1371600"/>
          </a:xfrm>
        </p:spPr>
        <p:txBody>
          <a:bodyPr anchor="b">
            <a:normAutofit/>
          </a:bodyPr>
          <a:lstStyle>
            <a:lvl1pPr algn="l">
              <a:defRPr sz="2400" b="0"/>
            </a:lvl1pPr>
          </a:lstStyle>
          <a:p>
            <a:r>
              <a:rPr lang="es-ES"/>
              <a:t>Haga clic para modificar el estilo de título del patrón</a:t>
            </a:r>
            <a:endParaRPr lang="en-US" dirty="0"/>
          </a:p>
        </p:txBody>
      </p:sp>
      <p:sp>
        <p:nvSpPr>
          <p:cNvPr id="3" name="Content Placeholder 2"/>
          <p:cNvSpPr>
            <a:spLocks noGrp="1"/>
          </p:cNvSpPr>
          <p:nvPr>
            <p:ph idx="1"/>
          </p:nvPr>
        </p:nvSpPr>
        <p:spPr>
          <a:xfrm>
            <a:off x="5103812" y="609601"/>
            <a:ext cx="5943601" cy="51816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1141411" y="2971800"/>
            <a:ext cx="3549121" cy="182880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B61BEF0D-F0BB-DE4B-95CE-6DB70DBA9567}" type="datetimeFigureOut">
              <a:rPr lang="en-US" dirty="0"/>
              <a:pPr/>
              <a:t>6/15/2020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141411" y="1600200"/>
            <a:ext cx="5334001" cy="1371600"/>
          </a:xfrm>
        </p:spPr>
        <p:txBody>
          <a:bodyPr anchor="b">
            <a:normAutofit/>
          </a:bodyPr>
          <a:lstStyle>
            <a:lvl1pPr algn="l">
              <a:defRPr sz="2800" b="0"/>
            </a:lvl1pPr>
          </a:lstStyle>
          <a:p>
            <a:r>
              <a:rPr lang="es-ES"/>
              <a:t>Haga clic para modificar el estilo de título del patrón</a:t>
            </a:r>
            <a:endParaRPr lang="en-US" dirty="0"/>
          </a:p>
        </p:txBody>
      </p:sp>
      <p:sp>
        <p:nvSpPr>
          <p:cNvPr id="14" name="Picture Placeholder 2"/>
          <p:cNvSpPr>
            <a:spLocks noGrp="1" noChangeAspect="1"/>
          </p:cNvSpPr>
          <p:nvPr>
            <p:ph type="pic" idx="1"/>
          </p:nvPr>
        </p:nvSpPr>
        <p:spPr>
          <a:xfrm>
            <a:off x="7433733" y="-18288"/>
            <a:ext cx="3276599" cy="6903720"/>
          </a:xfrm>
          <a:ln w="38100">
            <a:gradFill flip="none" rotWithShape="1">
              <a:gsLst>
                <a:gs pos="0">
                  <a:schemeClr val="bg2"/>
                </a:gs>
                <a:gs pos="100000">
                  <a:schemeClr val="bg2">
                    <a:lumMod val="75000"/>
                  </a:schemeClr>
                </a:gs>
              </a:gsLst>
              <a:lin ang="5400000" scaled="0"/>
              <a:tileRect/>
            </a:gradFill>
          </a:ln>
          <a:effectLst>
            <a:innerShdw blurRad="57150" dist="38100" dir="1080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1141411" y="2971800"/>
            <a:ext cx="5334001" cy="18288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Date Placeholder 4"/>
          <p:cNvSpPr>
            <a:spLocks noGrp="1"/>
          </p:cNvSpPr>
          <p:nvPr>
            <p:ph type="dt" sz="half" idx="10"/>
          </p:nvPr>
        </p:nvSpPr>
        <p:spPr>
          <a:xfrm>
            <a:off x="6399212" y="5883275"/>
            <a:ext cx="914400" cy="365125"/>
          </a:xfrm>
        </p:spPr>
        <p:txBody>
          <a:bodyPr/>
          <a:lstStyle/>
          <a:p>
            <a:fld id="{B61BEF0D-F0BB-DE4B-95CE-6DB70DBA9567}" type="datetimeFigureOut">
              <a:rPr lang="en-US" dirty="0"/>
              <a:pPr/>
              <a:t>6/15/2020</a:t>
            </a:fld>
            <a:endParaRPr lang="en-US" dirty="0"/>
          </a:p>
        </p:txBody>
      </p:sp>
      <p:sp>
        <p:nvSpPr>
          <p:cNvPr id="6" name="Footer Placeholder 5"/>
          <p:cNvSpPr>
            <a:spLocks noGrp="1"/>
          </p:cNvSpPr>
          <p:nvPr>
            <p:ph type="ftr" sz="quarter" idx="11"/>
          </p:nvPr>
        </p:nvSpPr>
        <p:spPr>
          <a:xfrm>
            <a:off x="1141412" y="5883275"/>
            <a:ext cx="5105400" cy="365125"/>
          </a:xfrm>
        </p:spPr>
        <p:txBody>
          <a:bodyPr/>
          <a:lstStyle/>
          <a:p>
            <a:endParaRPr lang="en-US" dirty="0"/>
          </a:p>
        </p:txBody>
      </p:sp>
      <p:sp>
        <p:nvSpPr>
          <p:cNvPr id="7" name="Slide Number Placeholder 6"/>
          <p:cNvSpPr>
            <a:spLocks noGrp="1"/>
          </p:cNvSpPr>
          <p:nvPr>
            <p:ph type="sldNum" sz="quarter" idx="12"/>
          </p:nvPr>
        </p:nvSpPr>
        <p:spPr>
          <a:xfrm>
            <a:off x="10742612" y="5883275"/>
            <a:ext cx="322567" cy="365125"/>
          </a:xfrm>
        </p:spPr>
        <p:txBody>
          <a:bodyPr/>
          <a:lstStyle/>
          <a:p>
            <a:fld id="{D57F1E4F-1CFF-5643-939E-217C01CDF565}" type="slidenum">
              <a:rPr lang="en-US" dirty="0"/>
              <a:pPr/>
              <a:t>‹Nº›</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1413" y="609600"/>
            <a:ext cx="9905998" cy="1905000"/>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1141413" y="2666999"/>
            <a:ext cx="9905998" cy="3124201"/>
          </a:xfrm>
          <a:prstGeom prst="rect">
            <a:avLst/>
          </a:prstGeom>
        </p:spPr>
        <p:txBody>
          <a:bodyPr vert="horz" lIns="91440" tIns="45720" rIns="91440" bIns="45720" rtlCol="0" anchor="ct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8837612" y="5883275"/>
            <a:ext cx="1600200"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B61BEF0D-F0BB-DE4B-95CE-6DB70DBA9567}" type="datetimeFigureOut">
              <a:rPr lang="en-US" dirty="0"/>
              <a:pPr/>
              <a:t>6/15/2020</a:t>
            </a:fld>
            <a:endParaRPr lang="en-US" dirty="0"/>
          </a:p>
        </p:txBody>
      </p:sp>
      <p:sp>
        <p:nvSpPr>
          <p:cNvPr id="5" name="Footer Placeholder 4"/>
          <p:cNvSpPr>
            <a:spLocks noGrp="1"/>
          </p:cNvSpPr>
          <p:nvPr>
            <p:ph type="ftr" sz="quarter" idx="3"/>
          </p:nvPr>
        </p:nvSpPr>
        <p:spPr>
          <a:xfrm>
            <a:off x="1141412" y="5883275"/>
            <a:ext cx="7543800" cy="365125"/>
          </a:xfrm>
          <a:prstGeom prst="rect">
            <a:avLst/>
          </a:prstGeom>
        </p:spPr>
        <p:txBody>
          <a:bodyPr vert="horz" lIns="91440" tIns="45720" rIns="91440" bIns="45720" rtlCol="0" anchor="ctr"/>
          <a:lstStyle>
            <a:lvl1pPr algn="l">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endParaRPr lang="en-US" dirty="0"/>
          </a:p>
        </p:txBody>
      </p:sp>
      <p:sp>
        <p:nvSpPr>
          <p:cNvPr id="6" name="Slide Number Placeholder 5"/>
          <p:cNvSpPr>
            <a:spLocks noGrp="1"/>
          </p:cNvSpPr>
          <p:nvPr>
            <p:ph type="sldNum" sz="quarter" idx="4"/>
          </p:nvPr>
        </p:nvSpPr>
        <p:spPr>
          <a:xfrm>
            <a:off x="10514012" y="5883275"/>
            <a:ext cx="551167"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D57F1E4F-1CFF-5643-939E-217C01CDF565}" type="slidenum">
              <a:rPr lang="en-US" dirty="0"/>
              <a:pPr/>
              <a:t>‹Nº›</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1" r:id="rId9"/>
    <p:sldLayoutId id="2147483657" r:id="rId10"/>
    <p:sldLayoutId id="2147483663" r:id="rId11"/>
    <p:sldLayoutId id="2147483664" r:id="rId12"/>
    <p:sldLayoutId id="2147483665" r:id="rId13"/>
    <p:sldLayoutId id="2147483666" r:id="rId14"/>
    <p:sldLayoutId id="2147483667" r:id="rId15"/>
    <p:sldLayoutId id="2147483658" r:id="rId16"/>
    <p:sldLayoutId id="2147483659" r:id="rId17"/>
  </p:sldLayoutIdLst>
  <p:txStyles>
    <p:titleStyle>
      <a:lvl1pPr algn="l" defTabSz="457200" rtl="0" eaLnBrk="1" latinLnBrk="0" hangingPunct="1">
        <a:spcBef>
          <a:spcPct val="0"/>
        </a:spcBef>
        <a:buNone/>
        <a:defRPr sz="3200" kern="1200" cap="all">
          <a:ln w="3175" cmpd="sng">
            <a:noFill/>
          </a:ln>
          <a:gradFill flip="none" rotWithShape="1">
            <a:gsLst>
              <a:gs pos="0">
                <a:schemeClr val="tx1"/>
              </a:gs>
              <a:gs pos="100000">
                <a:schemeClr val="tx1">
                  <a:lumMod val="65000"/>
                </a:schemeClr>
              </a:gs>
            </a:gsLst>
            <a:lin ang="5580000" scaled="0"/>
            <a:tileRect/>
          </a:gradFill>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100000"/>
        <a:buFont typeface="Arial"/>
        <a:buChar char="•"/>
        <a:defRPr sz="20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100000"/>
        <a:buFont typeface="Arial"/>
        <a:buChar char="•"/>
        <a:defRPr sz="18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100000"/>
        <a:buFont typeface="Arial"/>
        <a:buChar char="•"/>
        <a:defRPr sz="16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D573C7E-C829-4398-B510-AC57310610D5}"/>
              </a:ext>
            </a:extLst>
          </p:cNvPr>
          <p:cNvSpPr>
            <a:spLocks noGrp="1"/>
          </p:cNvSpPr>
          <p:nvPr>
            <p:ph type="ctrTitle"/>
          </p:nvPr>
        </p:nvSpPr>
        <p:spPr>
          <a:xfrm>
            <a:off x="1757889" y="838199"/>
            <a:ext cx="8676222" cy="838201"/>
          </a:xfrm>
        </p:spPr>
        <p:txBody>
          <a:bodyPr/>
          <a:lstStyle/>
          <a:p>
            <a:r>
              <a:rPr lang="es-MX" b="1" dirty="0">
                <a:solidFill>
                  <a:srgbClr val="92D050"/>
                </a:solidFill>
                <a:effectLst/>
              </a:rPr>
              <a:t>TALLER DE SERIGRAFIA</a:t>
            </a:r>
            <a:endParaRPr lang="es-MX" dirty="0">
              <a:solidFill>
                <a:srgbClr val="92D050"/>
              </a:solidFill>
            </a:endParaRPr>
          </a:p>
        </p:txBody>
      </p:sp>
      <p:pic>
        <p:nvPicPr>
          <p:cNvPr id="1026" name="Picture 2" descr="Serigrafía: ¿Qué es la trama? ⋆ Blog Ecoimpresion">
            <a:extLst>
              <a:ext uri="{FF2B5EF4-FFF2-40B4-BE49-F238E27FC236}">
                <a16:creationId xmlns:a16="http://schemas.microsoft.com/office/drawing/2014/main" id="{63496E95-052F-4AFE-87A0-09F3BEDFB9D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20364" y="4253344"/>
            <a:ext cx="4271636" cy="260465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
        <p:nvSpPr>
          <p:cNvPr id="3" name="Subtítulo 2">
            <a:extLst>
              <a:ext uri="{FF2B5EF4-FFF2-40B4-BE49-F238E27FC236}">
                <a16:creationId xmlns:a16="http://schemas.microsoft.com/office/drawing/2014/main" id="{D45FDFAD-DE5E-4651-9B24-FD4B38E1F7C3}"/>
              </a:ext>
            </a:extLst>
          </p:cNvPr>
          <p:cNvSpPr>
            <a:spLocks noGrp="1"/>
          </p:cNvSpPr>
          <p:nvPr>
            <p:ph type="subTitle" idx="1"/>
          </p:nvPr>
        </p:nvSpPr>
        <p:spPr>
          <a:xfrm>
            <a:off x="1757889" y="1676400"/>
            <a:ext cx="8676222" cy="2604656"/>
          </a:xfrm>
        </p:spPr>
        <p:txBody>
          <a:bodyPr>
            <a:normAutofit/>
          </a:bodyPr>
          <a:lstStyle/>
          <a:p>
            <a:r>
              <a:rPr lang="es-MX" sz="2400" dirty="0">
                <a:effectLst>
                  <a:glow rad="38100">
                    <a:schemeClr val="bg1">
                      <a:lumMod val="50000"/>
                      <a:lumOff val="50000"/>
                      <a:alpha val="20000"/>
                    </a:schemeClr>
                  </a:glow>
                  <a:outerShdw blurRad="38100" dist="38100" dir="2700000" algn="tl">
                    <a:srgbClr val="000000">
                      <a:alpha val="43137"/>
                    </a:srgbClr>
                  </a:outerShdw>
                </a:effectLst>
                <a:latin typeface="Arca Majora Heavy" pitchFamily="2" charset="0"/>
              </a:rPr>
              <a:t>Tema</a:t>
            </a:r>
            <a:r>
              <a:rPr lang="es-MX" sz="2400" dirty="0">
                <a:latin typeface="Arca Majora Heavy" pitchFamily="2" charset="0"/>
              </a:rPr>
              <a:t>: Tramado o Semitonos </a:t>
            </a:r>
          </a:p>
          <a:p>
            <a:r>
              <a:rPr lang="es-MX" sz="2400" dirty="0">
                <a:latin typeface="Arca Majora Heavy" pitchFamily="2" charset="0"/>
              </a:rPr>
              <a:t>Nombre del alumno: José Carlos Díaz López </a:t>
            </a:r>
          </a:p>
          <a:p>
            <a:r>
              <a:rPr lang="es-MX" sz="2400" dirty="0">
                <a:latin typeface="Arca Majora Heavy" pitchFamily="2" charset="0"/>
              </a:rPr>
              <a:t>Docente: </a:t>
            </a:r>
            <a:r>
              <a:rPr lang="es-MX" sz="2400" dirty="0">
                <a:effectLst/>
                <a:latin typeface="Arca Majora Heavy" pitchFamily="2" charset="0"/>
              </a:rPr>
              <a:t>Leonardo Daniel Avendaño</a:t>
            </a:r>
          </a:p>
          <a:p>
            <a:r>
              <a:rPr lang="es-MX" sz="2400" dirty="0">
                <a:effectLst/>
                <a:latin typeface="Arca Majora Heavy" pitchFamily="2" charset="0"/>
              </a:rPr>
              <a:t>Licenciatura: Diseño grafico </a:t>
            </a:r>
          </a:p>
          <a:p>
            <a:r>
              <a:rPr lang="es-MX" sz="2400" dirty="0">
                <a:effectLst/>
                <a:latin typeface="Arca Majora Heavy" pitchFamily="2" charset="0"/>
              </a:rPr>
              <a:t>Grupo: “A” 6to cuatrimestre modulo 2do</a:t>
            </a:r>
          </a:p>
          <a:p>
            <a:endParaRPr lang="es-MX" dirty="0"/>
          </a:p>
        </p:txBody>
      </p:sp>
    </p:spTree>
    <p:extLst>
      <p:ext uri="{BB962C8B-B14F-4D97-AF65-F5344CB8AC3E}">
        <p14:creationId xmlns:p14="http://schemas.microsoft.com/office/powerpoint/2010/main" val="10143658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TÉCNICAS DE IMPRESIÓN: Informe serigrafia - un tono tramado">
            <a:extLst>
              <a:ext uri="{FF2B5EF4-FFF2-40B4-BE49-F238E27FC236}">
                <a16:creationId xmlns:a16="http://schemas.microsoft.com/office/drawing/2014/main" id="{6C6E2C80-DB1C-4D5C-B548-176E334F7B2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0911094">
            <a:off x="448337" y="4755209"/>
            <a:ext cx="1438303" cy="172596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
        <p:nvSpPr>
          <p:cNvPr id="2" name="CuadroTexto 1">
            <a:extLst>
              <a:ext uri="{FF2B5EF4-FFF2-40B4-BE49-F238E27FC236}">
                <a16:creationId xmlns:a16="http://schemas.microsoft.com/office/drawing/2014/main" id="{988984A3-9158-454A-A009-C11617FF78BC}"/>
              </a:ext>
            </a:extLst>
          </p:cNvPr>
          <p:cNvSpPr txBox="1"/>
          <p:nvPr/>
        </p:nvSpPr>
        <p:spPr>
          <a:xfrm>
            <a:off x="942109" y="843677"/>
            <a:ext cx="10307782" cy="1846659"/>
          </a:xfrm>
          <a:prstGeom prst="rect">
            <a:avLst/>
          </a:prstGeom>
          <a:noFill/>
        </p:spPr>
        <p:txBody>
          <a:bodyPr wrap="square" rtlCol="0">
            <a:spAutoFit/>
          </a:bodyPr>
          <a:lstStyle/>
          <a:p>
            <a:pPr algn="ctr" fontAlgn="base"/>
            <a:r>
              <a:rPr lang="es-MX" sz="2400" b="1" dirty="0">
                <a:solidFill>
                  <a:srgbClr val="00B0F0"/>
                </a:solidFill>
                <a:latin typeface="Arca Majora Heavy" pitchFamily="2" charset="0"/>
              </a:rPr>
              <a:t>Serigrafía en semitono</a:t>
            </a:r>
          </a:p>
          <a:p>
            <a:pPr algn="ctr" fontAlgn="base"/>
            <a:endParaRPr lang="es-MX" sz="2400" b="1" dirty="0">
              <a:solidFill>
                <a:srgbClr val="00B0F0"/>
              </a:solidFill>
              <a:latin typeface="Arca Majora Heavy" pitchFamily="2" charset="0"/>
            </a:endParaRPr>
          </a:p>
          <a:p>
            <a:pPr algn="just" fontAlgn="base"/>
            <a:r>
              <a:rPr lang="es-MX" sz="2400" dirty="0">
                <a:latin typeface="Arial Rounded MT Bold" panose="020F0704030504030204" pitchFamily="34" charset="0"/>
                <a:ea typeface="Adobe Gothic Std B" panose="020B0800000000000000" pitchFamily="34" charset="-128"/>
              </a:rPr>
              <a:t>Trama en artes gráficas, las texturas de puntos que se usan para simular diversos colores y tonos variando su dispersión o su grosor.</a:t>
            </a:r>
          </a:p>
          <a:p>
            <a:endParaRPr lang="es-MX" dirty="0"/>
          </a:p>
        </p:txBody>
      </p:sp>
      <p:sp>
        <p:nvSpPr>
          <p:cNvPr id="3" name="Rectángulo 2">
            <a:extLst>
              <a:ext uri="{FF2B5EF4-FFF2-40B4-BE49-F238E27FC236}">
                <a16:creationId xmlns:a16="http://schemas.microsoft.com/office/drawing/2014/main" id="{261C57E6-C5A4-42BD-B8E4-7165BFCB7BD8}"/>
              </a:ext>
            </a:extLst>
          </p:cNvPr>
          <p:cNvSpPr/>
          <p:nvPr/>
        </p:nvSpPr>
        <p:spPr>
          <a:xfrm>
            <a:off x="942109" y="2690336"/>
            <a:ext cx="10210800" cy="1938992"/>
          </a:xfrm>
          <a:prstGeom prst="rect">
            <a:avLst/>
          </a:prstGeom>
        </p:spPr>
        <p:txBody>
          <a:bodyPr wrap="square">
            <a:spAutoFit/>
          </a:bodyPr>
          <a:lstStyle/>
          <a:p>
            <a:pPr algn="just"/>
            <a:r>
              <a:rPr lang="es-MX" sz="2400" dirty="0">
                <a:latin typeface="Arial Rounded MT Bold" panose="020F0704030504030204" pitchFamily="34" charset="0"/>
              </a:rPr>
              <a:t>Las imágenes de trama o semitonos En el sentido tradicional (no digital), una imagen de trama es una imagen impresa o destinada a la impresión en la que los tonos intermedios de tinta, se logran imprimiendo puntos de diverso grosor que siguen una trama ordenada (tramado ordenado)</a:t>
            </a:r>
          </a:p>
        </p:txBody>
      </p:sp>
      <p:pic>
        <p:nvPicPr>
          <p:cNvPr id="2050" name="Picture 2" descr="Malla descarga gratuita de png - Prisma Ingeniería de Adorno en ...">
            <a:extLst>
              <a:ext uri="{FF2B5EF4-FFF2-40B4-BE49-F238E27FC236}">
                <a16:creationId xmlns:a16="http://schemas.microsoft.com/office/drawing/2014/main" id="{AE83974E-6550-4DE0-903B-F6E639B2266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33163" y="4269055"/>
            <a:ext cx="2867891" cy="22069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58475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a:extLst>
              <a:ext uri="{FF2B5EF4-FFF2-40B4-BE49-F238E27FC236}">
                <a16:creationId xmlns:a16="http://schemas.microsoft.com/office/drawing/2014/main" id="{F4716C7B-5EF5-4CB1-AE87-D0415B8DD28F}"/>
              </a:ext>
            </a:extLst>
          </p:cNvPr>
          <p:cNvSpPr/>
          <p:nvPr/>
        </p:nvSpPr>
        <p:spPr>
          <a:xfrm>
            <a:off x="782782" y="252443"/>
            <a:ext cx="10626436" cy="6001643"/>
          </a:xfrm>
          <a:prstGeom prst="rect">
            <a:avLst/>
          </a:prstGeom>
        </p:spPr>
        <p:txBody>
          <a:bodyPr wrap="square">
            <a:spAutoFit/>
          </a:bodyPr>
          <a:lstStyle/>
          <a:p>
            <a:pPr algn="ctr" fontAlgn="base"/>
            <a:r>
              <a:rPr lang="es-MX" sz="2400" b="1" dirty="0">
                <a:solidFill>
                  <a:srgbClr val="FFFF00"/>
                </a:solidFill>
                <a:latin typeface="Arca Majora Heavy" pitchFamily="2" charset="0"/>
              </a:rPr>
              <a:t>Materiales</a:t>
            </a:r>
          </a:p>
          <a:p>
            <a:pPr algn="just" fontAlgn="base"/>
            <a:endParaRPr lang="es-MX" sz="2400" dirty="0">
              <a:solidFill>
                <a:srgbClr val="000000"/>
              </a:solidFill>
              <a:latin typeface="Arca Majora Heavy" pitchFamily="2" charset="0"/>
            </a:endParaRPr>
          </a:p>
          <a:p>
            <a:pPr algn="just" fontAlgn="base">
              <a:buFont typeface="Arial" panose="020B0604020202020204" pitchFamily="34" charset="0"/>
              <a:buChar char="•"/>
            </a:pPr>
            <a:r>
              <a:rPr lang="es-MX" sz="2400" b="1" dirty="0">
                <a:solidFill>
                  <a:srgbClr val="00B050"/>
                </a:solidFill>
                <a:latin typeface="Arial Rounded MT Bold" panose="020F0704030504030204" pitchFamily="34" charset="0"/>
              </a:rPr>
              <a:t>Marco</a:t>
            </a:r>
            <a:r>
              <a:rPr lang="es-MX" sz="2400" dirty="0">
                <a:solidFill>
                  <a:srgbClr val="00B050"/>
                </a:solidFill>
                <a:latin typeface="Arial Rounded MT Bold" panose="020F0704030504030204" pitchFamily="34" charset="0"/>
              </a:rPr>
              <a:t>:</a:t>
            </a:r>
            <a:r>
              <a:rPr lang="es-MX" sz="2400" dirty="0">
                <a:latin typeface="Arial Rounded MT Bold" panose="020F0704030504030204" pitchFamily="34" charset="0"/>
              </a:rPr>
              <a:t> De madera según sea el diseño será el tamaño del marco</a:t>
            </a:r>
          </a:p>
          <a:p>
            <a:pPr algn="just" fontAlgn="base">
              <a:buFont typeface="Arial" panose="020B0604020202020204" pitchFamily="34" charset="0"/>
              <a:buChar char="•"/>
            </a:pPr>
            <a:r>
              <a:rPr lang="es-MX" sz="2400" b="1" dirty="0">
                <a:solidFill>
                  <a:srgbClr val="00B050"/>
                </a:solidFill>
                <a:latin typeface="Arial Rounded MT Bold" panose="020F0704030504030204" pitchFamily="34" charset="0"/>
              </a:rPr>
              <a:t>Racleta</a:t>
            </a:r>
            <a:r>
              <a:rPr lang="es-MX" sz="2400" dirty="0">
                <a:solidFill>
                  <a:srgbClr val="00B050"/>
                </a:solidFill>
                <a:latin typeface="Arial Rounded MT Bold" panose="020F0704030504030204" pitchFamily="34" charset="0"/>
              </a:rPr>
              <a:t>: </a:t>
            </a:r>
            <a:r>
              <a:rPr lang="es-MX" sz="2400" dirty="0">
                <a:latin typeface="Arial Rounded MT Bold" panose="020F0704030504030204" pitchFamily="34" charset="0"/>
              </a:rPr>
              <a:t>Con buenos filos y de caucho nos ayudara a imprimir correctamente</a:t>
            </a:r>
          </a:p>
          <a:p>
            <a:pPr algn="just" fontAlgn="base">
              <a:buFont typeface="Arial" panose="020B0604020202020204" pitchFamily="34" charset="0"/>
              <a:buChar char="•"/>
            </a:pPr>
            <a:r>
              <a:rPr lang="es-MX" sz="2400" b="1" dirty="0">
                <a:solidFill>
                  <a:srgbClr val="00B050"/>
                </a:solidFill>
                <a:latin typeface="Arial Rounded MT Bold" panose="020F0704030504030204" pitchFamily="34" charset="0"/>
              </a:rPr>
              <a:t>Emulsiones y bicromato</a:t>
            </a:r>
            <a:r>
              <a:rPr lang="es-MX" sz="2400" dirty="0">
                <a:solidFill>
                  <a:srgbClr val="00B050"/>
                </a:solidFill>
                <a:latin typeface="Arial Rounded MT Bold" panose="020F0704030504030204" pitchFamily="34" charset="0"/>
              </a:rPr>
              <a:t>: </a:t>
            </a:r>
            <a:r>
              <a:rPr lang="es-MX" sz="2400" dirty="0">
                <a:latin typeface="Arial Rounded MT Bold" panose="020F0704030504030204" pitchFamily="34" charset="0"/>
              </a:rPr>
              <a:t>Los venden casi siempre juntos, pues necesitamos mezclarlos para poder utilizarlos.</a:t>
            </a:r>
          </a:p>
          <a:p>
            <a:pPr algn="just" fontAlgn="base">
              <a:buFont typeface="Arial" panose="020B0604020202020204" pitchFamily="34" charset="0"/>
              <a:buChar char="•"/>
            </a:pPr>
            <a:r>
              <a:rPr lang="es-MX" sz="2400" b="1" dirty="0">
                <a:solidFill>
                  <a:srgbClr val="00B050"/>
                </a:solidFill>
                <a:latin typeface="Arial Rounded MT Bold" panose="020F0704030504030204" pitchFamily="34" charset="0"/>
              </a:rPr>
              <a:t>Tintas: </a:t>
            </a:r>
            <a:r>
              <a:rPr lang="es-MX" sz="2400" b="1" dirty="0">
                <a:latin typeface="Arial Rounded MT Bold" panose="020F0704030504030204" pitchFamily="34" charset="0"/>
              </a:rPr>
              <a:t>Textil, acrílico:</a:t>
            </a:r>
            <a:r>
              <a:rPr lang="es-MX" sz="2400" dirty="0">
                <a:latin typeface="Arial Rounded MT Bold" panose="020F0704030504030204" pitchFamily="34" charset="0"/>
              </a:rPr>
              <a:t> por lo general se busca una tinta soluble al agua y que sea bien pastosa</a:t>
            </a:r>
          </a:p>
          <a:p>
            <a:pPr algn="just" fontAlgn="base">
              <a:buFont typeface="Arial" panose="020B0604020202020204" pitchFamily="34" charset="0"/>
              <a:buChar char="•"/>
            </a:pPr>
            <a:r>
              <a:rPr lang="es-MX" sz="2400" b="1" dirty="0">
                <a:solidFill>
                  <a:srgbClr val="00B050"/>
                </a:solidFill>
                <a:latin typeface="Arial Rounded MT Bold" panose="020F0704030504030204" pitchFamily="34" charset="0"/>
              </a:rPr>
              <a:t>Placa de vidrio:</a:t>
            </a:r>
            <a:r>
              <a:rPr lang="es-MX" sz="2400" dirty="0">
                <a:solidFill>
                  <a:srgbClr val="00B050"/>
                </a:solidFill>
                <a:latin typeface="Arial Rounded MT Bold" panose="020F0704030504030204" pitchFamily="34" charset="0"/>
              </a:rPr>
              <a:t> </a:t>
            </a:r>
            <a:r>
              <a:rPr lang="es-MX" sz="2400" dirty="0">
                <a:latin typeface="Arial Rounded MT Bold" panose="020F0704030504030204" pitchFamily="34" charset="0"/>
              </a:rPr>
              <a:t>nos ayudara a la hora de quemar la imagen para que el peso que se le ponga encima sea distribuido en la misma proporción.</a:t>
            </a:r>
          </a:p>
          <a:p>
            <a:pPr algn="just" fontAlgn="base">
              <a:buFont typeface="Arial" panose="020B0604020202020204" pitchFamily="34" charset="0"/>
              <a:buChar char="•"/>
            </a:pPr>
            <a:r>
              <a:rPr lang="es-MX" sz="2400" b="1" dirty="0">
                <a:solidFill>
                  <a:srgbClr val="00B050"/>
                </a:solidFill>
                <a:latin typeface="Arial Rounded MT Bold" panose="020F0704030504030204" pitchFamily="34" charset="0"/>
              </a:rPr>
              <a:t>Soporte:</a:t>
            </a:r>
            <a:r>
              <a:rPr lang="es-MX" sz="2400" dirty="0">
                <a:solidFill>
                  <a:srgbClr val="00B050"/>
                </a:solidFill>
                <a:latin typeface="Arial Rounded MT Bold" panose="020F0704030504030204" pitchFamily="34" charset="0"/>
              </a:rPr>
              <a:t> </a:t>
            </a:r>
            <a:r>
              <a:rPr lang="es-MX" sz="2400" dirty="0">
                <a:latin typeface="Arial Rounded MT Bold" panose="020F0704030504030204" pitchFamily="34" charset="0"/>
              </a:rPr>
              <a:t>Pellón, cartulina, tela</a:t>
            </a:r>
          </a:p>
          <a:p>
            <a:pPr algn="just" fontAlgn="base">
              <a:buFont typeface="Arial" panose="020B0604020202020204" pitchFamily="34" charset="0"/>
              <a:buChar char="•"/>
            </a:pPr>
            <a:r>
              <a:rPr lang="es-MX" sz="2400" b="1" dirty="0">
                <a:solidFill>
                  <a:srgbClr val="00B050"/>
                </a:solidFill>
                <a:latin typeface="Arial Rounded MT Bold" panose="020F0704030504030204" pitchFamily="34" charset="0"/>
              </a:rPr>
              <a:t>Papel con el diseño:</a:t>
            </a:r>
            <a:r>
              <a:rPr lang="es-MX" sz="2400" dirty="0">
                <a:solidFill>
                  <a:srgbClr val="00B050"/>
                </a:solidFill>
                <a:latin typeface="Arial Rounded MT Bold" panose="020F0704030504030204" pitchFamily="34" charset="0"/>
              </a:rPr>
              <a:t> </a:t>
            </a:r>
            <a:r>
              <a:rPr lang="es-MX" sz="2400" dirty="0">
                <a:latin typeface="Arial Rounded MT Bold" panose="020F0704030504030204" pitchFamily="34" charset="0"/>
              </a:rPr>
              <a:t>El diseño impreso en color negro sin degradado ni pixelado(por lo general se convierte a la imagen en vector antes de imprimir en el papel)</a:t>
            </a:r>
          </a:p>
        </p:txBody>
      </p:sp>
    </p:spTree>
    <p:extLst>
      <p:ext uri="{BB962C8B-B14F-4D97-AF65-F5344CB8AC3E}">
        <p14:creationId xmlns:p14="http://schemas.microsoft.com/office/powerpoint/2010/main" val="20111055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6053F87A-1590-4048-9552-78CB46B73B8E}"/>
              </a:ext>
            </a:extLst>
          </p:cNvPr>
          <p:cNvSpPr/>
          <p:nvPr/>
        </p:nvSpPr>
        <p:spPr>
          <a:xfrm>
            <a:off x="581891" y="626423"/>
            <a:ext cx="11139055" cy="4524315"/>
          </a:xfrm>
          <a:prstGeom prst="rect">
            <a:avLst/>
          </a:prstGeom>
        </p:spPr>
        <p:txBody>
          <a:bodyPr wrap="square">
            <a:spAutoFit/>
          </a:bodyPr>
          <a:lstStyle/>
          <a:p>
            <a:pPr algn="just" fontAlgn="base">
              <a:buFont typeface="Arial" panose="020B0604020202020204" pitchFamily="34" charset="0"/>
              <a:buChar char="•"/>
            </a:pPr>
            <a:r>
              <a:rPr lang="es-MX" sz="2400" b="1" dirty="0">
                <a:solidFill>
                  <a:srgbClr val="00B050"/>
                </a:solidFill>
                <a:latin typeface="Arial Rounded MT Bold" panose="020F0704030504030204" pitchFamily="34" charset="0"/>
              </a:rPr>
              <a:t>Aceite:</a:t>
            </a:r>
            <a:r>
              <a:rPr lang="es-MX" sz="2400" dirty="0">
                <a:solidFill>
                  <a:srgbClr val="00B050"/>
                </a:solidFill>
                <a:latin typeface="Arial Rounded MT Bold" panose="020F0704030504030204" pitchFamily="34" charset="0"/>
              </a:rPr>
              <a:t> </a:t>
            </a:r>
            <a:r>
              <a:rPr lang="es-MX" sz="2400" dirty="0">
                <a:latin typeface="Arial Rounded MT Bold" panose="020F0704030504030204" pitchFamily="34" charset="0"/>
              </a:rPr>
              <a:t>Si se lo emprime en papel se le pone aceite para que se vuelva translucido y las luz pase a la hora de quemar el diseño en el marco</a:t>
            </a:r>
          </a:p>
          <a:p>
            <a:pPr algn="just" fontAlgn="base">
              <a:buFont typeface="Arial" panose="020B0604020202020204" pitchFamily="34" charset="0"/>
              <a:buChar char="•"/>
            </a:pPr>
            <a:r>
              <a:rPr lang="es-MX" sz="2400" b="1" dirty="0">
                <a:solidFill>
                  <a:srgbClr val="00B050"/>
                </a:solidFill>
                <a:latin typeface="Arial Rounded MT Bold" panose="020F0704030504030204" pitchFamily="34" charset="0"/>
              </a:rPr>
              <a:t>Cinta: </a:t>
            </a:r>
            <a:r>
              <a:rPr lang="es-MX" sz="2400" dirty="0">
                <a:latin typeface="Arial Rounded MT Bold" panose="020F0704030504030204" pitchFamily="34" charset="0"/>
              </a:rPr>
              <a:t>Para cubrir las partes que no tienen emulsión y no forman parte del diseño y evitar que la tinta de derrame por la esquina</a:t>
            </a:r>
          </a:p>
          <a:p>
            <a:pPr algn="just" fontAlgn="base">
              <a:buFont typeface="Arial" panose="020B0604020202020204" pitchFamily="34" charset="0"/>
              <a:buChar char="•"/>
            </a:pPr>
            <a:r>
              <a:rPr lang="es-MX" sz="2400" b="1" dirty="0">
                <a:solidFill>
                  <a:srgbClr val="00B050"/>
                </a:solidFill>
                <a:latin typeface="Arial Rounded MT Bold" panose="020F0704030504030204" pitchFamily="34" charset="0"/>
              </a:rPr>
              <a:t>Caja de luz :</a:t>
            </a:r>
            <a:r>
              <a:rPr lang="es-MX" sz="2400" b="1" dirty="0">
                <a:latin typeface="Arial Rounded MT Bold" panose="020F0704030504030204" pitchFamily="34" charset="0"/>
              </a:rPr>
              <a:t> N</a:t>
            </a:r>
            <a:r>
              <a:rPr lang="es-MX" sz="2400" dirty="0">
                <a:latin typeface="Arial Rounded MT Bold" panose="020F0704030504030204" pitchFamily="34" charset="0"/>
              </a:rPr>
              <a:t>ecesaria para quemar el diseño esta debe tener focos de luz blanca de 500 voltios con un vidrio en la parte superior que sea resistente al peso que se le ponga encima</a:t>
            </a:r>
          </a:p>
          <a:p>
            <a:pPr algn="just" fontAlgn="base">
              <a:buFont typeface="Arial" panose="020B0604020202020204" pitchFamily="34" charset="0"/>
              <a:buChar char="•"/>
            </a:pPr>
            <a:r>
              <a:rPr lang="es-MX" sz="2400" b="1" dirty="0">
                <a:solidFill>
                  <a:srgbClr val="00B050"/>
                </a:solidFill>
                <a:latin typeface="Arial Rounded MT Bold" panose="020F0704030504030204" pitchFamily="34" charset="0"/>
              </a:rPr>
              <a:t>Malla:</a:t>
            </a:r>
            <a:r>
              <a:rPr lang="es-MX" sz="2400" dirty="0">
                <a:solidFill>
                  <a:srgbClr val="00B050"/>
                </a:solidFill>
                <a:latin typeface="Arial Rounded MT Bold" panose="020F0704030504030204" pitchFamily="34" charset="0"/>
              </a:rPr>
              <a:t> </a:t>
            </a:r>
            <a:r>
              <a:rPr lang="es-MX" sz="2400" dirty="0">
                <a:latin typeface="Arial Rounded MT Bold" panose="020F0704030504030204" pitchFamily="34" charset="0"/>
              </a:rPr>
              <a:t>Puede ser de 90 hilos o 150, depende de lo que quieras hacer, mientras más hilos, más fina, mejor calidad</a:t>
            </a:r>
          </a:p>
          <a:p>
            <a:pPr algn="just" fontAlgn="base">
              <a:buFont typeface="Arial" panose="020B0604020202020204" pitchFamily="34" charset="0"/>
              <a:buChar char="•"/>
            </a:pPr>
            <a:r>
              <a:rPr lang="es-MX" sz="2400" b="1" dirty="0">
                <a:solidFill>
                  <a:srgbClr val="00B050"/>
                </a:solidFill>
                <a:latin typeface="Arial Rounded MT Bold" panose="020F0704030504030204" pitchFamily="34" charset="0"/>
              </a:rPr>
              <a:t>Secadora :</a:t>
            </a:r>
            <a:r>
              <a:rPr lang="es-MX" sz="2400" b="1" dirty="0">
                <a:latin typeface="Arial Rounded MT Bold" panose="020F0704030504030204" pitchFamily="34" charset="0"/>
              </a:rPr>
              <a:t>P</a:t>
            </a:r>
            <a:r>
              <a:rPr lang="es-MX" sz="2400" dirty="0">
                <a:latin typeface="Arial Rounded MT Bold" panose="020F0704030504030204" pitchFamily="34" charset="0"/>
              </a:rPr>
              <a:t>ara secar la emulsión una ves puesta en la malla</a:t>
            </a:r>
          </a:p>
          <a:p>
            <a:pPr algn="just" fontAlgn="base">
              <a:buFont typeface="Arial" panose="020B0604020202020204" pitchFamily="34" charset="0"/>
              <a:buChar char="•"/>
            </a:pPr>
            <a:r>
              <a:rPr lang="es-MX" sz="2400" b="1" dirty="0">
                <a:solidFill>
                  <a:srgbClr val="00B050"/>
                </a:solidFill>
                <a:latin typeface="Arial Rounded MT Bold" panose="020F0704030504030204" pitchFamily="34" charset="0"/>
              </a:rPr>
              <a:t>Grapadora:</a:t>
            </a:r>
            <a:r>
              <a:rPr lang="es-MX" sz="2400" dirty="0">
                <a:solidFill>
                  <a:srgbClr val="00B050"/>
                </a:solidFill>
                <a:latin typeface="Arial Rounded MT Bold" panose="020F0704030504030204" pitchFamily="34" charset="0"/>
              </a:rPr>
              <a:t> </a:t>
            </a:r>
            <a:r>
              <a:rPr lang="es-MX" sz="2400" dirty="0">
                <a:latin typeface="Arial Rounded MT Bold" panose="020F0704030504030204" pitchFamily="34" charset="0"/>
              </a:rPr>
              <a:t>Para el momento de unir la malla con el marco</a:t>
            </a:r>
          </a:p>
          <a:p>
            <a:pPr algn="just" fontAlgn="base">
              <a:buFont typeface="Arial" panose="020B0604020202020204" pitchFamily="34" charset="0"/>
              <a:buChar char="•"/>
            </a:pPr>
            <a:r>
              <a:rPr lang="es-MX" sz="2400" b="1" dirty="0">
                <a:solidFill>
                  <a:srgbClr val="00B050"/>
                </a:solidFill>
                <a:latin typeface="Arial Rounded MT Bold" panose="020F0704030504030204" pitchFamily="34" charset="0"/>
              </a:rPr>
              <a:t>Linterna luz rojo-amarilla:</a:t>
            </a:r>
            <a:r>
              <a:rPr lang="es-MX" sz="2400" dirty="0">
                <a:solidFill>
                  <a:srgbClr val="00B050"/>
                </a:solidFill>
                <a:latin typeface="Arial Rounded MT Bold" panose="020F0704030504030204" pitchFamily="34" charset="0"/>
              </a:rPr>
              <a:t> </a:t>
            </a:r>
            <a:r>
              <a:rPr lang="es-MX" sz="2400" dirty="0">
                <a:latin typeface="Arial Rounded MT Bold" panose="020F0704030504030204" pitchFamily="34" charset="0"/>
              </a:rPr>
              <a:t>Para la preparación de la emulsiona</a:t>
            </a:r>
          </a:p>
        </p:txBody>
      </p:sp>
      <p:pic>
        <p:nvPicPr>
          <p:cNvPr id="3080" name="Picture 8" descr="Serigrafía (Tramado o semitono) – Blog Técnicas de Impresión">
            <a:extLst>
              <a:ext uri="{FF2B5EF4-FFF2-40B4-BE49-F238E27FC236}">
                <a16:creationId xmlns:a16="http://schemas.microsoft.com/office/drawing/2014/main" id="{B357E44E-A578-49EC-9D74-B5580B50142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06652" y="5029200"/>
            <a:ext cx="3185323" cy="1664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00806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FB7578C4-7AF2-43D5-8F77-778F3C73A8DA}"/>
              </a:ext>
            </a:extLst>
          </p:cNvPr>
          <p:cNvSpPr/>
          <p:nvPr/>
        </p:nvSpPr>
        <p:spPr>
          <a:xfrm>
            <a:off x="2488313" y="570406"/>
            <a:ext cx="7215373" cy="461665"/>
          </a:xfrm>
          <a:prstGeom prst="rect">
            <a:avLst/>
          </a:prstGeom>
        </p:spPr>
        <p:txBody>
          <a:bodyPr wrap="none">
            <a:spAutoFit/>
          </a:bodyPr>
          <a:lstStyle/>
          <a:p>
            <a:r>
              <a:rPr lang="es-MX" sz="2400" b="1" dirty="0">
                <a:solidFill>
                  <a:srgbClr val="FFC000"/>
                </a:solidFill>
                <a:latin typeface="Arca Majora Heavy" pitchFamily="2" charset="0"/>
              </a:rPr>
              <a:t>PREPARACION DE LA IMAGEN CON EL TRAMA</a:t>
            </a:r>
            <a:endParaRPr lang="es-MX" sz="2400" dirty="0">
              <a:solidFill>
                <a:srgbClr val="FFC000"/>
              </a:solidFill>
              <a:latin typeface="Arca Majora Heavy" pitchFamily="2" charset="0"/>
            </a:endParaRPr>
          </a:p>
        </p:txBody>
      </p:sp>
      <p:sp>
        <p:nvSpPr>
          <p:cNvPr id="3" name="Rectángulo 2">
            <a:extLst>
              <a:ext uri="{FF2B5EF4-FFF2-40B4-BE49-F238E27FC236}">
                <a16:creationId xmlns:a16="http://schemas.microsoft.com/office/drawing/2014/main" id="{5B508811-9725-447D-8E76-E43626A79712}"/>
              </a:ext>
            </a:extLst>
          </p:cNvPr>
          <p:cNvSpPr/>
          <p:nvPr/>
        </p:nvSpPr>
        <p:spPr>
          <a:xfrm>
            <a:off x="782780" y="1277495"/>
            <a:ext cx="10626437" cy="4524315"/>
          </a:xfrm>
          <a:prstGeom prst="rect">
            <a:avLst/>
          </a:prstGeom>
        </p:spPr>
        <p:txBody>
          <a:bodyPr wrap="square">
            <a:spAutoFit/>
          </a:bodyPr>
          <a:lstStyle/>
          <a:p>
            <a:pPr marL="457200" indent="-457200" algn="just" fontAlgn="base">
              <a:buClr>
                <a:srgbClr val="00B0F0"/>
              </a:buClr>
              <a:buFont typeface="+mj-lt"/>
              <a:buAutoNum type="arabicPeriod"/>
            </a:pPr>
            <a:r>
              <a:rPr lang="es-MX" sz="2400" dirty="0">
                <a:latin typeface="Arial Rounded MT Bold" panose="020F0704030504030204" pitchFamily="34" charset="0"/>
              </a:rPr>
              <a:t>Selecciona la imagen en un editor de imagen (Photoshop)</a:t>
            </a:r>
          </a:p>
          <a:p>
            <a:pPr marL="457200" indent="-457200" algn="just" fontAlgn="base">
              <a:buClr>
                <a:srgbClr val="00B0F0"/>
              </a:buClr>
              <a:buFont typeface="+mj-lt"/>
              <a:buAutoNum type="arabicPeriod"/>
            </a:pPr>
            <a:r>
              <a:rPr lang="es-MX" sz="2400" dirty="0">
                <a:latin typeface="Arial Rounded MT Bold" panose="020F0704030504030204" pitchFamily="34" charset="0"/>
              </a:rPr>
              <a:t>Ubicada según la medida deseada se va a imagen modo escala de grises</a:t>
            </a:r>
          </a:p>
          <a:p>
            <a:pPr marL="457200" indent="-457200" algn="just" fontAlgn="base">
              <a:buClr>
                <a:srgbClr val="00B0F0"/>
              </a:buClr>
              <a:buFont typeface="+mj-lt"/>
              <a:buAutoNum type="arabicPeriod"/>
            </a:pPr>
            <a:r>
              <a:rPr lang="es-MX" sz="2400" dirty="0">
                <a:latin typeface="Arial Rounded MT Bold" panose="020F0704030504030204" pitchFamily="34" charset="0"/>
              </a:rPr>
              <a:t> Se acopla la imagen y se va a imagen mapa de bit se selecciona resolución 300 y trama semitono y aceptamos</a:t>
            </a:r>
          </a:p>
          <a:p>
            <a:pPr marL="457200" indent="-457200" algn="just" fontAlgn="base">
              <a:buClr>
                <a:srgbClr val="00B0F0"/>
              </a:buClr>
              <a:buFont typeface="+mj-lt"/>
              <a:buAutoNum type="arabicPeriod"/>
            </a:pPr>
            <a:r>
              <a:rPr lang="es-MX" sz="2400" dirty="0">
                <a:latin typeface="Arial Rounded MT Bold" panose="020F0704030504030204" pitchFamily="34" charset="0"/>
              </a:rPr>
              <a:t> Después seleccionamos el tamaño del punto eso dependerá de la malla por lo general se selecciona la mitad de la literatura de la malla es decir una malla de 60 se ubica máximo un punto de 30 si es de 90 se pone un punto de 45 y en Angulo como es de un color no afecta pero se puede dejar en los 45.</a:t>
            </a:r>
          </a:p>
          <a:p>
            <a:pPr marL="457200" indent="-457200" algn="just" fontAlgn="base">
              <a:buClr>
                <a:srgbClr val="00B0F0"/>
              </a:buClr>
              <a:buFont typeface="+mj-lt"/>
              <a:buAutoNum type="arabicPeriod"/>
            </a:pPr>
            <a:r>
              <a:rPr lang="es-MX" sz="2400" dirty="0">
                <a:latin typeface="Arial Rounded MT Bold" panose="020F0704030504030204" pitchFamily="34" charset="0"/>
              </a:rPr>
              <a:t> Si se desea poner en un fondo negro con tinta blanca se invierte la imagen</a:t>
            </a:r>
            <a:endParaRPr lang="es-MX" sz="2400" b="0" i="0" dirty="0">
              <a:effectLst/>
              <a:latin typeface="Arial Rounded MT Bold" panose="020F0704030504030204" pitchFamily="34" charset="0"/>
            </a:endParaRPr>
          </a:p>
        </p:txBody>
      </p:sp>
    </p:spTree>
    <p:extLst>
      <p:ext uri="{BB962C8B-B14F-4D97-AF65-F5344CB8AC3E}">
        <p14:creationId xmlns:p14="http://schemas.microsoft.com/office/powerpoint/2010/main" val="47070834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alla">
  <a:themeElements>
    <a:clrScheme name="Mesh">
      <a:dk1>
        <a:sysClr val="windowText" lastClr="000000"/>
      </a:dk1>
      <a:lt1>
        <a:sysClr val="window" lastClr="FFFFFF"/>
      </a:lt1>
      <a:dk2>
        <a:srgbClr val="363D46"/>
      </a:dk2>
      <a:lt2>
        <a:srgbClr val="EBEBEB"/>
      </a:lt2>
      <a:accent1>
        <a:srgbClr val="6F6F6F"/>
      </a:accent1>
      <a:accent2>
        <a:srgbClr val="BFBFA5"/>
      </a:accent2>
      <a:accent3>
        <a:srgbClr val="DCD084"/>
      </a:accent3>
      <a:accent4>
        <a:srgbClr val="E7BF5F"/>
      </a:accent4>
      <a:accent5>
        <a:srgbClr val="E9A039"/>
      </a:accent5>
      <a:accent6>
        <a:srgbClr val="CF7133"/>
      </a:accent6>
      <a:hlink>
        <a:srgbClr val="F28943"/>
      </a:hlink>
      <a:folHlink>
        <a:srgbClr val="F1B76C"/>
      </a:folHlink>
    </a:clrScheme>
    <a:fontScheme name="Mesh">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Mesh">
      <a:fillStyleLst>
        <a:solidFill>
          <a:schemeClr val="phClr"/>
        </a:solidFill>
        <a:gradFill rotWithShape="1">
          <a:gsLst>
            <a:gs pos="0">
              <a:schemeClr val="phClr">
                <a:tint val="60000"/>
                <a:lumMod val="110000"/>
              </a:schemeClr>
            </a:gs>
            <a:gs pos="100000">
              <a:schemeClr val="phClr">
                <a:tint val="82000"/>
              </a:schemeClr>
            </a:gs>
          </a:gsLst>
          <a:lin ang="5400000" scaled="0"/>
        </a:gradFill>
        <a:gradFill rotWithShape="1">
          <a:gsLst>
            <a:gs pos="0">
              <a:schemeClr val="phClr">
                <a:tint val="96000"/>
                <a:lumMod val="104000"/>
              </a:schemeClr>
            </a:gs>
            <a:gs pos="100000">
              <a:schemeClr val="phClr">
                <a:shade val="84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innerShdw blurRad="50800" dist="25400" dir="13500000">
              <a:srgbClr val="000000">
                <a:alpha val="55000"/>
              </a:srgbClr>
            </a:innerShdw>
          </a:effectLst>
        </a:effectStyle>
        <a:effectStyle>
          <a:effectLst>
            <a:outerShdw blurRad="50800" dist="38100" dir="5400000" rotWithShape="0">
              <a:srgbClr val="000000">
                <a:alpha val="60000"/>
              </a:srgbClr>
            </a:outerShdw>
          </a:effectLst>
          <a:scene3d>
            <a:camera prst="orthographicFront">
              <a:rot lat="0" lon="0" rev="0"/>
            </a:camera>
            <a:lightRig rig="threePt" dir="tl"/>
          </a:scene3d>
          <a:sp3d>
            <a:bevelT w="25400" h="25400" prst="slope"/>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28000"/>
                <a:satMod val="94000"/>
                <a:lumMod val="20000"/>
              </a:schemeClr>
              <a:schemeClr val="phClr">
                <a:tint val="94000"/>
                <a:shade val="84000"/>
                <a:satMod val="148000"/>
                <a:lumMod val="114000"/>
              </a:schemeClr>
            </a:duotone>
          </a:blip>
          <a:stretch/>
        </a:blipFill>
      </a:bgFillStyleLst>
    </a:fmtScheme>
  </a:themeElements>
  <a:objectDefaults/>
  <a:extraClrSchemeLst/>
  <a:extLst>
    <a:ext uri="{05A4C25C-085E-4340-85A3-A5531E510DB2}">
      <thm15:themeFamily xmlns:thm15="http://schemas.microsoft.com/office/thememl/2012/main" name="Mesh" id="{789EC3FE-34FD-429C-9918-760025E6C145}" vid="{B8BE45C0-8141-4D58-8C71-A009BC26FBBB}"/>
    </a:ext>
  </a:extLst>
</a:theme>
</file>

<file path=docProps/app.xml><?xml version="1.0" encoding="utf-8"?>
<Properties xmlns="http://schemas.openxmlformats.org/officeDocument/2006/extended-properties" xmlns:vt="http://schemas.openxmlformats.org/officeDocument/2006/docPropsVTypes">
  <Template>TM03457485[[fn=Malla]]</Template>
  <TotalTime>74</TotalTime>
  <Words>536</Words>
  <Application>Microsoft Office PowerPoint</Application>
  <PresentationFormat>Panorámica</PresentationFormat>
  <Paragraphs>32</Paragraphs>
  <Slides>5</Slides>
  <Notes>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5</vt:i4>
      </vt:variant>
    </vt:vector>
  </HeadingPairs>
  <TitlesOfParts>
    <vt:vector size="10" baseType="lpstr">
      <vt:lpstr>Arca Majora Heavy</vt:lpstr>
      <vt:lpstr>Arial</vt:lpstr>
      <vt:lpstr>Arial Rounded MT Bold</vt:lpstr>
      <vt:lpstr>Century Gothic</vt:lpstr>
      <vt:lpstr>Malla</vt:lpstr>
      <vt:lpstr>TALLER DE SERIGRAFIA</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TALLER DE SERIGRAFIA</dc:title>
  <dc:creator>Jose Diaz</dc:creator>
  <cp:lastModifiedBy>Jose Diaz</cp:lastModifiedBy>
  <cp:revision>8</cp:revision>
  <dcterms:created xsi:type="dcterms:W3CDTF">2020-06-16T00:17:24Z</dcterms:created>
  <dcterms:modified xsi:type="dcterms:W3CDTF">2020-06-16T01:31:56Z</dcterms:modified>
</cp:coreProperties>
</file>