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8E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6426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6163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72069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03809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70323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960693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6626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73404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90442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7597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95582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07552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2450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31978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85829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45193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150118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5B9C824-9726-427E-A753-23337116798B}" type="datetimeFigureOut">
              <a:rPr lang="es-MX" smtClean="0"/>
              <a:t>12/06/2020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s-MX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3B1200DA-6D67-464D-80E2-977C7A29734A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3743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918198" y="1352805"/>
            <a:ext cx="8825658" cy="2976414"/>
          </a:xfrm>
        </p:spPr>
        <p:txBody>
          <a:bodyPr/>
          <a:lstStyle/>
          <a:p>
            <a:pPr algn="ctr"/>
            <a:r>
              <a:rPr lang="es-MX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4.5 PROCESO DE REHABILITACIÓN &amp;</a:t>
            </a:r>
            <a:br>
              <a:rPr lang="es-MX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MX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 IMPORTANCIA DE LA TERAPIA OCUPACIONAL</a:t>
            </a:r>
            <a:endParaRPr lang="es-MX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796270" y="5002241"/>
            <a:ext cx="2850376" cy="1455995"/>
          </a:xfrm>
        </p:spPr>
        <p:txBody>
          <a:bodyPr>
            <a:noAutofit/>
          </a:bodyPr>
          <a:lstStyle/>
          <a:p>
            <a:pPr algn="just"/>
            <a:r>
              <a:rPr lang="es-MX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EQUIPO 1 INTEGRADO POR: </a:t>
            </a:r>
          </a:p>
          <a:p>
            <a:pPr algn="just"/>
            <a:r>
              <a:rPr lang="es-MX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JORLEMY SARAHI MIRANDA GÓMEZ</a:t>
            </a:r>
          </a:p>
          <a:p>
            <a:pPr algn="just"/>
            <a:r>
              <a:rPr lang="es-MX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CARLOS ENRIQUE LÓPEZ BENÍTEZ </a:t>
            </a:r>
          </a:p>
          <a:p>
            <a:pPr algn="just"/>
            <a:r>
              <a:rPr lang="es-MX" sz="1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MIGUEL ÁNGEL LÓPEZ BOLOM</a:t>
            </a:r>
            <a:endParaRPr lang="es-MX" sz="1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41"/>
            <a:ext cx="3212582" cy="115037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8013534" y="35538"/>
            <a:ext cx="266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 de JUNIO de 2020</a:t>
            </a:r>
            <a:endParaRPr lang="es-MX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572409" y="5393239"/>
            <a:ext cx="4601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LICENCIATURA EN ENFERMERÍA</a:t>
            </a:r>
          </a:p>
          <a:p>
            <a:pPr algn="ctr"/>
            <a:r>
              <a:rPr lang="es-MX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ENFERMERÍA GERONTOGERIATRICA</a:t>
            </a:r>
          </a:p>
          <a:p>
            <a:pPr algn="ctr"/>
            <a:r>
              <a:rPr lang="es-MX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DRA. DENNYS BARRIENTOS CASTILLO</a:t>
            </a:r>
            <a:endParaRPr lang="es-MX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Marcador de contenido 3" descr="Programa de Desarrollo Psicosocial: ESTIMULACIÓN SENSORIAL EN ...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52" y="4478614"/>
            <a:ext cx="2812931" cy="2219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530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3639" y="4045933"/>
            <a:ext cx="11191741" cy="3416300"/>
          </a:xfrm>
        </p:spPr>
        <p:txBody>
          <a:bodyPr>
            <a:normAutofit/>
          </a:bodyPr>
          <a:lstStyle/>
          <a:p>
            <a:pPr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Tengas la edad que tengas debes revisar siempre que sea posible como se encuentra tu cuerpo. 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 personas de la tercera edad son una población muy grande en cualquier parte a la que vallas, son una piza crucial  de cada sociedad y necesitan de atención personalizada.  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Durante esta etapa las personas se vuelven vulnerables y esto significa que la atención que requieren debe ser cercana y personal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Cierto es que con el paso de los años se va presiento fuerza y agilidad, los reflejos ya no son los mismos y eso hace que los adulos mayores comiencen a tener ciertas limitaciones en el movimiento. 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735" y="796747"/>
            <a:ext cx="4098096" cy="2732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839" y="902862"/>
            <a:ext cx="3938924" cy="26259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8535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2276" y="4380784"/>
            <a:ext cx="11204620" cy="3416300"/>
          </a:xfrm>
        </p:spPr>
        <p:txBody>
          <a:bodyPr/>
          <a:lstStyle/>
          <a:p>
            <a:pPr algn="just"/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Fisioterapeutas en las clínicas se centran en activar los mecanismos de regulación de la sensación del dolor que tiene el propio organismo. Motoras ya no sean iguales y que comienzan  a caerse o que tengan dolores de vida a enfermedades limitantes.  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fisioterapia no solo sirve para la rehabilitación,  existen otros problemas de las que puede hacerse cargo tales como el dolor crónico o la osteoporosis.  La fisioterapia está encaminada a la prevención y la curación de las consecuencias de estas enfermedades más que todo ayuda aliviar el dolor crónico que los ancianos pueden llegar a sufrir.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663" y="767031"/>
            <a:ext cx="4211554" cy="29936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586" y="838738"/>
            <a:ext cx="4480237" cy="29218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5721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2076" y="445635"/>
            <a:ext cx="9276934" cy="1629832"/>
          </a:xfrm>
        </p:spPr>
        <p:txBody>
          <a:bodyPr/>
          <a:lstStyle/>
          <a:p>
            <a:pPr algn="ctr"/>
            <a:r>
              <a:rPr lang="es-ES_tradnl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s-ES_tradn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ENEFICIOS </a:t>
            </a:r>
            <a:r>
              <a:rPr lang="es-ES_tradnl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GENERADOS DE LA FISIOTERAPIA DE FORMA REGULAR</a:t>
            </a:r>
            <a:r>
              <a:rPr lang="es-ES_tradnl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9495" y="2191376"/>
            <a:ext cx="11183006" cy="4666623"/>
          </a:xfrm>
        </p:spPr>
        <p:txBody>
          <a:bodyPr>
            <a:noAutofit/>
          </a:bodyPr>
          <a:lstStyle/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umenta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elasticidad y disminuye la discapacidad.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reviene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disminuyen los riesgos que traen consigo patologías sobre el peso como diabetes mellitus, osteoporosis, cáncer de colon, enfermedades arteriales, endometriosis, pos menopausia, problemas emocionales y accidentes relacionados con caídas. 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ncremento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la confianza en si mismo y de la autoestima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yuda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conciliar el sueño de una manera más efectiva y positiva.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antiene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peso corporal a niveles saludables y mejoría en la capacidad física.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ortalece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los músculos y los huesos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educe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 cambios biológicos relacionados con el envejecimiento 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vitan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 síndromes causados por la poca favorece del estado de animo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mejor control para las enfermedades de larga duración incrementa la salud mental.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s-ES_tradn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reviene </a:t>
            </a: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 enfermedades de larga duración de progresión lenta.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MX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801" y="3513545"/>
            <a:ext cx="3313700" cy="22355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35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7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¡</a:t>
            </a:r>
            <a:r>
              <a:rPr lang="es-MX" sz="7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GRACIAS!</a:t>
            </a:r>
            <a:endParaRPr lang="es-MX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Marcador de contenido 3" descr="Tercera edad: factores demográficos y sociales -canalSALU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734" y="2795724"/>
            <a:ext cx="8761413" cy="32379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2696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3895" y="960789"/>
            <a:ext cx="8761413" cy="706964"/>
          </a:xfrm>
        </p:spPr>
        <p:txBody>
          <a:bodyPr/>
          <a:lstStyle/>
          <a:p>
            <a:pPr algn="ctr"/>
            <a:r>
              <a:rPr lang="es-MX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4.5 PROCESO DE REHABILITACIÓN</a:t>
            </a:r>
            <a:endParaRPr lang="es-MX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5253" y="2345922"/>
            <a:ext cx="11234521" cy="3416300"/>
          </a:xfrm>
        </p:spPr>
        <p:txBody>
          <a:bodyPr>
            <a:normAutofit/>
          </a:bodyPr>
          <a:lstStyle/>
          <a:p>
            <a:pPr algn="just">
              <a:buClrTx/>
            </a:pPr>
            <a:r>
              <a:rPr lang="es-MX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envejecimiento se acompaña de disminución de las capacidades de reserva del organismo, las cuales responden tanto a factores fisiológicos como patológicos (alteraciones del equilibrio, postura, marcha, disminución de la fuerza muscular, déficit sensorial, visual y auditivo). Esto es importante para la rehabilitación en Geriatría, ya que deberá tomarse en cuenta en su indicación, no sólo el problema a rehabilitar, sino también las capacidades residuales que tanto en el área biológica, psicológica o social, posee el paciente para enfrentar el proceso de rehabilitación. </a:t>
            </a:r>
          </a:p>
        </p:txBody>
      </p:sp>
      <p:sp>
        <p:nvSpPr>
          <p:cNvPr id="5" name="Pergamino horizontal 4"/>
          <p:cNvSpPr/>
          <p:nvPr/>
        </p:nvSpPr>
        <p:spPr>
          <a:xfrm>
            <a:off x="3060824" y="3981093"/>
            <a:ext cx="5387553" cy="2876907"/>
          </a:xfrm>
          <a:prstGeom prst="horizontalScroll">
            <a:avLst/>
          </a:prstGeom>
          <a:blipFill>
            <a:blip r:embed="rId2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 Rehabilitación, es un acto de atención de la salud y por lo tanto un componente imprescindible de la promoción, la prevención y la asistencia a las personas en el mantenimiento de su salud y bienestar, el de su familia y la comunidad. </a:t>
            </a:r>
          </a:p>
        </p:txBody>
      </p:sp>
    </p:spTree>
    <p:extLst>
      <p:ext uri="{BB962C8B-B14F-4D97-AF65-F5344CB8AC3E}">
        <p14:creationId xmlns:p14="http://schemas.microsoft.com/office/powerpoint/2010/main" val="387345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1010" y="721217"/>
            <a:ext cx="9895120" cy="959415"/>
          </a:xfrm>
        </p:spPr>
        <p:txBody>
          <a:bodyPr/>
          <a:lstStyle/>
          <a:p>
            <a:r>
              <a:rPr lang="es-MX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 medicina física y de rehabilitación, fisiatría, es la rama de la medicina que: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1010" y="2281527"/>
            <a:ext cx="11170127" cy="29215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Contribuye a la prevención de la discapacidad física, sensorial y mental. </a:t>
            </a:r>
            <a:endParaRPr lang="es-MX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Detecta precozmente, evalúa y diagnostica, en forma integral, los procesos discapacitantes de todo tipo. </a:t>
            </a:r>
            <a:endParaRPr lang="es-MX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Prescribe, dirige, supervisa y evalúa los programas y procedimientos adecuados para adaptar o readaptar a la persona con discapacidad, por medio de la restauración o el restablecimiento del movimiento, de las funciones de comunicación humana y de la eficiencia psicológica, social y vocacional, haciendo uso de recursos médicos, familia y comunidad. </a:t>
            </a:r>
            <a:endParaRPr lang="es-MX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Investiga las causas y mecanismos de la discapacidad en todas sus formas, las respuestas de los tejidos, órganos y sistemas a las acciones terapéuticas y las repercusiones sociales de la discapacidad. </a:t>
            </a:r>
          </a:p>
        </p:txBody>
      </p:sp>
    </p:spTree>
    <p:extLst>
      <p:ext uri="{BB962C8B-B14F-4D97-AF65-F5344CB8AC3E}">
        <p14:creationId xmlns:p14="http://schemas.microsoft.com/office/powerpoint/2010/main" val="16013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5" y="837127"/>
            <a:ext cx="9264053" cy="920778"/>
          </a:xfrm>
        </p:spPr>
        <p:txBody>
          <a:bodyPr/>
          <a:lstStyle/>
          <a:p>
            <a:pPr algn="ctr"/>
            <a:r>
              <a:rPr lang="es-MX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OBJETIVOS DE LA REHABILITACIÓN EN EL ADULTO MAYOR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3890" y="2513348"/>
            <a:ext cx="11157248" cy="2020015"/>
          </a:xfrm>
        </p:spPr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RECUPERACIÓN FUNCIONAL: Es este el objetivo general de la especialidad, y para lograrlo se trazan los siguientes objetivos </a:t>
            </a: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específicos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ClrTx/>
              <a:buNone/>
            </a:pP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• 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Readaptación desde el punto de vista psicológico, social y biológico. </a:t>
            </a:r>
            <a:endParaRPr lang="es-MX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</a:pP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• 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Resocialización para que se mantenga activo en su medio habitual. </a:t>
            </a:r>
            <a:endParaRPr lang="es-MX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</a:pP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• 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Reincorporación a la familia.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261" y="3919419"/>
            <a:ext cx="3651697" cy="27387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3989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5" y="695460"/>
            <a:ext cx="9264055" cy="1242750"/>
          </a:xfrm>
        </p:spPr>
        <p:txBody>
          <a:bodyPr/>
          <a:lstStyle/>
          <a:p>
            <a:pPr algn="ctr"/>
            <a:r>
              <a:rPr lang="es-MX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PRINCIPIOS DE LA REHABILITACIÓN DEL ADULTO MAYOR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98131" y="2333043"/>
            <a:ext cx="11195885" cy="3416300"/>
          </a:xfrm>
        </p:spPr>
        <p:txBody>
          <a:bodyPr/>
          <a:lstStyle/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Mantener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máxima movilidad.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Mantener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restaurar la independencia en actividades básicas de la vida diaria.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Desde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inicio, del tratamiento obtener la confianza y cooperación del paciente.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Crear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 atmósfera razonablemente esperanzadora y optimista.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Aplicar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tratamientos simples e individualizados.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Efectuar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 sesiones terapéuticas por cortos períodos de tiempo.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Integración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todo el personal de asistencia.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018" y="3504395"/>
            <a:ext cx="4757298" cy="3166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007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5" y="721216"/>
            <a:ext cx="9251177" cy="1075325"/>
          </a:xfrm>
        </p:spPr>
        <p:txBody>
          <a:bodyPr/>
          <a:lstStyle/>
          <a:p>
            <a:pPr algn="ctr"/>
            <a:r>
              <a:rPr lang="es-MX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PAUTAS A SEGUIR EN EL TRATAMIENTO DE REHABILITACIÓN FÍSICA EN GERIATRÍA: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2374" y="2268649"/>
            <a:ext cx="11208763" cy="3416300"/>
          </a:xfrm>
        </p:spPr>
        <p:txBody>
          <a:bodyPr/>
          <a:lstStyle/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Fisioterapia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más medicación oral o parenteral (pocos medicamentos y pocas dosis).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Métodos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fisioterapia iguales a los aplicados al adulto joven, pero tomando en cuenta la edad, enfermedad de base y capacidad vital.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Vigilar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 trastornos cardiorrespiratorios y la fatiga muscular, por lo tanto, hay que hacer pausas y medir la tensión arterial y el pulso.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Práctica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la ergoterapia funcional (artística, artesanal o ludoterapia).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Ortesis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(aditamentos ortopédicos), si fuera necesaria, sencilla y de poco peso. </a:t>
            </a:r>
            <a:endParaRPr lang="es-MX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75000"/>
              <a:buFont typeface="Wingdings" panose="05000000000000000000" pitchFamily="2" charset="2"/>
              <a:buChar char="v"/>
            </a:pPr>
            <a:r>
              <a:rPr lang="es-MX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Tratamiento </a:t>
            </a:r>
            <a:r>
              <a:rPr lang="es-MX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personalizado, teniendo en cuenta que cada persona envejece de manera diferente. </a:t>
            </a:r>
          </a:p>
        </p:txBody>
      </p:sp>
    </p:spTree>
    <p:extLst>
      <p:ext uri="{BB962C8B-B14F-4D97-AF65-F5344CB8AC3E}">
        <p14:creationId xmlns:p14="http://schemas.microsoft.com/office/powerpoint/2010/main" val="331465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5" y="721217"/>
            <a:ext cx="9264055" cy="1139719"/>
          </a:xfrm>
        </p:spPr>
        <p:txBody>
          <a:bodyPr/>
          <a:lstStyle/>
          <a:p>
            <a:pPr algn="ctr"/>
            <a:r>
              <a:rPr lang="es-MX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ASPECTOS A EVALUAR EN LA REHABILITACIÓN GERIATRICA</a:t>
            </a:r>
            <a:endParaRPr lang="es-MX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98131" y="2281528"/>
            <a:ext cx="11195885" cy="239350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Aspectos a evaluar en la rehabilitación geriátrica a partir de este punto nos habla acerca de hacer un buen examen clínico para así tener un buen diagnóstico del paciente basado en toda esa información y tener en cuenta ciertos aspectos que nos permita darle un tratamiento adecuado al paciente para su pronta recuperación hay muchos síntomas por los cuales una persona mayor va a algún servicio de salud entre esos síntomas esta algún tipo de dolor que presente, también le cuesta trabajo moverse, la postura que tiene al estar parado o sentarse, su equilibrio debido a que puede sufrir alguna caída, problemas con la comunicación, alguna alteración psicológica, familiares y con su capacidad sexual. Todo el equipo de salud debe realizar un plan que ayude a su recuperación o la necesidad del paciente.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48" y="4196098"/>
            <a:ext cx="4572000" cy="257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2541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9264055" cy="706964"/>
          </a:xfrm>
        </p:spPr>
        <p:txBody>
          <a:bodyPr/>
          <a:lstStyle/>
          <a:p>
            <a:pPr algn="ctr"/>
            <a:r>
              <a:rPr lang="es-MX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 EVALUAR EN LA REHABILITACIÓN</a:t>
            </a:r>
            <a:endParaRPr lang="es-MX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98132" y="2255770"/>
            <a:ext cx="11208764" cy="3416300"/>
          </a:xfrm>
        </p:spPr>
        <p:txBody>
          <a:bodyPr>
            <a:normAutofit lnSpcReduction="10000"/>
          </a:bodyPr>
          <a:lstStyle/>
          <a:p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evaluación en la rehabilitación consiste en la valoración clínica del adulto mayor tiene la finalidad de buscar los problemas bio-psico-sociales del paciente, también las capacidades con las que cuenta para el proceso de su rehabilitación. Los puntos importantes a tener en cuenta son el lenguaje, el estado psicológico y mental del enfermo, el estado nutricional, su frecuencia cardiaca y respiratoria, algias y Artralgias, las actividades que realiza todos los días, control de esfínter vesical y rectal, su amplitud articular, trofismo, su fuerza muscular, sensibilidad superficial y profunda, sus reflejos, la movilidad, marcha y equilibrio, incluyendo evaluación de miembros inferiores, alguna enfermedad sobreañadidas, complicaciones, ortesis o </a:t>
            </a:r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aditamentos.</a:t>
            </a:r>
          </a:p>
          <a:p>
            <a:r>
              <a:rPr lang="es-MX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Todos </a:t>
            </a:r>
            <a:r>
              <a:rPr lang="es-MX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estos puntos nos permiten conocer todas las capacidades, estados emocionales, si sufre de alguna enfermedad, como se alimenta diariamente, como están sus signos vitales, si tiene debilidad muscular o cansancio entre otras cosas.</a:t>
            </a:r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983" y="3963920"/>
            <a:ext cx="40100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4955" y="759853"/>
            <a:ext cx="9264054" cy="1113962"/>
          </a:xfrm>
        </p:spPr>
        <p:txBody>
          <a:bodyPr/>
          <a:lstStyle/>
          <a:p>
            <a:pPr algn="ctr"/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4.6IMPORTANCIA DE LA TERAPIA OCUPACIONAL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1010" y="2255771"/>
            <a:ext cx="11170127" cy="3416300"/>
          </a:xfrm>
        </p:spPr>
        <p:txBody>
          <a:bodyPr/>
          <a:lstStyle/>
          <a:p>
            <a:pPr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ejercicio físico durante la 3 edad es muy recomendable para mantener una buena calidad de vida, la realización del deporte y de rehabilitación conlleva unos beneficios altos para los hábitos y la salud de las personas. por esto el papel de los terapeutas es fundamental para adaptar el ejercicio físico a las capacidades de cada paciente. </a:t>
            </a:r>
            <a:endParaRPr lang="es-ES_tradnl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</a:pPr>
            <a:r>
              <a:rPr lang="es-ES_tradn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salud es un tema muy importante y más con las personas mayores. La fisioterapia juega un papel fundamental. Mantenerse activo a través del ejercicio y la rehabilitación es clave para poder llevar a la tercera edad en buenas condiciones a recuperar nuestra independencia.  Debemos estar activos, en forma e independientes.</a:t>
            </a:r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MX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492" y="4262908"/>
            <a:ext cx="5624980" cy="2074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5708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112</TotalTime>
  <Words>1387</Words>
  <Application>Microsoft Office PowerPoint</Application>
  <PresentationFormat>Panorámica</PresentationFormat>
  <Paragraphs>63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9" baseType="lpstr">
      <vt:lpstr>Arial</vt:lpstr>
      <vt:lpstr>Century Gothic</vt:lpstr>
      <vt:lpstr>Times New Roman</vt:lpstr>
      <vt:lpstr>Wingdings</vt:lpstr>
      <vt:lpstr>Wingdings 3</vt:lpstr>
      <vt:lpstr>Sala de reuniones Ion</vt:lpstr>
      <vt:lpstr>4.5 PROCESO DE REHABILITACIÓN &amp; 4.6 IMPORTANCIA DE LA TERAPIA OCUPACIONAL</vt:lpstr>
      <vt:lpstr>4.5 PROCESO DE REHABILITACIÓN</vt:lpstr>
      <vt:lpstr>La medicina física y de rehabilitación, fisiatría, es la rama de la medicina que: </vt:lpstr>
      <vt:lpstr>OBJETIVOS DE LA REHABILITACIÓN EN EL ADULTO MAYOR </vt:lpstr>
      <vt:lpstr>PRINCIPIOS DE LA REHABILITACIÓN DEL ADULTO MAYOR </vt:lpstr>
      <vt:lpstr>PAUTAS A SEGUIR EN EL TRATAMIENTO DE REHABILITACIÓN FÍSICA EN GERIATRÍA: </vt:lpstr>
      <vt:lpstr>ASPECTOS A EVALUAR EN LA REHABILITACIÓN GERIATRICA</vt:lpstr>
      <vt:lpstr>QUE EVALUAR EN LA REHABILITACIÓN</vt:lpstr>
      <vt:lpstr>4.6IMPORTANCIA DE LA TERAPIA OCUPACIONAL</vt:lpstr>
      <vt:lpstr>Presentación de PowerPoint</vt:lpstr>
      <vt:lpstr>Presentación de PowerPoint</vt:lpstr>
      <vt:lpstr>BENEFICIOS GENERADOS DE LA FISIOTERAPIA DE FORMA REGULAR:</vt:lpstr>
      <vt:lpstr>¡GRACIAS!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4.5 PROCESO DE REHABILITACIÓN Y 4.6 IMPORTANCIA DE LA TERAPIA OCUPACIONAL</dc:title>
  <dc:creator>Miguel Ángel López B</dc:creator>
  <cp:lastModifiedBy>Miguel Ángel López B</cp:lastModifiedBy>
  <cp:revision>13</cp:revision>
  <dcterms:created xsi:type="dcterms:W3CDTF">2020-06-11T16:19:32Z</dcterms:created>
  <dcterms:modified xsi:type="dcterms:W3CDTF">2020-06-13T00:18:36Z</dcterms:modified>
</cp:coreProperties>
</file>