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82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013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97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1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788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560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98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76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08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25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771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AACEA-33BD-4AD7-AE7D-328F8120B97F}" type="datetimeFigureOut">
              <a:rPr lang="es-MX" smtClean="0"/>
              <a:t>18/10/2022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D8E2F-06FF-4AD2-BB2F-E2049C075D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482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37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853187"/>
              </p:ext>
            </p:extLst>
          </p:nvPr>
        </p:nvGraphicFramePr>
        <p:xfrm>
          <a:off x="5943600" y="2259875"/>
          <a:ext cx="4140200" cy="275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5545"/>
                <a:gridCol w="2954655"/>
              </a:tblGrid>
              <a:tr h="55029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POSICION EN LA CUNA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s-MX" sz="1100" dirty="0">
                        <a:effectLst/>
                      </a:endParaRPr>
                    </a:p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029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CAIDAS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s-MX" sz="1100">
                        <a:effectLst/>
                      </a:endParaRPr>
                    </a:p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029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INTOXICACION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s-MX" sz="1100">
                        <a:effectLst/>
                      </a:endParaRPr>
                    </a:p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029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PELIGRO DURANTES EL BAÑO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s-MX" sz="1100">
                        <a:effectLst/>
                      </a:endParaRPr>
                    </a:p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0296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ATRAGANTAMIENTO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s-MX" sz="1100" dirty="0">
                        <a:effectLst/>
                      </a:endParaRPr>
                    </a:p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lecha derecha 3"/>
          <p:cNvSpPr/>
          <p:nvPr/>
        </p:nvSpPr>
        <p:spPr>
          <a:xfrm>
            <a:off x="5499463" y="3572856"/>
            <a:ext cx="339634" cy="496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 flipH="1">
            <a:off x="3272240" y="3220885"/>
            <a:ext cx="186145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MEDIDAS PREVENTIVAS DE NIÑOSDE 0 A 6 AÑOS</a:t>
            </a:r>
          </a:p>
        </p:txBody>
      </p:sp>
    </p:spTree>
    <p:extLst>
      <p:ext uri="{BB962C8B-B14F-4D97-AF65-F5344CB8AC3E}">
        <p14:creationId xmlns:p14="http://schemas.microsoft.com/office/powerpoint/2010/main" val="244126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2022-10-18T16:39:41Z</dcterms:created>
  <dcterms:modified xsi:type="dcterms:W3CDTF">2022-10-18T16:40:02Z</dcterms:modified>
</cp:coreProperties>
</file>