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medicavozandes.com/media/2011/RMV2011v22n1-MITOLOGIA_MED.pdf" TargetMode="External"/><Relationship Id="rId2" Type="http://schemas.openxmlformats.org/officeDocument/2006/relationships/hyperlink" Target="https://valleywisehealth.org/es/blog/desmentimos-mitos-medicos-la-verdad-detras-de-ideas-equivocadas-comunes-sobre-la-salud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lacsoandes.edu.ec/" TargetMode="External"/><Relationship Id="rId4" Type="http://schemas.openxmlformats.org/officeDocument/2006/relationships/hyperlink" Target="https://digitalrepository.unm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906" y="-640662"/>
            <a:ext cx="8637073" cy="25414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Mitos Y Ritos EN LA M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DICINA</a:t>
            </a: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907" y="4678054"/>
            <a:ext cx="4057836" cy="8166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Integrantes: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Juan pablo Santiago reyes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Aylin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cohen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86" y="1957322"/>
            <a:ext cx="3156761" cy="27207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52" y="1957322"/>
            <a:ext cx="3275213" cy="27700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06" y="107686"/>
            <a:ext cx="2038635" cy="8383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785" y="58455"/>
            <a:ext cx="2057687" cy="9526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72743" y="-58569"/>
            <a:ext cx="394854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Antropología medica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7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077" y="1303282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ritos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18953" y="2001787"/>
            <a:ext cx="8257310" cy="277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Ceremonia de la bata blanca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realiza para enfatizar que el cuidado del paciente comienza cuando un estudiante se pone la bata blanca.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recita el juramento hipocrático junto con los compañeros.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similar a una ceremonia de graduación.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familia y los amigos pueden asistir para celebrar este importante hito.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2015" y="340822"/>
            <a:ext cx="2751512" cy="789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72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707" y="1311595"/>
            <a:ext cx="3827003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Rituales quirúrgicos 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34707" y="2174526"/>
            <a:ext cx="6096000" cy="16522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para referirse a una devoción servil e irreflexiva a una técnica o método.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para referirse a procedimientos quirúrgicos innecesarios que han dejado de ser útiles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7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90" y="1261719"/>
            <a:ext cx="5082225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Ritual en medicina en general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260387" y="2011680"/>
            <a:ext cx="9097272" cy="375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para referirse a un acto repetitivo que se realiza de manera compulsiva para aliviar la ansiedad.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médicos pueden ser evidentes o invisibles.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pueden desempeñar un papel crucial en el establecimiento, el mantenimiento y la garantía de la eficacia de las prácticas clínicas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restaurativos son rutinas de hábitos beneficiosos personalizados para diferentes estilos de vida y necesidades. Adoptan diversas formas, desde la optimización del sueño y las prácticas para des estresarse hasta los programas de actividad física y la atención plena consciente.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3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6335" y="0"/>
            <a:ext cx="8695112" cy="587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un ritual terapéutico?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rituales terapéuticos, de-construyen la crisis estética para favorecer los procesos de cambio entre el sufrimiento y el dolor en cuidado paliativo.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un ritual medicinal?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Procedimiento que tiene por finalidad la de extraer o "limpiar" la enfermedad del cuerpo del paciente, a través de pasar por el cuerpo con un huevo, el mismo que luego es echado al agua o botado en un lugar cualquiera.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influyen las creencias religiosas en la salud?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creencias religiosas regulan conductas como la alimentación, relaciones sociales, consumo de sustancias, etc.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6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16" y="1311595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Fuentes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Bibliografícas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4138" y="2020008"/>
            <a:ext cx="6096000" cy="1991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https://valleywisehealth.org/es/blog/desmentimos-mitos-medicos-la-verdad-detras-de-ideas-equivocadas-comunes-sobre-la-salud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revistamedicavozandes.com/media/2011/RMV2011v22n1-MITOLOGIA_MED.pdf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digitalrepository.unm.edu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www.flacsoandes.edu.ec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90" y="1336533"/>
            <a:ext cx="9603275" cy="1049235"/>
          </a:xfrm>
        </p:spPr>
        <p:txBody>
          <a:bodyPr/>
          <a:lstStyle/>
          <a:p>
            <a:r>
              <a:rPr lang="es-MX" dirty="0" smtClean="0"/>
              <a:t>Introducción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393390" y="199488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lo largo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os,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han surgido numerosos mitos en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medicina, muchos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estos mitos han sido desmentidos por la ciencia, pero siguen arraigados en la cultura popular.</a:t>
            </a:r>
          </a:p>
          <a:p>
            <a:pPr lvl="1"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estas diapositivas,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veremos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algunos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los mitos más comunes y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algunas de las verdades que están en ellos.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5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Que es un mito m</a:t>
            </a:r>
            <a:r>
              <a:rPr lang="en-US" dirty="0"/>
              <a:t>é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5325" y="2169622"/>
            <a:ext cx="960327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mito medico es una creencia sobre la salud que no tiene algún sustento científico, en las cuales en ocasiones están vinculadas con consecuencias para la salud, se física o emocional.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13" y="3092335"/>
            <a:ext cx="2719795" cy="26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8576" y="1286657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surgen los mitos?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46415" y="2111433"/>
            <a:ext cx="595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Estos se han creado a base de algunas leyendas urbanas que se han transmitido por generaciones, el cual en algunos casos se acierta y esto hace que algunos mitos sigan.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662" y="2968318"/>
            <a:ext cx="3141763" cy="31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8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103" y="1303282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Algunos Mitos que aun siguen en la actualidad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31868" y="2153012"/>
            <a:ext cx="4915594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Mito: 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“Salir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sin abrigo o con el cabello mojado te enfermará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resfriados son causados por virus, no por la temperatura. Sin embargo, el frío puede debilitar el sistema inmunológico y facilitar infecciones.</a:t>
            </a:r>
          </a:p>
        </p:txBody>
      </p:sp>
    </p:spTree>
    <p:extLst>
      <p:ext uri="{BB962C8B-B14F-4D97-AF65-F5344CB8AC3E}">
        <p14:creationId xmlns:p14="http://schemas.microsoft.com/office/powerpoint/2010/main" val="389603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641" y="1261719"/>
            <a:ext cx="6096377" cy="10492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Mito #2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"Comer chocolate causa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s-MX" sz="2400" dirty="0"/>
          </a:p>
        </p:txBody>
      </p:sp>
      <p:sp>
        <p:nvSpPr>
          <p:cNvPr id="3" name="Rectángulo 2"/>
          <p:cNvSpPr/>
          <p:nvPr/>
        </p:nvSpPr>
        <p:spPr>
          <a:xfrm>
            <a:off x="3397135" y="2113940"/>
            <a:ext cx="4233949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Mito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“El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chocolate provoca brotes de acné</a:t>
            </a:r>
            <a:r>
              <a:rPr lang="es-E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evidencia concluyente de que el chocolate cause acné. Sin embargo, dietas ricas en azúcares y grasas pueden influir en la salud de la piel.</a:t>
            </a:r>
          </a:p>
        </p:txBody>
      </p:sp>
    </p:spTree>
    <p:extLst>
      <p:ext uri="{BB962C8B-B14F-4D97-AF65-F5344CB8AC3E}">
        <p14:creationId xmlns:p14="http://schemas.microsoft.com/office/powerpoint/2010/main" val="189696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702" y="879333"/>
            <a:ext cx="9338341" cy="10492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Mito #3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“Los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antibióticos curan cualquier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enfermedad”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3289070" y="2260753"/>
            <a:ext cx="5198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Mito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"Los antibióticos curan cualquier enfermedad"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Realidad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El abuso de antibióticos para tratar virus (como el resfriado o la gripe) contribuye a la resistencia bacteriana, haciendo que algunas infecciones sean más difíciles de tratar.</a:t>
            </a:r>
          </a:p>
        </p:txBody>
      </p:sp>
    </p:spTree>
    <p:extLst>
      <p:ext uri="{BB962C8B-B14F-4D97-AF65-F5344CB8AC3E}">
        <p14:creationId xmlns:p14="http://schemas.microsoft.com/office/powerpoint/2010/main" val="29016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4953" y="1270032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4953" y="2319267"/>
            <a:ext cx="6096000" cy="15240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ciencia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nos ha ayudada en poder desmentir muchos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mitos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médicos, esto 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importante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poder basar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nuestras decisiones de salud en evidencia y no en creencias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populares que se han ido propagando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años.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55586" y="54666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 smtClean="0"/>
              <a:t>Mejor consulta en fuentes </a:t>
            </a:r>
            <a:r>
              <a:rPr lang="es-ES" u="sng" dirty="0"/>
              <a:t>confiables y </a:t>
            </a:r>
            <a:r>
              <a:rPr lang="es-ES" u="sng" dirty="0" smtClean="0"/>
              <a:t>en profesionales </a:t>
            </a:r>
            <a:r>
              <a:rPr lang="es-ES" u="sng" dirty="0"/>
              <a:t>de la </a:t>
            </a:r>
            <a:r>
              <a:rPr lang="es-ES" u="sng" dirty="0" smtClean="0"/>
              <a:t>salud, esto siempre </a:t>
            </a:r>
            <a:r>
              <a:rPr lang="es-ES" u="sng" dirty="0"/>
              <a:t>es la mejor opción.</a:t>
            </a:r>
          </a:p>
        </p:txBody>
      </p:sp>
    </p:spTree>
    <p:extLst>
      <p:ext uri="{BB962C8B-B14F-4D97-AF65-F5344CB8AC3E}">
        <p14:creationId xmlns:p14="http://schemas.microsoft.com/office/powerpoint/2010/main" val="328757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16" y="1328221"/>
            <a:ext cx="9603275" cy="10492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Ritos en la medicina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93521" y="2086511"/>
            <a:ext cx="6096000" cy="11605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medicina, las ceremonias y los rituales pueden referirse a la ceremonia de la bata blanca o a los rituales que se realizan en el ámbito quirúrgico.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10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155</TotalTime>
  <Words>544</Words>
  <Application>Microsoft Office PowerPoint</Application>
  <PresentationFormat>Panorámica</PresentationFormat>
  <Paragraphs>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Gallery</vt:lpstr>
      <vt:lpstr>Mitos Y Ritos EN LA MeDICINA</vt:lpstr>
      <vt:lpstr>Introducción </vt:lpstr>
      <vt:lpstr>Que es un mito médico?</vt:lpstr>
      <vt:lpstr>Como surgen los mitos?</vt:lpstr>
      <vt:lpstr>Algunos Mitos que aun siguen en la actualidad</vt:lpstr>
      <vt:lpstr>Mito #2 "Comer chocolate causa acné" </vt:lpstr>
      <vt:lpstr>Mito #3  “Los antibióticos curan cualquier enfermedad” </vt:lpstr>
      <vt:lpstr>Conclusión</vt:lpstr>
      <vt:lpstr>Ritos en la medicina</vt:lpstr>
      <vt:lpstr>Tipos de ritos</vt:lpstr>
      <vt:lpstr>Rituales quirúrgicos  </vt:lpstr>
      <vt:lpstr>Ritual en medicina en general </vt:lpstr>
      <vt:lpstr>Presentación de PowerPoint</vt:lpstr>
      <vt:lpstr>Fuentes Bibliografícas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 Y RITO EN LA MEDICINA</dc:title>
  <dc:creator>MASTER</dc:creator>
  <cp:lastModifiedBy>MASTER</cp:lastModifiedBy>
  <cp:revision>16</cp:revision>
  <dcterms:created xsi:type="dcterms:W3CDTF">2025-02-11T02:18:34Z</dcterms:created>
  <dcterms:modified xsi:type="dcterms:W3CDTF">2025-02-13T04:47:06Z</dcterms:modified>
</cp:coreProperties>
</file>