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rfoundation.org/es/sobre-tu-h&#237;gado/c&#243;mo-progresan-las-enfermedades-hep&#225;ticas/cicatrices-de-fibrosis/" TargetMode="External"/><Relationship Id="rId2" Type="http://schemas.openxmlformats.org/officeDocument/2006/relationships/hyperlink" Target="file:///D:\descargas\Fisiopatologia%2010ed.%20Porth.pdfpag240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sebbm.es/acercate-a/angiogenesis-metabolismo-y-enfermeda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59310" y="2329227"/>
            <a:ext cx="5347577" cy="1602694"/>
          </a:xfrm>
        </p:spPr>
        <p:txBody>
          <a:bodyPr>
            <a:normAutofit fontScale="90000"/>
          </a:bodyPr>
          <a:lstStyle/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Angiogénesis, fibrosis y regeneración de heridas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8371" y="5285388"/>
            <a:ext cx="7315200" cy="914400"/>
          </a:xfrm>
        </p:spPr>
        <p:txBody>
          <a:bodyPr/>
          <a:lstStyle/>
          <a:p>
            <a:r>
              <a:rPr lang="es-MX" dirty="0" smtClean="0"/>
              <a:t>Juan Pablo Santiago Reyes 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14" y="888791"/>
            <a:ext cx="2238687" cy="92405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683" y="888791"/>
            <a:ext cx="1467055" cy="714475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3538415" y="916900"/>
            <a:ext cx="7315200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b="1" u="sng" dirty="0" smtClean="0"/>
              <a:t>Fisiopatología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991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23837"/>
            <a:ext cx="3424843" cy="4601183"/>
          </a:xfrm>
        </p:spPr>
        <p:txBody>
          <a:bodyPr>
            <a:norm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Cicatrización de heridas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220094" y="2397062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 cicatrización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heridas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implica la restauración de la integridad del tejido lesionado.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Esta suele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dividirse en tres fases: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inflamatoria,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proliferativa y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remodelación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. Cada fase es mediada por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citocinas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y factores de crecimiento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97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Cicatrización por primera y segunda intención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51441" y="906931"/>
            <a:ext cx="7495925" cy="2632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pérdida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tisular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cierre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herida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cicatrización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intención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incisión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quirúrgica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suturada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constituye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kumimoji="0" lang="es-MX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cierre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intención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cicatrización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intención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lenta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intención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da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mayor de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tejido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cicatricial</a:t>
            </a:r>
            <a:r>
              <a:rPr kumimoji="0" lang="en-US" altLang="en-US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6299" y="3780003"/>
            <a:ext cx="2476872" cy="218608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188036" y="6068291"/>
            <a:ext cx="3674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Norris, T. L., &amp;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Porth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, C. M. (2019). </a:t>
            </a:r>
            <a:r>
              <a:rPr lang="es-ES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Porth</a:t>
            </a:r>
            <a:r>
              <a:rPr lang="es-ES" sz="800" i="1" dirty="0">
                <a:latin typeface="Arial" panose="020B0604020202020204" pitchFamily="34" charset="0"/>
                <a:cs typeface="Arial" panose="020B0604020202020204" pitchFamily="34" charset="0"/>
              </a:rPr>
              <a:t>. Fisiopatología: Alteraciones de la salud. Conceptos básicos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(10ª ed.).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Wolters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Kluwer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15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Fase inflamatoria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70712" y="861537"/>
            <a:ext cx="6569825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/>
              <a:t>La fase inflamatoria de la cicatrización de la herida inicia en el momento de la lesión y constituye un período crítico, puesto que prepara el ambiente de la herida para la cicatrización. Incluye la hemostasia y las fases vascular y celular de la inflamación.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3970713" y="2596355"/>
            <a:ext cx="70436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Los procesos hemostáticos se activan de inmediato en el momento de la lesión.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2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Fase proliferativa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386349" y="185370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Suele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comenzar en el transcurso de 2 o 3 días de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lesión, y puede durar hasta 3 semanas en heridas que cicatrizan por primera intención. Durante este período, los procesos principales se concentran en la construcción de tejido nuevo para rellenar el espacio de la herida.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35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Fase de remodelación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79273" y="160982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600" dirty="0" smtClean="0"/>
              <a:t>El </a:t>
            </a:r>
            <a:r>
              <a:rPr lang="es-ES" sz="1600" dirty="0"/>
              <a:t>proceso de remodelación, empieza alrededor de 3 semanas después de la lesión y puede continuar durante 6 meses o más, según la extensión del daño. </a:t>
            </a:r>
            <a:r>
              <a:rPr lang="es-ES" sz="1600" dirty="0" smtClean="0"/>
              <a:t>O sea</a:t>
            </a:r>
            <a:r>
              <a:rPr lang="es-ES" sz="1600" dirty="0" smtClean="0"/>
              <a:t>, </a:t>
            </a:r>
            <a:r>
              <a:rPr lang="es-ES" sz="1600" dirty="0"/>
              <a:t>existe una remodelación persistente del tejido cicatricial por la síntesis </a:t>
            </a:r>
            <a:r>
              <a:rPr lang="es-ES" sz="1600" dirty="0" smtClean="0"/>
              <a:t>de </a:t>
            </a:r>
            <a:r>
              <a:rPr lang="es-ES" sz="1600" dirty="0"/>
              <a:t>colágeno en los </a:t>
            </a:r>
            <a:r>
              <a:rPr lang="es-ES" sz="1600" dirty="0" smtClean="0"/>
              <a:t>fibroblastos. </a:t>
            </a:r>
            <a:r>
              <a:rPr lang="es-ES" sz="1600" dirty="0"/>
              <a:t>El resultado de </a:t>
            </a:r>
            <a:r>
              <a:rPr lang="es-ES" sz="1600" dirty="0" smtClean="0"/>
              <a:t>estos </a:t>
            </a:r>
            <a:r>
              <a:rPr lang="es-ES" sz="1600" dirty="0"/>
              <a:t>procesos es que la </a:t>
            </a:r>
            <a:r>
              <a:rPr lang="es-ES" sz="1600" dirty="0" smtClean="0"/>
              <a:t>cicatriz </a:t>
            </a:r>
            <a:r>
              <a:rPr lang="es-ES" sz="1600" dirty="0"/>
              <a:t>se reorienta para incrementar la fuerza </a:t>
            </a:r>
            <a:r>
              <a:rPr lang="es-ES" sz="1600" dirty="0" err="1"/>
              <a:t>tensil</a:t>
            </a:r>
            <a:r>
              <a:rPr lang="es-ES" sz="1600" dirty="0"/>
              <a:t> en la herida.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33974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Fibrosis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87091" y="2089142"/>
            <a:ext cx="6536574" cy="304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600" dirty="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Cuando se produce un daño repetitivo o una inflamación prolongada, El colágeno y otras proteínas se acumulan entre las células del hígado, formando tejido </a:t>
            </a:r>
            <a:r>
              <a:rPr lang="es-ES" sz="1600" dirty="0" smtClean="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cicatricial.</a:t>
            </a:r>
          </a:p>
          <a:p>
            <a:pPr algn="just">
              <a:lnSpc>
                <a:spcPct val="150000"/>
              </a:lnSpc>
            </a:pPr>
            <a:r>
              <a:rPr lang="es-ES" sz="1600" dirty="0" smtClean="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1600" dirty="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tejido cicatricial puede bloquear o limitar el flujo sanguíneo dentro del hígado, matando de hambre y matando las células hepáticas sanas, lo que provoca la formación de más tejido </a:t>
            </a:r>
            <a:r>
              <a:rPr lang="es-ES" sz="1600" dirty="0" smtClean="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cicatricial y vuelve a suceder como un ciclo, una vida sin tratar la fibrosis puede desencadenar a una cirrosis</a:t>
            </a:r>
            <a:r>
              <a:rPr lang="es-ES" dirty="0" smtClean="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48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Angiogénesis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787833" y="2449267"/>
            <a:ext cx="6096000" cy="15240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angiogénesis es el proceso por el cual se desarrollan nuevos vasos sanguíneos a partir de un lecho vascular preexistente. Los vasos sanguíneos constituyen el primer órgano del embrión y forman la red más grande de nuestro cuerpo.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8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Fuentes bibliográficas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576154" y="2579317"/>
            <a:ext cx="799516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file:///D:/descargas/Fisiopatologia%2010ed.%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20Porth.pdfpag240</a:t>
            </a:r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https://liverfoundation.org/es/sobre-tu-hígado/cómo-progresan-las-enfermedades-hepáticas/cicatrices-de-fibrosis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https://sebbm.es/acercate-a/angiogenesis-metabolismo-y-enfermedad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</a:t>
            </a:r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3003025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264</TotalTime>
  <Words>420</Words>
  <Application>Microsoft Office PowerPoint</Application>
  <PresentationFormat>Panorámica</PresentationFormat>
  <Paragraphs>27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Corbel</vt:lpstr>
      <vt:lpstr>Wingdings 2</vt:lpstr>
      <vt:lpstr>Marco</vt:lpstr>
      <vt:lpstr>Angiogénesis, fibrosis y regeneración de heridas</vt:lpstr>
      <vt:lpstr>Cicatrización de heridas</vt:lpstr>
      <vt:lpstr>Cicatrización por primera y segunda intención</vt:lpstr>
      <vt:lpstr>Fase inflamatoria</vt:lpstr>
      <vt:lpstr>Fase proliferativa</vt:lpstr>
      <vt:lpstr>Fase de remodelación </vt:lpstr>
      <vt:lpstr>Fibrosis</vt:lpstr>
      <vt:lpstr>Angiogénesis</vt:lpstr>
      <vt:lpstr>Fuentes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Angiogénesis, fibrosis y regeneración de heridas</dc:title>
  <dc:creator>MASTER</dc:creator>
  <cp:lastModifiedBy>MASTER</cp:lastModifiedBy>
  <cp:revision>13</cp:revision>
  <dcterms:created xsi:type="dcterms:W3CDTF">2025-02-16T01:27:28Z</dcterms:created>
  <dcterms:modified xsi:type="dcterms:W3CDTF">2025-02-24T01:35:56Z</dcterms:modified>
</cp:coreProperties>
</file>