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44" d="100"/>
          <a:sy n="44" d="100"/>
        </p:scale>
        <p:origin x="66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5D575E-4C0A-47A7-8697-9EEE8D989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3AC824-5597-4E8F-A921-1F4A10A86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9EF829-CABF-4104-B6F5-3709AFC1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2655AB-A0BB-41FB-895D-C005AFF8B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132E8D-44D4-4521-BF49-2F488C8C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35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C1571B-8106-46AA-882E-B9DA281B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CE8C95-D7F2-4872-83C3-4D47E4D0A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1853EF-020E-4D89-9E33-72B58139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9A5D03-E65B-4492-BB81-94706C85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5D751E-0F07-4398-9151-C1DB932C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55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B11E5B-5803-4BC0-9468-9145461BB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35501A-7F05-4F38-930E-72A26A3C8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22D1A6-0993-4C93-B7BA-92B89E1A7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E4B5A8-35C0-4E7A-BB46-B81F57BF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D93BFE-F2D7-4FF7-A109-0ADA91A51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99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860D1-AD8B-4566-941F-83E8ECD4C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7EDDD4-9E38-4F89-9ACF-6AF10D7B4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733D96-E7ED-4AAA-A269-43A5DCCC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5AF69F-B265-402E-A8BE-5FBAF1AC2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0085B2-A728-4024-8C20-805D486BE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67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6FD01-2988-4258-9C44-F24D7E9E7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339213-6DFB-4007-AFC0-37B992FFA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8CBAB5-7926-4A11-864D-D63FE60BF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599E88-780A-42C4-83E9-2C067659E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2C5594-3F09-4C7F-8826-6E74AEF4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450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07A6B-FBE2-456A-B95D-3194A9219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6F986A-8BC2-4D68-B690-D417603C8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CCC4B6-77C6-4421-8225-E92617512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603BDC-69F2-402C-A2CC-D96875DB7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DFB97E-48F2-4422-8A4F-D671C99B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C629A3-797A-4FC3-987E-F75B297E4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6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0EB09-5FE2-4BAE-8FBC-464D24780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983A08-3AE3-4DAC-BD91-B14ADCDE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621499-28B0-4925-BB66-CD56C4AEB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1C7F84-B776-4D25-B249-75BB0C4BB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FA54A4-76C9-4AC8-8387-7783CB060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C2F48D-17DF-4BDD-AED5-4D538AD5D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3DAE31-B55F-41E1-A489-AFC043C5C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D583C84-9A70-412A-9826-B8BE2F1B9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951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46B222-EF39-4208-B49B-D4798D3C6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832877-A946-4D71-8204-A62471EF6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3844D0F-38F2-4FE8-BF4C-1CF8F9DD0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C0865-02A2-4215-A5F4-9ADAE7D9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607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2A743E-D93F-451A-AF52-E916FE942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C4398E8-3901-412E-9C26-6E27BC8D4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C1269B-F942-49F3-9DA3-F71E305F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716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F334AB-C3B0-42D8-B3F4-772BF385A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62FDB-91F3-4D20-886C-B29E2E119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029664-C038-47C4-817D-77613ECAB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D723E6-E434-4BEF-83F5-7B5F19567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C93711-4841-41F8-9A28-D0555E764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EDCC33-FC81-44CE-B68D-1CA010216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165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6B2AB-89CE-4EC4-98A9-29F7127B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561203-5C6F-4156-BAE8-B70399E133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343932-8356-41BA-AD3E-C79D4E90D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05364C-90AD-4545-B7AF-AB15B9BF6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5CCF3E-11DE-49C4-9FB0-23D609B63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D68D6F-B4AC-4DA3-85DD-A10154619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44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C31B6F-5FF9-4EDE-AB35-72118B2F6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F75F8C-CA6C-4584-80FF-9FB878F34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1B1F57-D5AB-4F72-A46F-258DFA16D9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7D406-9B09-427D-8818-F46426A3B094}" type="datetimeFigureOut">
              <a:rPr lang="es-MX" smtClean="0"/>
              <a:t>18/02/2025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5AA171-4763-4FA6-BC2E-86CC1F5DE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745211-48C6-4BA0-9795-0EE737D4F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46EF8-3BD0-4F40-B27E-2F49172261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361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9285E-5F14-4F81-B04A-817102ECB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1879"/>
            <a:ext cx="9144000" cy="2387600"/>
          </a:xfrm>
        </p:spPr>
        <p:txBody>
          <a:bodyPr/>
          <a:lstStyle/>
          <a:p>
            <a:r>
              <a:rPr lang="es-MX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Incidencia de embarazo, aspectos físicos y psicológicos de la maternidad en la adolescencia en la clínica de parto humanizado y hospital materno infantil en Comitán de Domínguez Chiapas en el periodo Enero-Julio 2025</a:t>
            </a:r>
            <a:b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65FEEC-645B-4E3C-9794-92AAA1FB5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307" y="2453721"/>
            <a:ext cx="9144000" cy="1655762"/>
          </a:xfrm>
        </p:spPr>
        <p:txBody>
          <a:bodyPr>
            <a:normAutofit fontScale="25000" lnSpcReduction="20000"/>
          </a:bodyPr>
          <a:lstStyle/>
          <a:p>
            <a:pPr indent="180340" algn="ctr">
              <a:lnSpc>
                <a:spcPct val="150000"/>
              </a:lnSpc>
              <a:spcAft>
                <a:spcPts val="800"/>
              </a:spcAft>
            </a:pPr>
            <a:r>
              <a:rPr lang="es-MX" sz="5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Presenta:</a:t>
            </a:r>
            <a:endParaRPr lang="es-MX" sz="5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50000"/>
              </a:lnSpc>
              <a:spcAft>
                <a:spcPts val="800"/>
              </a:spcAft>
            </a:pPr>
            <a:r>
              <a:rPr lang="es-MX" sz="5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Odette Sayuri Ruiz Dávila</a:t>
            </a:r>
            <a:endParaRPr lang="es-MX" sz="5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50000"/>
              </a:lnSpc>
              <a:spcAft>
                <a:spcPts val="800"/>
              </a:spcAft>
            </a:pPr>
            <a:r>
              <a:rPr lang="es-MX" sz="5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Christian Iván Salomón Rojas</a:t>
            </a:r>
            <a:endParaRPr lang="es-MX" sz="5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50000"/>
              </a:lnSpc>
              <a:spcAft>
                <a:spcPts val="800"/>
              </a:spcAft>
            </a:pPr>
            <a:r>
              <a:rPr lang="es-MX" sz="5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Asesor:</a:t>
            </a:r>
            <a:endParaRPr lang="es-MX" sz="5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50000"/>
              </a:lnSpc>
              <a:spcAft>
                <a:spcPts val="800"/>
              </a:spcAft>
            </a:pPr>
            <a:r>
              <a:rPr lang="es-MX" sz="5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E.E.C.C Marcos </a:t>
            </a:r>
            <a:r>
              <a:rPr lang="es-MX" sz="5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Jhodany</a:t>
            </a:r>
            <a:r>
              <a:rPr lang="es-MX" sz="5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Arguello Gálvez</a:t>
            </a:r>
            <a:endParaRPr lang="es-MX" sz="5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50000"/>
              </a:lnSpc>
              <a:spcAft>
                <a:spcPts val="800"/>
              </a:spcAft>
            </a:pPr>
            <a:r>
              <a:rPr lang="es-MX" sz="5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Tesis colectiva</a:t>
            </a:r>
            <a:endParaRPr lang="es-MX" sz="5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85E6618-406C-4184-8A4A-74C158528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2287" y="141117"/>
            <a:ext cx="2005758" cy="1072989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FDD87327-EA59-42D1-A402-111B066FA064}"/>
              </a:ext>
            </a:extLst>
          </p:cNvPr>
          <p:cNvSpPr/>
          <p:nvPr/>
        </p:nvSpPr>
        <p:spPr>
          <a:xfrm>
            <a:off x="0" y="6381699"/>
            <a:ext cx="12192000" cy="793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349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74023-A206-44E6-BC3A-444B160D6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Problemas sociales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C0A70F-EF48-4398-B5B1-950CE62AB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433763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Rechazo social</a:t>
            </a:r>
          </a:p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calidad de vida</a:t>
            </a:r>
          </a:p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Problemas económicos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E6A5B4-8B20-45B6-952C-4B17D4635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6378" y="141513"/>
            <a:ext cx="2005758" cy="1072989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6E623E4F-25DB-4CAD-B85E-EE77B36B934E}"/>
              </a:ext>
            </a:extLst>
          </p:cNvPr>
          <p:cNvSpPr/>
          <p:nvPr/>
        </p:nvSpPr>
        <p:spPr>
          <a:xfrm>
            <a:off x="0" y="6374681"/>
            <a:ext cx="12192000" cy="793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024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F5DBBA2C-1930-4523-AE5C-4381447A6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Embarazo y maternidad en la adolescencia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306C1B99-B546-4721-8B5F-23116C14D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3085"/>
            <a:ext cx="10515600" cy="3026229"/>
          </a:xfrm>
        </p:spPr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millón y medio de embarazos anuales provenientes de adolescentes entre 15 a 19 años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México con el primer lugar a nivel mundial de embarazos adolescentes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32.6% con nivel máximo de estudios de primaria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34.7% con nivel máximo de estudios de secundaria</a:t>
            </a:r>
          </a:p>
          <a:p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D396578-4741-4EFE-9793-DA1A7E822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2288" y="86761"/>
            <a:ext cx="2005758" cy="107298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0BA3EBCF-F2CF-4F0A-A65C-12AB46DCE8D4}"/>
              </a:ext>
            </a:extLst>
          </p:cNvPr>
          <p:cNvSpPr/>
          <p:nvPr/>
        </p:nvSpPr>
        <p:spPr>
          <a:xfrm>
            <a:off x="0" y="6374681"/>
            <a:ext cx="12192000" cy="793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996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D69D2-1C14-42BC-BCF0-0ACEBC0F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Principales causas según GEPEA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714930-9C62-44D8-9F60-F0F2F3721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7144"/>
            <a:ext cx="10515600" cy="2743200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Falta de educación sexual</a:t>
            </a:r>
          </a:p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Violencia</a:t>
            </a:r>
          </a:p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Pobreza</a:t>
            </a:r>
          </a:p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Explotación sexual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19B36CC-1CCC-4785-A6E7-05AB16B43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2288" y="86761"/>
            <a:ext cx="2005758" cy="1072989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C09DCC20-6288-465B-9613-FD8521FB338C}"/>
              </a:ext>
            </a:extLst>
          </p:cNvPr>
          <p:cNvSpPr/>
          <p:nvPr/>
        </p:nvSpPr>
        <p:spPr>
          <a:xfrm>
            <a:off x="0" y="6374681"/>
            <a:ext cx="12192000" cy="793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8587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160EA-F5AE-4074-9A7D-A12830B3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Planteamiento del problema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EAC593-710C-4B57-A562-AB2E02BFF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4343"/>
            <a:ext cx="10515600" cy="3542620"/>
          </a:xfrm>
        </p:spPr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Complicaciones físicas para la madre y el RN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Complicaciones psicológicas en la madre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Complicaciones sociales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ED530DF-AEA8-4F5A-B591-780D830D2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2288" y="86761"/>
            <a:ext cx="2005758" cy="1072989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C9AC0660-78C5-4AA1-BE09-FD82B16B5785}"/>
              </a:ext>
            </a:extLst>
          </p:cNvPr>
          <p:cNvSpPr/>
          <p:nvPr/>
        </p:nvSpPr>
        <p:spPr>
          <a:xfrm>
            <a:off x="0" y="6374681"/>
            <a:ext cx="12192000" cy="793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37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091D77-75B4-4519-B83B-4BF1C03FC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 estudiar el tema?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BCF6F3-D25A-4A69-A4AB-FCA3F887C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7257"/>
            <a:ext cx="10515600" cy="3629706"/>
          </a:xfrm>
        </p:spPr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embarazo en la adolescencia como principal causa de muerte materna, fetal y neonatal.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Fenómeno relacionado al nivel educativo, usos y costumbres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Educación sexual</a:t>
            </a:r>
          </a:p>
          <a:p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C2776A0-7C29-4E96-9162-34A785066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2288" y="86761"/>
            <a:ext cx="2005758" cy="1072989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0020C9B2-E23A-4F77-ACC4-829D6F1D4635}"/>
              </a:ext>
            </a:extLst>
          </p:cNvPr>
          <p:cNvSpPr/>
          <p:nvPr/>
        </p:nvSpPr>
        <p:spPr>
          <a:xfrm>
            <a:off x="0" y="6374681"/>
            <a:ext cx="12192000" cy="793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628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FD83A-879C-4CAA-954E-6DA7BA44F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993A54-294D-4C07-A7CD-EC719CFD0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dirty="0"/>
              <a:t>General:</a:t>
            </a:r>
          </a:p>
          <a:p>
            <a:r>
              <a:rPr lang="es-MX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Incidencia de embarazos en adolescentes, afecciones físicas y psicologías en la madre y el neonato</a:t>
            </a:r>
          </a:p>
          <a:p>
            <a:endParaRPr lang="es-MX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Times New Roman" panose="02020603050405020304" pitchFamily="18" charset="0"/>
              </a:rPr>
              <a:t>Específicos:</a:t>
            </a:r>
          </a:p>
          <a:p>
            <a:r>
              <a:rPr lang="es-MX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Conocer la incidencia de embarazos adolescentes en el hospital materno infantil y clínica de parto humanizado</a:t>
            </a:r>
          </a:p>
          <a:p>
            <a:r>
              <a:rPr lang="es-MX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-Identificar a la población más vulnerable a un embarazo a temprana edad</a:t>
            </a:r>
            <a:endParaRPr lang="es-MX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-Identificar las principales complicaciones físicas y psicologías en la madre, feto y neonato</a:t>
            </a:r>
            <a:r>
              <a:rPr lang="es-MX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MX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200000"/>
              </a:lnSpc>
              <a:spcAft>
                <a:spcPts val="800"/>
              </a:spcAft>
              <a:buNone/>
            </a:pP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5D13106-DBB8-4B30-9D84-21BD9FBC0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2288" y="86761"/>
            <a:ext cx="2005758" cy="1072989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5DBEC7C0-67D9-4E00-989B-06F52FFB229E}"/>
              </a:ext>
            </a:extLst>
          </p:cNvPr>
          <p:cNvSpPr/>
          <p:nvPr/>
        </p:nvSpPr>
        <p:spPr>
          <a:xfrm>
            <a:off x="0" y="6374681"/>
            <a:ext cx="12192000" cy="793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763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E45CD-9358-4CC6-AA68-7265AA80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Complicaciones físicas en la madre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FD5EF9-924D-4AC9-8F42-5BB6B48C8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5371"/>
            <a:ext cx="10515600" cy="4021592"/>
          </a:xfrm>
        </p:spPr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Aborto en el primer trimestre de embarazo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Enfermedad placentaria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Prolongación del parto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Ruptura temprana de membranas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Hemorragia obstétrica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Histerectomía relacionada con hemorragia obstétrica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308A8CF-1893-4C71-BDE0-49DAAE860D3F}"/>
              </a:ext>
            </a:extLst>
          </p:cNvPr>
          <p:cNvSpPr/>
          <p:nvPr/>
        </p:nvSpPr>
        <p:spPr>
          <a:xfrm>
            <a:off x="0" y="6374681"/>
            <a:ext cx="12192000" cy="793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137E23C-611B-4BB8-BD85-EC52D974A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6378" y="141513"/>
            <a:ext cx="2005758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5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86EB4F-8A23-4535-9057-18D289C5E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Trastornos psicológicos en la madre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95FDA7-9912-4973-9436-30AD22E4F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1943"/>
            <a:ext cx="10515600" cy="3695020"/>
          </a:xfrm>
        </p:spPr>
        <p:txBody>
          <a:bodyPr/>
          <a:lstStyle/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Autoestima baja</a:t>
            </a:r>
          </a:p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Depresión</a:t>
            </a:r>
          </a:p>
          <a:p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Ansiedad</a:t>
            </a:r>
          </a:p>
          <a:p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10121EC-9B0B-424D-8F95-402DA3C53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6378" y="141513"/>
            <a:ext cx="2005758" cy="1072989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5ED698A-C48F-45C6-9FD1-B891F9F68AF6}"/>
              </a:ext>
            </a:extLst>
          </p:cNvPr>
          <p:cNvSpPr/>
          <p:nvPr/>
        </p:nvSpPr>
        <p:spPr>
          <a:xfrm>
            <a:off x="0" y="6374681"/>
            <a:ext cx="12192000" cy="793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3143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2E4440-FF41-4AB1-9388-401BFF94D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Complicaciones en el feto y neonato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51ECC2-9BE7-4979-848C-047FE08C4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8913"/>
            <a:ext cx="10515600" cy="3978049"/>
          </a:xfrm>
        </p:spPr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Parto prematuro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Bajo peso al nacer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Muerte fetal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Afecciones respiratorias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Mayor probabilidad de sufrir enfermedades cardiovasculares o diabetes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213AE90-61D9-40F6-B390-4B3F5B017775}"/>
              </a:ext>
            </a:extLst>
          </p:cNvPr>
          <p:cNvSpPr/>
          <p:nvPr/>
        </p:nvSpPr>
        <p:spPr>
          <a:xfrm>
            <a:off x="0" y="6374681"/>
            <a:ext cx="12192000" cy="793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C9F26A3-379B-477B-B44C-28CF97749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6378" y="141513"/>
            <a:ext cx="2005758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0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310</Words>
  <Application>Microsoft Office PowerPoint</Application>
  <PresentationFormat>Panorámica</PresentationFormat>
  <Paragraphs>54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de Office</vt:lpstr>
      <vt:lpstr>Incidencia de embarazo, aspectos físicos y psicológicos de la maternidad en la adolescencia en la clínica de parto humanizado y hospital materno infantil en Comitán de Domínguez Chiapas en el periodo Enero-Julio 2025 </vt:lpstr>
      <vt:lpstr>Embarazo y maternidad en la adolescencia</vt:lpstr>
      <vt:lpstr>Principales causas según GEPEA</vt:lpstr>
      <vt:lpstr>Planteamiento del problema</vt:lpstr>
      <vt:lpstr>¿Por qué estudiar el tema?</vt:lpstr>
      <vt:lpstr>Objetivos</vt:lpstr>
      <vt:lpstr>Complicaciones físicas en la madre</vt:lpstr>
      <vt:lpstr>Trastornos psicológicos en la madre</vt:lpstr>
      <vt:lpstr>Complicaciones en el feto y neonato</vt:lpstr>
      <vt:lpstr>Problemas sociales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Incidencia de embarazo, aspectos físicos y psicológicos de la maternidad en la adolescencia en la clínica de parto humanizado y hospital materno infantil en Comitán de Domínguez Chiapas en el periodo Enero-Julio 2025 </dc:title>
  <dc:creator>Usuario</dc:creator>
  <cp:lastModifiedBy>Usuario</cp:lastModifiedBy>
  <cp:revision>6</cp:revision>
  <dcterms:created xsi:type="dcterms:W3CDTF">2025-02-17T20:27:17Z</dcterms:created>
  <dcterms:modified xsi:type="dcterms:W3CDTF">2025-02-18T14:29:08Z</dcterms:modified>
</cp:coreProperties>
</file>