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ituto/?Nacional-de-Salud-P&#250;blica-de-M&#233;xico./Creencias%20err&#243;neas-sobre-enfermedades-comunes.com" TargetMode="External"/><Relationship Id="rId2" Type="http://schemas.openxmlformats.org/officeDocument/2006/relationships/hyperlink" Target="https://valleywisehealth.org/es/blog/desmentimos-mitos-medicos-la-verdad-detras-de-ideas-equivocadas-comunes-sobre-la-salud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flacsoandes.edu.ec/" TargetMode="External"/><Relationship Id="rId4" Type="http://schemas.openxmlformats.org/officeDocument/2006/relationships/hyperlink" Target="https://digitalrepository.unm.ed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906" y="-640662"/>
            <a:ext cx="8637073" cy="254143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Mitos Y Ritos EN LA M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DICINA</a:t>
            </a:r>
            <a:endParaRPr lang="es-MX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907" y="4678054"/>
            <a:ext cx="4057836" cy="81665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Integrantes: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Juan pablo Santiago reyes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Aylin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cohen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186" y="1957322"/>
            <a:ext cx="3156761" cy="27207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52" y="1957322"/>
            <a:ext cx="3275213" cy="27700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06" y="107686"/>
            <a:ext cx="2038635" cy="8383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8785" y="58455"/>
            <a:ext cx="2057687" cy="95263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272743" y="-58569"/>
            <a:ext cx="394854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Antropología medica 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73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4707" y="1311595"/>
            <a:ext cx="3827003" cy="1049235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Rituales quirúrgicos </a:t>
            </a:r>
            <a:r>
              <a:rPr lang="en-US" dirty="0"/>
              <a:t/>
            </a:r>
            <a:br>
              <a:rPr lang="en-US" dirty="0"/>
            </a:b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534707" y="2174526"/>
            <a:ext cx="6096000" cy="16522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utiliza para referirse a una devoción servil e irreflexiva a una técnica o método.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utiliza para referirse a procedimientos quirúrgicos innecesarios que han dejado de ser útiles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78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3390" y="1261719"/>
            <a:ext cx="5082225" cy="1049235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Ritual en medicina en general</a:t>
            </a:r>
            <a:r>
              <a:rPr lang="en-US" dirty="0"/>
              <a:t/>
            </a:r>
            <a:br>
              <a:rPr lang="en-US" dirty="0"/>
            </a:b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260387" y="2011680"/>
            <a:ext cx="9097272" cy="375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utiliza para referirse a un acto repetitivo que se realiza de manera compulsiva para aliviar la ansiedad.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rituales médicos pueden ser evidentes o invisibles.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rituales pueden desempeñar un papel crucial en el establecimiento, el mantenimiento y la garantía de la eficacia de las prácticas clínicas</a:t>
            </a: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rituales restaurativos son rutinas de hábitos beneficiosos personalizados para diferentes estilos de vida y necesidades. Adoptan diversas formas, desde la optimización del sueño y las prácticas para des estresarse hasta los programas de actividad física y la atención plena consciente.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3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06335" y="0"/>
            <a:ext cx="8695112" cy="587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es un ritual terapéutico?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rituales terapéuticos, de-construyen la crisis estética para favorecer los procesos de cambio entre el sufrimiento y el dolor en cuidado paliativo.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es un ritual medicinal?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Procedimiento que tiene por finalidad la de extraer o "limpiar" la enfermedad del cuerpo del paciente, a través de pasar por el cuerpo con un huevo, el mismo que luego es echado al agua o botado en un lugar cualquiera.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¿Cómo influyen las creencias religiosas en la salud?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creencias religiosas regulan conductas como la alimentación, relaciones sociales, consumo de sustancias, etc.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64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0016" y="1311595"/>
            <a:ext cx="9603275" cy="10492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Fuentes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Bibliografícas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44138" y="202000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https://valleywisehealth.org/es/blog/desmentimos-mitos-medicos-la-verdad-detras-de-ideas-equivocadas-comunes-sobre-la-salud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://Instituto?Nacional-de-Salud-Pública-de-México./Creencias erróneas-sobre-enfermedades-comunes.com</a:t>
            </a: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digitalrepository.unm.edu</a:t>
            </a: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www.flacsoandes.edu.ec</a:t>
            </a: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3390" y="1336533"/>
            <a:ext cx="9603275" cy="1049235"/>
          </a:xfrm>
        </p:spPr>
        <p:txBody>
          <a:bodyPr/>
          <a:lstStyle/>
          <a:p>
            <a:r>
              <a:rPr lang="es-MX" dirty="0" smtClean="0"/>
              <a:t>Introducción 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393390" y="1994884"/>
            <a:ext cx="6096000" cy="189333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 lo largo de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a</a:t>
            </a:r>
            <a:r>
              <a:rPr lang="en-US" sz="1600" dirty="0"/>
              <a:t>ñ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os,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han surgido numerosos mitos en la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medicina, muchos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estos mitos han sido desmentidos por la ciencia, pero siguen arraigados en la cultura popular.</a:t>
            </a:r>
          </a:p>
          <a:p>
            <a:pPr lvl="1" algn="just">
              <a:lnSpc>
                <a:spcPct val="150000"/>
              </a:lnSpc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estas diapositivas, Analizaremos algunos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los mitos más comunes y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algunas de las verdades que están en ellos.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5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Que es un mito m</a:t>
            </a:r>
            <a:r>
              <a:rPr lang="en-US" dirty="0"/>
              <a:t>é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dico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85325" y="2169622"/>
            <a:ext cx="9603275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 mito medico es una creencia sobre la salud que no tiene algún sustento científico, en las cuales en ocasiones están vinculadas con consecuencias para la salud, se física o emocional.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662" y="2968318"/>
            <a:ext cx="3141763" cy="31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8103" y="1303282"/>
            <a:ext cx="9603275" cy="10492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Algunos Mitos que aun siguen en la actualidad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31868" y="2153012"/>
            <a:ext cx="4915594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Mito: </a:t>
            </a:r>
            <a:r>
              <a:rPr lang="es-E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“Salir 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sin abrigo o con el cabello mojado te enfermará</a:t>
            </a:r>
            <a:r>
              <a:rPr lang="es-E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Realidad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resfriados son causados por virus, no por la temperatura. Sin embargo, el frío puede debilitar el sistema inmunológico y facilitar infecciones.</a:t>
            </a:r>
          </a:p>
        </p:txBody>
      </p:sp>
    </p:spTree>
    <p:extLst>
      <p:ext uri="{BB962C8B-B14F-4D97-AF65-F5344CB8AC3E}">
        <p14:creationId xmlns:p14="http://schemas.microsoft.com/office/powerpoint/2010/main" val="389603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6641" y="1261719"/>
            <a:ext cx="6096377" cy="1049235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s-MX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Mito #2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"Comer chocolate causa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acné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s-MX" sz="2400" dirty="0"/>
          </a:p>
        </p:txBody>
      </p:sp>
      <p:sp>
        <p:nvSpPr>
          <p:cNvPr id="3" name="Rectángulo 2"/>
          <p:cNvSpPr/>
          <p:nvPr/>
        </p:nvSpPr>
        <p:spPr>
          <a:xfrm>
            <a:off x="3397135" y="2113940"/>
            <a:ext cx="4233949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Mito</a:t>
            </a:r>
            <a:r>
              <a:rPr lang="es-E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“El 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chocolate provoca brotes de acné</a:t>
            </a:r>
            <a:r>
              <a:rPr lang="es-E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Realidad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hay evidencia concluyente de que el chocolate cause acné. Sin embargo, dietas ricas en azúcares y grasas pueden influir en la salud de la piel.</a:t>
            </a:r>
          </a:p>
        </p:txBody>
      </p:sp>
    </p:spTree>
    <p:extLst>
      <p:ext uri="{BB962C8B-B14F-4D97-AF65-F5344CB8AC3E}">
        <p14:creationId xmlns:p14="http://schemas.microsoft.com/office/powerpoint/2010/main" val="189696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1702" y="879333"/>
            <a:ext cx="9338341" cy="1049235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s-MX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Mito #3 </a:t>
            </a:r>
            <a:r>
              <a:rPr lang="es-ES" sz="2200" u="sng" dirty="0">
                <a:latin typeface="Arial" panose="020B0604020202020204" pitchFamily="34" charset="0"/>
                <a:cs typeface="Arial" panose="020B0604020202020204" pitchFamily="34" charset="0"/>
              </a:rPr>
              <a:t>"Si te tragas un chicle, se queda en tu estómago por 7 años"</a:t>
            </a:r>
            <a:r>
              <a:rPr lang="es-ES" b="1" dirty="0"/>
              <a:t/>
            </a:r>
            <a:br>
              <a:rPr lang="es-ES" b="1" dirty="0"/>
            </a:b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3679768" y="2252440"/>
            <a:ext cx="3710247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Mito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“El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chicle tarda años en digerirse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just">
              <a:lnSpc>
                <a:spcPct val="150000"/>
              </a:lnSpc>
            </a:pP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Realidad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El chicle no se digiere, pero pasa a través del sistema digestivo y es expulsado en unos días.</a:t>
            </a:r>
          </a:p>
        </p:txBody>
      </p:sp>
    </p:spTree>
    <p:extLst>
      <p:ext uri="{BB962C8B-B14F-4D97-AF65-F5344CB8AC3E}">
        <p14:creationId xmlns:p14="http://schemas.microsoft.com/office/powerpoint/2010/main" val="290169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4953" y="1270032"/>
            <a:ext cx="9603275" cy="10492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Conclusión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34953" y="2319267"/>
            <a:ext cx="6096000" cy="15240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ciencia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nos ha ayudada en poder desmentir muchos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mitos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médicos, esto es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importante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poder basar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nuestras decisiones de salud en evidencia y no en creencias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populares que se han ido propagando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años.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188590" y="48930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u="sng" dirty="0" smtClean="0"/>
              <a:t>Mejor consulta en fuentes </a:t>
            </a:r>
            <a:r>
              <a:rPr lang="es-ES" u="sng" dirty="0"/>
              <a:t>confiables y </a:t>
            </a:r>
            <a:r>
              <a:rPr lang="es-ES" u="sng" dirty="0" smtClean="0"/>
              <a:t>en profesionales </a:t>
            </a:r>
            <a:r>
              <a:rPr lang="es-ES" u="sng" dirty="0"/>
              <a:t>de la </a:t>
            </a:r>
            <a:r>
              <a:rPr lang="es-ES" u="sng" dirty="0" smtClean="0"/>
              <a:t>salud, esto siempre </a:t>
            </a:r>
            <a:r>
              <a:rPr lang="es-ES" u="sng" dirty="0"/>
              <a:t>es la mejor opción.</a:t>
            </a:r>
          </a:p>
        </p:txBody>
      </p:sp>
    </p:spTree>
    <p:extLst>
      <p:ext uri="{BB962C8B-B14F-4D97-AF65-F5344CB8AC3E}">
        <p14:creationId xmlns:p14="http://schemas.microsoft.com/office/powerpoint/2010/main" val="328757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0016" y="1328221"/>
            <a:ext cx="9603275" cy="10492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Ritos en la medicina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93521" y="2086511"/>
            <a:ext cx="6096000" cy="11605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medicina, las ceremonias y los rituales pueden referirse a la ceremonia de la bata blanca o a los rituales que se realizan en el ámbito quirúrgico.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1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5077" y="1303282"/>
            <a:ext cx="9603275" cy="10492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ritos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18953" y="2001787"/>
            <a:ext cx="8257310" cy="2775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Ceremonia de la bata blanca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realiza para enfatizar que el cuidado del paciente comienza cuando un estudiante se pone la bata blanca.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recita el juramento hipocrático junto con los compañeros.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similar a una ceremonia de graduación.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familia y los amigos pueden asistir para celebrar este importante hito.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72373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121</TotalTime>
  <Words>509</Words>
  <Application>Microsoft Office PowerPoint</Application>
  <PresentationFormat>Panorámica</PresentationFormat>
  <Paragraphs>55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Times New Roman</vt:lpstr>
      <vt:lpstr>Gallery</vt:lpstr>
      <vt:lpstr>Mitos Y Ritos EN LA MeDICINA</vt:lpstr>
      <vt:lpstr>Introducción </vt:lpstr>
      <vt:lpstr>Que es un mito médico?</vt:lpstr>
      <vt:lpstr>Algunos Mitos que aun siguen en la actualidad</vt:lpstr>
      <vt:lpstr>Mito #2 "Comer chocolate causa acné" </vt:lpstr>
      <vt:lpstr>Mito #3 "Si te tragas un chicle, se queda en tu estómago por 7 años" </vt:lpstr>
      <vt:lpstr>Conclusión</vt:lpstr>
      <vt:lpstr>Ritos en la medicina</vt:lpstr>
      <vt:lpstr>Tipos de ritos</vt:lpstr>
      <vt:lpstr>Rituales quirúrgicos  </vt:lpstr>
      <vt:lpstr>Ritual en medicina en general </vt:lpstr>
      <vt:lpstr>Presentación de PowerPoint</vt:lpstr>
      <vt:lpstr>Fuentes Bibliografícas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 Y RITO EN LA MEDICINA</dc:title>
  <dc:creator>MASTER</dc:creator>
  <cp:lastModifiedBy>MASTER</cp:lastModifiedBy>
  <cp:revision>11</cp:revision>
  <dcterms:created xsi:type="dcterms:W3CDTF">2025-02-11T02:18:34Z</dcterms:created>
  <dcterms:modified xsi:type="dcterms:W3CDTF">2025-02-11T22:35:19Z</dcterms:modified>
</cp:coreProperties>
</file>