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B20F74-D1B9-4ADF-A80A-6435BA0E2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E6463AA-AC84-4A31-9B1C-E76A4563AE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B68CD7-1AEE-4A08-A0BF-DC8CBFB63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34D-B0B5-4254-92E5-3EE486F07F0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BCA4FB-4E34-4D99-B46F-D926DA1F0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6CE763-161D-4E23-BA66-8AD1236F3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420D-FC67-407F-AE76-89238CFCBE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903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A647AF-CFD6-49EA-BE31-DE4D04D44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C09CDE3-DAE3-4D8D-834D-92A3CC0B6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C92C60-E983-4847-B171-B77606119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34D-B0B5-4254-92E5-3EE486F07F0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F1CB2A-56B6-41D1-8E19-0B31E757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8F70EE-BCED-4EAD-8547-C7C1DF6FD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420D-FC67-407F-AE76-89238CFCBE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290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48A7824-FE57-4CF6-8242-DF1AE1FA8B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B6F14CC-7140-416F-8449-D3B72682B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66691C-5FD8-4FB9-BB6A-FB2371478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34D-B0B5-4254-92E5-3EE486F07F0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AB8A9B-7F06-4A08-931C-146B3328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02BBB9-3BF6-406D-BD1B-55E125F23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420D-FC67-407F-AE76-89238CFCBE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9509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3F25F0-3BC1-4020-B6DD-7C312D324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902F4E-ECD4-438A-BD8A-23F383FD1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BF24DD-D667-4A69-B7E7-A754026FD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34D-B0B5-4254-92E5-3EE486F07F0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FD1029-ED95-4C18-93BB-C16110F6B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EFE24D-B4F1-4AF1-8072-A84A58A3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420D-FC67-407F-AE76-89238CFCBE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984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864F3-97FC-4701-A205-5D5296F43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9FEBDF-B395-4A2F-9801-C0CABA3F6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E999A5-EAAD-4E6E-B19F-20C611B8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34D-B0B5-4254-92E5-3EE486F07F0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8A57A1-1D83-436D-9F1E-D68248177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CEE856-3760-4CE8-90A6-E414CE40E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420D-FC67-407F-AE76-89238CFCBE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948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28F89-B9D7-45B6-83B7-960ADB605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A0696C-4649-4407-B309-836AE0C102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76E2432-D95E-4D04-9FAD-84AADECEE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6CDB9E-7236-4186-860F-CA447F61F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34D-B0B5-4254-92E5-3EE486F07F0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10E851-D74E-44D5-8CD0-2FC16854D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4397FF-845C-4170-A7C7-2E96D57EF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420D-FC67-407F-AE76-89238CFCBE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1743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2A3142-9F78-437A-99FD-493B413FB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799DAC-C3F2-4978-B428-69C0E4489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6C61988-398A-4F03-9650-B185D59BA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447E38-1F61-467B-9AF8-E8EAC871E0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15DDF54-7529-4614-BEAD-A4429F58BD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BC46DBC-3FE5-4B54-BB14-14A222BE1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34D-B0B5-4254-92E5-3EE486F07F0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6E24BE2-644A-49A8-A3F7-16D4B20C5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A1705CA-5F60-4B65-AE6A-03DFD3AD8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420D-FC67-407F-AE76-89238CFCBE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517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CC19C7-30DD-489D-A495-C618F1D29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B98BBDC-59FB-4FBC-9B12-52E6FBF1B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34D-B0B5-4254-92E5-3EE486F07F0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A04A109-6311-4E5E-9F7F-6A246493F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12104D-4D9A-4225-8096-87B253926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420D-FC67-407F-AE76-89238CFCBE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457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9EDA1CF-469B-4AF7-863D-193135A74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34D-B0B5-4254-92E5-3EE486F07F0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584A159-C8C8-4998-8D00-422D1356E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37E73F-45B2-4326-86DA-532F976A4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420D-FC67-407F-AE76-89238CFCBE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214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1CDBC3-4886-475D-8041-C74F4CAAD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3A4F35-493B-4C88-9458-63017C044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27B3DF-D4C2-4DCE-975A-B30CA867DA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959BD6-7DEA-4F00-8EAC-8A0B01C20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34D-B0B5-4254-92E5-3EE486F07F0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2574A9-1CCB-4377-BB76-9C918BD2A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3D9D7B-BFB1-4626-BE46-D3A54538C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420D-FC67-407F-AE76-89238CFCBE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495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47771F-E58E-4101-9BFE-85A5C3D7C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EDE7202-D7F0-4E0E-A029-4D9DF18AF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FCFF436-76F6-42D0-A161-FBD9BD6D5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601BBD-8501-4495-B340-588B2FF5F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34D-B0B5-4254-92E5-3EE486F07F0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532F00-BD00-4F19-80ED-58C017ED7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9A7147-A33D-4C13-8A97-8B7755962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420D-FC67-407F-AE76-89238CFCBE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003EB80-23A3-40FA-99C1-5F99BBE87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9A68B1-D448-44D6-B9A9-D83634DAE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BA73C9-2763-47E9-BB06-435A599FF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9734D-B0B5-4254-92E5-3EE486F07F0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08074C-D84E-4859-BDEC-CD4D88A04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631864-646E-4B55-99A4-141DE9B7F8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4420D-FC67-407F-AE76-89238CFCBE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421E181-3214-45A4-98E3-EBCD4325B22C}"/>
              </a:ext>
            </a:extLst>
          </p:cNvPr>
          <p:cNvSpPr/>
          <p:nvPr/>
        </p:nvSpPr>
        <p:spPr>
          <a:xfrm>
            <a:off x="4490485" y="308344"/>
            <a:ext cx="2200940" cy="59765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A3A2889-36C2-47F3-9417-4A8E26F04142}"/>
              </a:ext>
            </a:extLst>
          </p:cNvPr>
          <p:cNvSpPr txBox="1"/>
          <p:nvPr/>
        </p:nvSpPr>
        <p:spPr>
          <a:xfrm>
            <a:off x="4880346" y="376338"/>
            <a:ext cx="2200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hnschrift SemiBold Condensed" panose="020B0502040204020203" pitchFamily="34" charset="0"/>
              </a:rPr>
              <a:t>PERIFERICOS 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164BC01F-17F1-4F24-BBB8-60EE8E3449A4}"/>
              </a:ext>
            </a:extLst>
          </p:cNvPr>
          <p:cNvCxnSpPr>
            <a:stCxn id="4" idx="2"/>
          </p:cNvCxnSpPr>
          <p:nvPr/>
        </p:nvCxnSpPr>
        <p:spPr>
          <a:xfrm>
            <a:off x="5590955" y="905999"/>
            <a:ext cx="0" cy="805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0725F883-3150-41FF-A6D6-15C28BE5F9D5}"/>
              </a:ext>
            </a:extLst>
          </p:cNvPr>
          <p:cNvSpPr/>
          <p:nvPr/>
        </p:nvSpPr>
        <p:spPr>
          <a:xfrm>
            <a:off x="4731487" y="1779839"/>
            <a:ext cx="1688811" cy="48293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4D7ADB1-8B34-45B3-99F5-C9E76B6DB69E}"/>
              </a:ext>
            </a:extLst>
          </p:cNvPr>
          <p:cNvSpPr txBox="1"/>
          <p:nvPr/>
        </p:nvSpPr>
        <p:spPr>
          <a:xfrm>
            <a:off x="4814784" y="1827412"/>
            <a:ext cx="1876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ahnschrift Condensed" panose="020B0502040204020203" pitchFamily="34" charset="0"/>
              </a:rPr>
              <a:t>SE CLASIFICAN EN: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316F7119-04B6-4037-B818-5590ACD0850A}"/>
              </a:ext>
            </a:extLst>
          </p:cNvPr>
          <p:cNvCxnSpPr>
            <a:cxnSpLocks/>
          </p:cNvCxnSpPr>
          <p:nvPr/>
        </p:nvCxnSpPr>
        <p:spPr>
          <a:xfrm>
            <a:off x="2073349" y="2402958"/>
            <a:ext cx="72407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D7CECDDF-4990-4BA0-B9BB-076B1024434B}"/>
              </a:ext>
            </a:extLst>
          </p:cNvPr>
          <p:cNvSpPr/>
          <p:nvPr/>
        </p:nvSpPr>
        <p:spPr>
          <a:xfrm>
            <a:off x="1467293" y="2732565"/>
            <a:ext cx="2020186" cy="36150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8BB6FEF-6AE9-4C4D-85BF-1072168C152E}"/>
              </a:ext>
            </a:extLst>
          </p:cNvPr>
          <p:cNvSpPr txBox="1"/>
          <p:nvPr/>
        </p:nvSpPr>
        <p:spPr>
          <a:xfrm>
            <a:off x="1616149" y="2713262"/>
            <a:ext cx="20201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Bahnschrift Condensed" panose="020B0502040204020203" pitchFamily="34" charset="0"/>
              </a:rPr>
              <a:t>DE ENTRADA: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CFCA4EA6-EED4-4CF6-86EA-6F12D426F733}"/>
              </a:ext>
            </a:extLst>
          </p:cNvPr>
          <p:cNvSpPr/>
          <p:nvPr/>
        </p:nvSpPr>
        <p:spPr>
          <a:xfrm>
            <a:off x="4683642" y="2751880"/>
            <a:ext cx="2020186" cy="361492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83E77DD-7854-4EA2-BD28-690D6F747BA7}"/>
              </a:ext>
            </a:extLst>
          </p:cNvPr>
          <p:cNvSpPr/>
          <p:nvPr/>
        </p:nvSpPr>
        <p:spPr>
          <a:xfrm>
            <a:off x="7836195" y="2751880"/>
            <a:ext cx="2020186" cy="38080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FF186DC-1FAC-470A-A46C-B97BC4D036ED}"/>
              </a:ext>
            </a:extLst>
          </p:cNvPr>
          <p:cNvSpPr txBox="1"/>
          <p:nvPr/>
        </p:nvSpPr>
        <p:spPr>
          <a:xfrm>
            <a:off x="5108964" y="2713262"/>
            <a:ext cx="1745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Bahnschrift Condensed" panose="020B0502040204020203" pitchFamily="34" charset="0"/>
              </a:rPr>
              <a:t>MIXTOS: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1F60460-F7A0-4CB2-A361-3618FE84A8E6}"/>
              </a:ext>
            </a:extLst>
          </p:cNvPr>
          <p:cNvSpPr txBox="1"/>
          <p:nvPr/>
        </p:nvSpPr>
        <p:spPr>
          <a:xfrm>
            <a:off x="8059479" y="2731592"/>
            <a:ext cx="1679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Bahnschrift Condensed" panose="020B0502040204020203" pitchFamily="34" charset="0"/>
              </a:rPr>
              <a:t>DE SALIDA: </a:t>
            </a:r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D9273BAE-85BC-4F93-AFFF-0E3EC63B802F}"/>
              </a:ext>
            </a:extLst>
          </p:cNvPr>
          <p:cNvCxnSpPr/>
          <p:nvPr/>
        </p:nvCxnSpPr>
        <p:spPr>
          <a:xfrm>
            <a:off x="2371060" y="3113372"/>
            <a:ext cx="0" cy="544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2529FD6F-2680-4638-AF69-0502D994EB50}"/>
              </a:ext>
            </a:extLst>
          </p:cNvPr>
          <p:cNvCxnSpPr/>
          <p:nvPr/>
        </p:nvCxnSpPr>
        <p:spPr>
          <a:xfrm>
            <a:off x="5693735" y="3131702"/>
            <a:ext cx="0" cy="525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F6FCE616-1A27-4A93-9F01-D090A7D61A4D}"/>
              </a:ext>
            </a:extLst>
          </p:cNvPr>
          <p:cNvCxnSpPr>
            <a:stCxn id="20" idx="2"/>
          </p:cNvCxnSpPr>
          <p:nvPr/>
        </p:nvCxnSpPr>
        <p:spPr>
          <a:xfrm>
            <a:off x="8899451" y="3131702"/>
            <a:ext cx="0" cy="525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CCEAE8ED-E4B9-4AE0-8110-70E3B37A4B66}"/>
              </a:ext>
            </a:extLst>
          </p:cNvPr>
          <p:cNvSpPr/>
          <p:nvPr/>
        </p:nvSpPr>
        <p:spPr>
          <a:xfrm>
            <a:off x="1360972" y="3676902"/>
            <a:ext cx="2020175" cy="967563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615D0FC-B4AC-4C4B-B431-10ECAB472FBC}"/>
              </a:ext>
            </a:extLst>
          </p:cNvPr>
          <p:cNvSpPr txBox="1"/>
          <p:nvPr/>
        </p:nvSpPr>
        <p:spPr>
          <a:xfrm>
            <a:off x="1360972" y="3676902"/>
            <a:ext cx="20201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ahnschrift Condensed" panose="020B0502040204020203" pitchFamily="34" charset="0"/>
              </a:rPr>
              <a:t>PERMITEN LOS DATOS DE ENTRADA A UNA COMPUTADORA:</a:t>
            </a:r>
          </a:p>
          <a:p>
            <a:endParaRPr lang="es-MX" dirty="0">
              <a:latin typeface="Bahnschrift Condensed" panose="020B0502040204020203" pitchFamily="34" charset="0"/>
            </a:endParaRPr>
          </a:p>
          <a:p>
            <a:endParaRPr lang="es-MX" dirty="0">
              <a:latin typeface="Bahnschrift Condensed" panose="020B0502040204020203" pitchFamily="34" charset="0"/>
            </a:endParaRPr>
          </a:p>
          <a:p>
            <a:r>
              <a:rPr lang="es-MX" dirty="0">
                <a:latin typeface="Bahnschrift Condensed" panose="020B0502040204020203" pitchFamily="34" charset="0"/>
              </a:rPr>
              <a:t>TECLADO</a:t>
            </a:r>
          </a:p>
          <a:p>
            <a:r>
              <a:rPr lang="es-MX" dirty="0">
                <a:latin typeface="Bahnschrift Condensed" panose="020B0502040204020203" pitchFamily="34" charset="0"/>
              </a:rPr>
              <a:t>MOUSER</a:t>
            </a:r>
          </a:p>
          <a:p>
            <a:r>
              <a:rPr lang="es-MX" dirty="0">
                <a:latin typeface="Bahnschrift Condensed" panose="020B0502040204020203" pitchFamily="34" charset="0"/>
              </a:rPr>
              <a:t>SCANNER</a:t>
            </a:r>
          </a:p>
          <a:p>
            <a:r>
              <a:rPr lang="es-MX" dirty="0">
                <a:latin typeface="Bahnschrift Condensed" panose="020B0502040204020203" pitchFamily="34" charset="0"/>
              </a:rPr>
              <a:t>MICROFONO </a:t>
            </a:r>
          </a:p>
          <a:p>
            <a:r>
              <a:rPr lang="es-MX" dirty="0">
                <a:latin typeface="Bahnschrift Condensed" panose="020B0502040204020203" pitchFamily="34" charset="0"/>
              </a:rPr>
              <a:t>CAMARA DIGITAL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068D76E9-C3FB-41C3-A3A3-1A45A0CD0ADF}"/>
              </a:ext>
            </a:extLst>
          </p:cNvPr>
          <p:cNvSpPr/>
          <p:nvPr/>
        </p:nvSpPr>
        <p:spPr>
          <a:xfrm>
            <a:off x="1360971" y="5030282"/>
            <a:ext cx="2020175" cy="150894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D4A1E314-AF9A-44C5-99F7-D7D8BCC8C427}"/>
              </a:ext>
            </a:extLst>
          </p:cNvPr>
          <p:cNvCxnSpPr/>
          <p:nvPr/>
        </p:nvCxnSpPr>
        <p:spPr>
          <a:xfrm>
            <a:off x="2371058" y="4644465"/>
            <a:ext cx="0" cy="385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ángulo 32">
            <a:extLst>
              <a:ext uri="{FF2B5EF4-FFF2-40B4-BE49-F238E27FC236}">
                <a16:creationId xmlns:a16="http://schemas.microsoft.com/office/drawing/2014/main" id="{1C58EE00-376B-4009-AB76-1A32FC190C6E}"/>
              </a:ext>
            </a:extLst>
          </p:cNvPr>
          <p:cNvSpPr/>
          <p:nvPr/>
        </p:nvSpPr>
        <p:spPr>
          <a:xfrm>
            <a:off x="4683642" y="3676902"/>
            <a:ext cx="2170813" cy="967563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163E0015-C951-42CC-9AF8-1F4B57DB4F65}"/>
              </a:ext>
            </a:extLst>
          </p:cNvPr>
          <p:cNvSpPr txBox="1"/>
          <p:nvPr/>
        </p:nvSpPr>
        <p:spPr>
          <a:xfrm>
            <a:off x="4707564" y="3675930"/>
            <a:ext cx="21229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ahnschrift Condensed" panose="020B0502040204020203" pitchFamily="34" charset="0"/>
              </a:rPr>
              <a:t>OPERAN TANTO DE ENTRADA COMO DE SALIDA:</a:t>
            </a:r>
          </a:p>
          <a:p>
            <a:endParaRPr lang="es-MX" dirty="0">
              <a:latin typeface="Bahnschrift Condensed" panose="020B0502040204020203" pitchFamily="34" charset="0"/>
            </a:endParaRPr>
          </a:p>
          <a:p>
            <a:endParaRPr lang="es-MX" dirty="0">
              <a:latin typeface="Bahnschrift Condensed" panose="020B0502040204020203" pitchFamily="34" charset="0"/>
            </a:endParaRPr>
          </a:p>
          <a:p>
            <a:r>
              <a:rPr lang="es-MX" dirty="0">
                <a:latin typeface="Bahnschrift Condensed" panose="020B0502040204020203" pitchFamily="34" charset="0"/>
              </a:rPr>
              <a:t>SMARTPHONES</a:t>
            </a:r>
          </a:p>
          <a:p>
            <a:r>
              <a:rPr lang="es-MX" dirty="0">
                <a:latin typeface="Bahnschrift Condensed" panose="020B0502040204020203" pitchFamily="34" charset="0"/>
              </a:rPr>
              <a:t>IMPRESORAS</a:t>
            </a:r>
          </a:p>
          <a:p>
            <a:r>
              <a:rPr lang="es-MX" dirty="0">
                <a:latin typeface="Bahnschrift Condensed" panose="020B0502040204020203" pitchFamily="34" charset="0"/>
              </a:rPr>
              <a:t>PANTALLAS TACTIBLES</a:t>
            </a:r>
          </a:p>
          <a:p>
            <a:r>
              <a:rPr lang="es-MX" dirty="0">
                <a:latin typeface="Bahnschrift Condensed" panose="020B0502040204020203" pitchFamily="34" charset="0"/>
              </a:rPr>
              <a:t>MEMORIAS USB</a:t>
            </a:r>
          </a:p>
          <a:p>
            <a:r>
              <a:rPr lang="es-MX" dirty="0">
                <a:latin typeface="Bahnschrift Condensed" panose="020B0502040204020203" pitchFamily="34" charset="0"/>
              </a:rPr>
              <a:t>MULTIFUNCIONALES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C0E83484-FAAA-48AD-A315-97F8D7E5AE2B}"/>
              </a:ext>
            </a:extLst>
          </p:cNvPr>
          <p:cNvSpPr/>
          <p:nvPr/>
        </p:nvSpPr>
        <p:spPr>
          <a:xfrm>
            <a:off x="7836195" y="3676902"/>
            <a:ext cx="2020174" cy="967563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19A4D8DE-C405-4402-AAE4-FB9B725B03C5}"/>
              </a:ext>
            </a:extLst>
          </p:cNvPr>
          <p:cNvSpPr txBox="1"/>
          <p:nvPr/>
        </p:nvSpPr>
        <p:spPr>
          <a:xfrm>
            <a:off x="7853908" y="3675930"/>
            <a:ext cx="198474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ahnschrift Condensed" panose="020B0502040204020203" pitchFamily="34" charset="0"/>
              </a:rPr>
              <a:t>RECIBEN LA SALIDA DE DATOS DE OTROS DISPOSITIVOS:</a:t>
            </a:r>
          </a:p>
          <a:p>
            <a:endParaRPr lang="es-MX" dirty="0">
              <a:latin typeface="Bahnschrift Condensed" panose="020B0502040204020203" pitchFamily="34" charset="0"/>
            </a:endParaRPr>
          </a:p>
          <a:p>
            <a:endParaRPr lang="es-MX" dirty="0">
              <a:latin typeface="Bahnschrift Condensed" panose="020B0502040204020203" pitchFamily="34" charset="0"/>
            </a:endParaRPr>
          </a:p>
          <a:p>
            <a:r>
              <a:rPr lang="es-MX" dirty="0">
                <a:latin typeface="Bahnschrift Condensed" panose="020B0502040204020203" pitchFamily="34" charset="0"/>
              </a:rPr>
              <a:t>MONITOR</a:t>
            </a:r>
          </a:p>
          <a:p>
            <a:r>
              <a:rPr lang="es-MX" dirty="0">
                <a:latin typeface="Bahnschrift Condensed" panose="020B0502040204020203" pitchFamily="34" charset="0"/>
              </a:rPr>
              <a:t>IMPRESORA</a:t>
            </a:r>
          </a:p>
          <a:p>
            <a:r>
              <a:rPr lang="es-MX" dirty="0">
                <a:latin typeface="Bahnschrift Condensed" panose="020B0502040204020203" pitchFamily="34" charset="0"/>
              </a:rPr>
              <a:t>PARLANTES</a:t>
            </a:r>
          </a:p>
          <a:p>
            <a:r>
              <a:rPr lang="es-MX" dirty="0">
                <a:latin typeface="Bahnschrift Condensed" panose="020B0502040204020203" pitchFamily="34" charset="0"/>
              </a:rPr>
              <a:t>PROYECTORES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80B27AFF-471D-498A-BE82-F90E7790CA53}"/>
              </a:ext>
            </a:extLst>
          </p:cNvPr>
          <p:cNvSpPr/>
          <p:nvPr/>
        </p:nvSpPr>
        <p:spPr>
          <a:xfrm>
            <a:off x="4659719" y="5030282"/>
            <a:ext cx="2194736" cy="145138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89B881D9-6588-4C35-B246-935C6F5B2AF0}"/>
              </a:ext>
            </a:extLst>
          </p:cNvPr>
          <p:cNvSpPr/>
          <p:nvPr/>
        </p:nvSpPr>
        <p:spPr>
          <a:xfrm>
            <a:off x="7804303" y="5002792"/>
            <a:ext cx="2190295" cy="145136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4A309D0C-A70F-45E0-B91B-1817027C621F}"/>
              </a:ext>
            </a:extLst>
          </p:cNvPr>
          <p:cNvCxnSpPr/>
          <p:nvPr/>
        </p:nvCxnSpPr>
        <p:spPr>
          <a:xfrm>
            <a:off x="5693735" y="4644465"/>
            <a:ext cx="0" cy="358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CD370A45-E0B0-4C86-9D0B-24F08ABEF2DE}"/>
              </a:ext>
            </a:extLst>
          </p:cNvPr>
          <p:cNvCxnSpPr/>
          <p:nvPr/>
        </p:nvCxnSpPr>
        <p:spPr>
          <a:xfrm>
            <a:off x="8899450" y="4644465"/>
            <a:ext cx="0" cy="358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0607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56</Words>
  <Application>Microsoft Office PowerPoint</Application>
  <PresentationFormat>Panorámica</PresentationFormat>
  <Paragraphs>28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Bahnschrift Condensed</vt:lpstr>
      <vt:lpstr>Bahnschrift SemiBold Condensed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Maquina 1</dc:creator>
  <cp:lastModifiedBy>Maquina 1</cp:lastModifiedBy>
  <cp:revision>4</cp:revision>
  <dcterms:created xsi:type="dcterms:W3CDTF">2024-09-03T19:22:03Z</dcterms:created>
  <dcterms:modified xsi:type="dcterms:W3CDTF">2024-09-03T19:44:54Z</dcterms:modified>
</cp:coreProperties>
</file>