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003481-B1F9-4D3F-9342-4D992A2D8E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737A1FA-C817-4C13-AFE4-8C11B3D927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59B1EF3-11FD-4F2C-B7AA-D5B24BEB7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387FE-CCBB-4262-B7D7-76A077D31315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54FA17E-632E-4371-9C87-EF107DA96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95BB029-E4E5-462F-AA06-417AB7DE0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D1A70-BDCB-4BF4-AAF4-02D60E463C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2924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825C5A-58C9-45C8-BD49-FB084F329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D6B80B6-8151-4BCA-9D97-12CCE8F1DE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E2C760E-9D71-4BF2-8666-4FAAA752A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387FE-CCBB-4262-B7D7-76A077D31315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FF9780-1F5E-45CB-BB42-1DF0FA4BD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F9BA67-D113-4C7A-8E83-5724F1913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D1A70-BDCB-4BF4-AAF4-02D60E463C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3102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8500AC0-7A47-451C-9627-42DD78B828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0FE0CEA-B963-4D5C-8244-C9D4300EC3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9805B34-3595-47B0-B546-84B743913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387FE-CCBB-4262-B7D7-76A077D31315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700A9FF-F7BF-429B-B705-70707AADC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634130-89B1-4908-A2BE-D51A51330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D1A70-BDCB-4BF4-AAF4-02D60E463C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1729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E28BE-08D6-4BAA-BFA6-AC71349E0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F802F23-50F2-4192-BEB3-7CCD8D0F0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8BF4FD1-D86C-4095-B257-2320D06F5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387FE-CCBB-4262-B7D7-76A077D31315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333E8D4-982D-4FFB-8292-6C7D27E48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CA74552-E0F0-44E9-BAC0-07145901F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D1A70-BDCB-4BF4-AAF4-02D60E463C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6154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45EF8F-3F06-4F36-B41F-319322678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A79CBD8-D2A5-43C2-BDFD-E352C43A25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1FC435-6ADA-469E-826F-5FD705A6C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387FE-CCBB-4262-B7D7-76A077D31315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0F41AF7-E5C5-48F7-9FE5-9F982FD03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F184DD2-8C11-4A86-82A2-F0EC84397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D1A70-BDCB-4BF4-AAF4-02D60E463C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433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1790C8-FA04-4A91-B48A-55EB98438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20D657-40D9-4ED7-A523-5ABAD5BC36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DC83BA6-E30D-40F3-A54A-7868FFAC20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9FB7B55-069C-49B2-B6BB-EBBF80E64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387FE-CCBB-4262-B7D7-76A077D31315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886E6F-6617-4E59-BC74-88ECBFDA3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ECD6D44-3907-4A0D-B19A-3BDE10603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D1A70-BDCB-4BF4-AAF4-02D60E463C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3604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A9C3BD-947B-465D-864D-9E6D245A3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3720A9C-C2DC-4776-ADFA-9F7A3705E6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F591B0B-9FB6-4B4C-A615-304DD5B547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9A9A1EF-FA96-40CF-A56E-F2314E1276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6514104-09AB-4A06-B37C-D32891A350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0B17B9B-3311-41B3-84D9-17DFFB125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387FE-CCBB-4262-B7D7-76A077D31315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027EA36-1E7E-400D-A774-A07E758EC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259ADBA-A386-4DB3-B4A4-74347EF94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D1A70-BDCB-4BF4-AAF4-02D60E463C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3569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E8761C-CA47-4224-883C-718D49E04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2C34B9D-69BD-45A2-9F3D-D48915DB1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387FE-CCBB-4262-B7D7-76A077D31315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1E2E5C8-1C88-4B47-8AB0-F257106E3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78FD7A7-4646-4D3C-B2FF-ED8B9F909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D1A70-BDCB-4BF4-AAF4-02D60E463C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2777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2F25883-18EC-4C59-B824-A7A5BD1F4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387FE-CCBB-4262-B7D7-76A077D31315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7D7A542-0BC0-4C90-977E-4F519BBB3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62A0FF2-F064-45AE-A89F-64DF36735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D1A70-BDCB-4BF4-AAF4-02D60E463C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6616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DE6971-84FF-444F-9D75-206BCB36B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59392F7-DDDC-43A9-986B-24C051F45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D6A4754-8A5E-45D5-9D90-6743200A39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73CADEB-B551-4C90-95E0-B93374F21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387FE-CCBB-4262-B7D7-76A077D31315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0320113-69E4-4D65-A295-8C1398D4B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947B39F-4856-4F11-85AD-F8B935103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D1A70-BDCB-4BF4-AAF4-02D60E463C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1971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56ED59-07E2-4D66-A716-AC947C122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7B75EC3-55C7-4DB4-9F90-58334AF04D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6620AD9-BE89-4FA1-8965-650341A50B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D3EDA16-7737-4033-96E5-8A296DC08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387FE-CCBB-4262-B7D7-76A077D31315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81FAE5E-199F-40E2-9F2F-7832AB755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C8D7832-1CD0-4475-BF4C-0D449EF0A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D1A70-BDCB-4BF4-AAF4-02D60E463C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0550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E0E1897-345B-4ED3-B6D2-18EE8C42E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08D21FC-55EC-4832-B512-93F5650966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61D9068-EAD7-46C9-BFA7-33DEA84540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387FE-CCBB-4262-B7D7-76A077D31315}" type="datetimeFigureOut">
              <a:rPr lang="es-MX" smtClean="0"/>
              <a:t>03/09/2024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4AE0D6A-0CFC-4E5C-94C3-340CA95D10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BBD63E4-874F-48F9-84EA-8F8E12F17C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1D1A70-BDCB-4BF4-AAF4-02D60E463C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9086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73065FF0-E707-46D5-B705-C0BFDF4C6E90}"/>
              </a:ext>
            </a:extLst>
          </p:cNvPr>
          <p:cNvCxnSpPr/>
          <p:nvPr/>
        </p:nvCxnSpPr>
        <p:spPr>
          <a:xfrm flipH="1" flipV="1">
            <a:off x="-1542198" y="4495800"/>
            <a:ext cx="409433" cy="3468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ítulo 17">
            <a:extLst>
              <a:ext uri="{FF2B5EF4-FFF2-40B4-BE49-F238E27FC236}">
                <a16:creationId xmlns:a16="http://schemas.microsoft.com/office/drawing/2014/main" id="{A94636D1-C9D8-475D-9D11-F8A39E0F56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6579" y="3247"/>
            <a:ext cx="9144000" cy="2387600"/>
          </a:xfrm>
        </p:spPr>
        <p:txBody>
          <a:bodyPr>
            <a:normAutofit/>
          </a:bodyPr>
          <a:lstStyle/>
          <a:p>
            <a:endParaRPr lang="es-MX" sz="4400" dirty="0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2D0A6A69-6CAF-4D03-A119-348C098D0ED2}"/>
              </a:ext>
            </a:extLst>
          </p:cNvPr>
          <p:cNvSpPr/>
          <p:nvPr/>
        </p:nvSpPr>
        <p:spPr>
          <a:xfrm>
            <a:off x="4995080" y="122830"/>
            <a:ext cx="252483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PERIFERICO</a:t>
            </a:r>
          </a:p>
        </p:txBody>
      </p: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F98D45D1-43BD-4AF0-8690-26D2BE6FFAE4}"/>
              </a:ext>
            </a:extLst>
          </p:cNvPr>
          <p:cNvCxnSpPr/>
          <p:nvPr/>
        </p:nvCxnSpPr>
        <p:spPr>
          <a:xfrm>
            <a:off x="6257498" y="1037230"/>
            <a:ext cx="0" cy="10099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ángulo 21">
            <a:extLst>
              <a:ext uri="{FF2B5EF4-FFF2-40B4-BE49-F238E27FC236}">
                <a16:creationId xmlns:a16="http://schemas.microsoft.com/office/drawing/2014/main" id="{ABE2E2EA-DD41-49EA-97B0-33A074FB8287}"/>
              </a:ext>
            </a:extLst>
          </p:cNvPr>
          <p:cNvSpPr/>
          <p:nvPr/>
        </p:nvSpPr>
        <p:spPr>
          <a:xfrm>
            <a:off x="5145206" y="2089352"/>
            <a:ext cx="2224583" cy="723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SALIDA</a:t>
            </a:r>
          </a:p>
        </p:txBody>
      </p: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B0BF63F0-66E1-46B7-A9D3-5011B3028AEF}"/>
              </a:ext>
            </a:extLst>
          </p:cNvPr>
          <p:cNvCxnSpPr/>
          <p:nvPr/>
        </p:nvCxnSpPr>
        <p:spPr>
          <a:xfrm>
            <a:off x="3739487" y="2511188"/>
            <a:ext cx="21790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ángulo 24">
            <a:extLst>
              <a:ext uri="{FF2B5EF4-FFF2-40B4-BE49-F238E27FC236}">
                <a16:creationId xmlns:a16="http://schemas.microsoft.com/office/drawing/2014/main" id="{32B3FEF8-FC37-4807-B103-8E445E1021C8}"/>
              </a:ext>
            </a:extLst>
          </p:cNvPr>
          <p:cNvSpPr/>
          <p:nvPr/>
        </p:nvSpPr>
        <p:spPr>
          <a:xfrm>
            <a:off x="2679511" y="2511188"/>
            <a:ext cx="1856095" cy="9460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ENTRADA</a:t>
            </a:r>
          </a:p>
        </p:txBody>
      </p: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4A791EDF-4ED4-4AC3-9D5A-3827ECA89069}"/>
              </a:ext>
            </a:extLst>
          </p:cNvPr>
          <p:cNvCxnSpPr/>
          <p:nvPr/>
        </p:nvCxnSpPr>
        <p:spPr>
          <a:xfrm flipV="1">
            <a:off x="7519916" y="2451018"/>
            <a:ext cx="1528550" cy="601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ángulo 30">
            <a:extLst>
              <a:ext uri="{FF2B5EF4-FFF2-40B4-BE49-F238E27FC236}">
                <a16:creationId xmlns:a16="http://schemas.microsoft.com/office/drawing/2014/main" id="{55CA4C96-CE0D-42D5-A115-9286283B604E}"/>
              </a:ext>
            </a:extLst>
          </p:cNvPr>
          <p:cNvSpPr/>
          <p:nvPr/>
        </p:nvSpPr>
        <p:spPr>
          <a:xfrm>
            <a:off x="8853985" y="2339670"/>
            <a:ext cx="1726442" cy="9460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MIXTOS</a:t>
            </a:r>
          </a:p>
        </p:txBody>
      </p: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7FE9CD95-E1E1-44F5-90C6-24B93841FAEE}"/>
              </a:ext>
            </a:extLst>
          </p:cNvPr>
          <p:cNvCxnSpPr>
            <a:cxnSpLocks/>
            <a:stCxn id="25" idx="2"/>
          </p:cNvCxnSpPr>
          <p:nvPr/>
        </p:nvCxnSpPr>
        <p:spPr>
          <a:xfrm flipH="1">
            <a:off x="3603009" y="3457215"/>
            <a:ext cx="4550" cy="14150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ángulo 34">
            <a:extLst>
              <a:ext uri="{FF2B5EF4-FFF2-40B4-BE49-F238E27FC236}">
                <a16:creationId xmlns:a16="http://schemas.microsoft.com/office/drawing/2014/main" id="{7786E4F0-571B-4D68-983C-08DFB01B6302}"/>
              </a:ext>
            </a:extLst>
          </p:cNvPr>
          <p:cNvSpPr/>
          <p:nvPr/>
        </p:nvSpPr>
        <p:spPr>
          <a:xfrm>
            <a:off x="2602174" y="4842669"/>
            <a:ext cx="1851545" cy="11327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INTRODUCEN INFORMACION</a:t>
            </a:r>
          </a:p>
        </p:txBody>
      </p: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E333FADB-A241-40CD-93AF-6AF499CFA724}"/>
              </a:ext>
            </a:extLst>
          </p:cNvPr>
          <p:cNvCxnSpPr/>
          <p:nvPr/>
        </p:nvCxnSpPr>
        <p:spPr>
          <a:xfrm>
            <a:off x="6257497" y="2863860"/>
            <a:ext cx="0" cy="1039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ángulo 37">
            <a:extLst>
              <a:ext uri="{FF2B5EF4-FFF2-40B4-BE49-F238E27FC236}">
                <a16:creationId xmlns:a16="http://schemas.microsoft.com/office/drawing/2014/main" id="{3873CF7E-DCA3-4832-8F8A-3B7F30FEF1CA}"/>
              </a:ext>
            </a:extLst>
          </p:cNvPr>
          <p:cNvSpPr/>
          <p:nvPr/>
        </p:nvSpPr>
        <p:spPr>
          <a:xfrm>
            <a:off x="5377217" y="3998794"/>
            <a:ext cx="1988022" cy="13101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EXTRAEN INFORMACION</a:t>
            </a:r>
          </a:p>
        </p:txBody>
      </p:sp>
      <p:cxnSp>
        <p:nvCxnSpPr>
          <p:cNvPr id="43" name="Conector recto 42">
            <a:extLst>
              <a:ext uri="{FF2B5EF4-FFF2-40B4-BE49-F238E27FC236}">
                <a16:creationId xmlns:a16="http://schemas.microsoft.com/office/drawing/2014/main" id="{DF42EA02-9719-4921-A3E7-E3FE5E529FED}"/>
              </a:ext>
            </a:extLst>
          </p:cNvPr>
          <p:cNvCxnSpPr/>
          <p:nvPr/>
        </p:nvCxnSpPr>
        <p:spPr>
          <a:xfrm>
            <a:off x="9717206" y="3457215"/>
            <a:ext cx="0" cy="11966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ángulo 43">
            <a:extLst>
              <a:ext uri="{FF2B5EF4-FFF2-40B4-BE49-F238E27FC236}">
                <a16:creationId xmlns:a16="http://schemas.microsoft.com/office/drawing/2014/main" id="{F55F873D-C10C-429A-9552-ACDB0D52B0EF}"/>
              </a:ext>
            </a:extLst>
          </p:cNvPr>
          <p:cNvSpPr/>
          <p:nvPr/>
        </p:nvSpPr>
        <p:spPr>
          <a:xfrm>
            <a:off x="9048466" y="4669234"/>
            <a:ext cx="1726442" cy="11327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ENTRADA Y SALIDA</a:t>
            </a:r>
          </a:p>
        </p:txBody>
      </p:sp>
    </p:spTree>
    <p:extLst>
      <p:ext uri="{BB962C8B-B14F-4D97-AF65-F5344CB8AC3E}">
        <p14:creationId xmlns:p14="http://schemas.microsoft.com/office/powerpoint/2010/main" val="16137013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11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ENTRADA</dc:title>
  <dc:creator>USUARIO</dc:creator>
  <cp:lastModifiedBy>USUARIO</cp:lastModifiedBy>
  <cp:revision>3</cp:revision>
  <dcterms:created xsi:type="dcterms:W3CDTF">2024-09-03T19:22:31Z</dcterms:created>
  <dcterms:modified xsi:type="dcterms:W3CDTF">2024-09-03T19:37:00Z</dcterms:modified>
</cp:coreProperties>
</file>