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03481-B1F9-4D3F-9342-4D992A2D8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37A1FA-C817-4C13-AFE4-8C11B3D9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9B1EF3-11FD-4F2C-B7AA-D5B24BEB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FA17E-632E-4371-9C87-EF107DA9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5BB029-E4E5-462F-AA06-417AB7DE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92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25C5A-58C9-45C8-BD49-FB084F32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6B80B6-8151-4BCA-9D97-12CCE8F1D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2C760E-9D71-4BF2-8666-4FAAA752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FF9780-1F5E-45CB-BB42-1DF0FA4B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F9BA67-D113-4C7A-8E83-5724F191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10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8500AC0-7A47-451C-9627-42DD78B82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E0CEA-B963-4D5C-8244-C9D4300EC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805B34-3595-47B0-B546-84B74391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0A9FF-F7BF-429B-B705-70707A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34130-89B1-4908-A2BE-D51A5133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72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E28BE-08D6-4BAA-BFA6-AC71349E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802F23-50F2-4192-BEB3-7CCD8D0F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F4FD1-D86C-4095-B257-2320D06F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3E8D4-982D-4FFB-8292-6C7D27E4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A74552-E0F0-44E9-BAC0-07145901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15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5EF8F-3F06-4F36-B41F-319322678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79CBD8-D2A5-43C2-BDFD-E352C43A2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FC435-6ADA-469E-826F-5FD705A6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F41AF7-E5C5-48F7-9FE5-9F982FD03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184DD2-8C11-4A86-82A2-F0EC8439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33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790C8-FA04-4A91-B48A-55EB9843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20D657-40D9-4ED7-A523-5ABAD5BC3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C83BA6-E30D-40F3-A54A-7868FFAC2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FB7B55-069C-49B2-B6BB-EBBF80E6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886E6F-6617-4E59-BC74-88ECBFDA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CD6D44-3907-4A0D-B19A-3BDE1060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60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9C3BD-947B-465D-864D-9E6D245A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720A9C-C2DC-4776-ADFA-9F7A3705E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591B0B-9FB6-4B4C-A615-304DD5B54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A9A1EF-FA96-40CF-A56E-F2314E127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514104-09AB-4A06-B37C-D32891A35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B17B9B-3311-41B3-84D9-17DFFB12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27EA36-1E7E-400D-A774-A07E758E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59ADBA-A386-4DB3-B4A4-74347EF9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56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8761C-CA47-4224-883C-718D49E0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34B9D-69BD-45A2-9F3D-D48915DB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E2E5C8-1C88-4B47-8AB0-F257106E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8FD7A7-4646-4D3C-B2FF-ED8B9F90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77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F25883-18EC-4C59-B824-A7A5BD1F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D7A542-0BC0-4C90-977E-4F519BBB3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2A0FF2-F064-45AE-A89F-64DF3673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61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E6971-84FF-444F-9D75-206BCB36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9392F7-DDDC-43A9-986B-24C051F45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6A4754-8A5E-45D5-9D90-6743200A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3CADEB-B551-4C90-95E0-B93374F2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320113-69E4-4D65-A295-8C1398D4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47B39F-4856-4F11-85AD-F8B93510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9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6ED59-07E2-4D66-A716-AC947C12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B75EC3-55C7-4DB4-9F90-58334AF04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620AD9-BE89-4FA1-8965-650341A5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3EDA16-7737-4033-96E5-8A296DC08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1FAE5E-199F-40E2-9F2F-7832AB75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8D7832-1CD0-4475-BF4C-0D449EF0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55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0E1897-345B-4ED3-B6D2-18EE8C4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8D21FC-55EC-4832-B512-93F565096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1D9068-EAD7-46C9-BFA7-33DEA8454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87FE-CCBB-4262-B7D7-76A077D3131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AE0D6A-0CFC-4E5C-94C3-340CA95D1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BD63E4-874F-48F9-84EA-8F8E12F17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D1A70-BDCB-4BF4-AAF4-02D60E463C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08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73065FF0-E707-46D5-B705-C0BFDF4C6E90}"/>
              </a:ext>
            </a:extLst>
          </p:cNvPr>
          <p:cNvCxnSpPr/>
          <p:nvPr/>
        </p:nvCxnSpPr>
        <p:spPr>
          <a:xfrm flipH="1" flipV="1">
            <a:off x="-1542198" y="4495800"/>
            <a:ext cx="409433" cy="346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7">
            <a:extLst>
              <a:ext uri="{FF2B5EF4-FFF2-40B4-BE49-F238E27FC236}">
                <a16:creationId xmlns:a16="http://schemas.microsoft.com/office/drawing/2014/main" id="{A94636D1-C9D8-475D-9D11-F8A39E0F5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579" y="3247"/>
            <a:ext cx="9144000" cy="2387600"/>
          </a:xfrm>
        </p:spPr>
        <p:txBody>
          <a:bodyPr>
            <a:normAutofit/>
          </a:bodyPr>
          <a:lstStyle/>
          <a:p>
            <a:endParaRPr lang="es-MX" sz="440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D0A6A69-6CAF-4D03-A119-348C098D0ED2}"/>
              </a:ext>
            </a:extLst>
          </p:cNvPr>
          <p:cNvSpPr/>
          <p:nvPr/>
        </p:nvSpPr>
        <p:spPr>
          <a:xfrm>
            <a:off x="4995080" y="122830"/>
            <a:ext cx="25248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PERIFERICO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98D45D1-43BD-4AF0-8690-26D2BE6FFAE4}"/>
              </a:ext>
            </a:extLst>
          </p:cNvPr>
          <p:cNvCxnSpPr/>
          <p:nvPr/>
        </p:nvCxnSpPr>
        <p:spPr>
          <a:xfrm>
            <a:off x="6257498" y="1037230"/>
            <a:ext cx="0" cy="1009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BE2E2EA-DD41-49EA-97B0-33A074FB8287}"/>
              </a:ext>
            </a:extLst>
          </p:cNvPr>
          <p:cNvSpPr/>
          <p:nvPr/>
        </p:nvSpPr>
        <p:spPr>
          <a:xfrm>
            <a:off x="5145206" y="2089352"/>
            <a:ext cx="2224583" cy="72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SALIDA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B0BF63F0-66E1-46B7-A9D3-5011B3028AEF}"/>
              </a:ext>
            </a:extLst>
          </p:cNvPr>
          <p:cNvCxnSpPr/>
          <p:nvPr/>
        </p:nvCxnSpPr>
        <p:spPr>
          <a:xfrm>
            <a:off x="3739487" y="2511188"/>
            <a:ext cx="2179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2B3FEF8-FC37-4807-B103-8E445E1021C8}"/>
              </a:ext>
            </a:extLst>
          </p:cNvPr>
          <p:cNvSpPr/>
          <p:nvPr/>
        </p:nvSpPr>
        <p:spPr>
          <a:xfrm>
            <a:off x="2679511" y="2511188"/>
            <a:ext cx="1856095" cy="94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A791EDF-4ED4-4AC3-9D5A-3827ECA89069}"/>
              </a:ext>
            </a:extLst>
          </p:cNvPr>
          <p:cNvCxnSpPr/>
          <p:nvPr/>
        </p:nvCxnSpPr>
        <p:spPr>
          <a:xfrm flipV="1">
            <a:off x="7519916" y="2451018"/>
            <a:ext cx="1528550" cy="60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55CA4C96-CE0D-42D5-A115-9286283B604E}"/>
              </a:ext>
            </a:extLst>
          </p:cNvPr>
          <p:cNvSpPr/>
          <p:nvPr/>
        </p:nvSpPr>
        <p:spPr>
          <a:xfrm>
            <a:off x="8853985" y="2339670"/>
            <a:ext cx="1726442" cy="94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MIXTOS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7FE9CD95-E1E1-44F5-90C6-24B93841FAEE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3603009" y="3457215"/>
            <a:ext cx="4550" cy="1415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7786E4F0-571B-4D68-983C-08DFB01B6302}"/>
              </a:ext>
            </a:extLst>
          </p:cNvPr>
          <p:cNvSpPr/>
          <p:nvPr/>
        </p:nvSpPr>
        <p:spPr>
          <a:xfrm>
            <a:off x="2602174" y="4842669"/>
            <a:ext cx="1851545" cy="1132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INTRODUCEN INFORMACION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E333FADB-A241-40CD-93AF-6AF499CFA724}"/>
              </a:ext>
            </a:extLst>
          </p:cNvPr>
          <p:cNvCxnSpPr/>
          <p:nvPr/>
        </p:nvCxnSpPr>
        <p:spPr>
          <a:xfrm>
            <a:off x="6257497" y="2863860"/>
            <a:ext cx="0" cy="103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873CF7E-DCA3-4832-8F8A-3B7F30FEF1CA}"/>
              </a:ext>
            </a:extLst>
          </p:cNvPr>
          <p:cNvSpPr/>
          <p:nvPr/>
        </p:nvSpPr>
        <p:spPr>
          <a:xfrm>
            <a:off x="5377217" y="3998794"/>
            <a:ext cx="1988022" cy="1310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EXTRAEN INFORMACION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DF42EA02-9719-4921-A3E7-E3FE5E529FED}"/>
              </a:ext>
            </a:extLst>
          </p:cNvPr>
          <p:cNvCxnSpPr/>
          <p:nvPr/>
        </p:nvCxnSpPr>
        <p:spPr>
          <a:xfrm>
            <a:off x="9717206" y="3457215"/>
            <a:ext cx="0" cy="119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F55F873D-C10C-429A-9552-ACDB0D52B0EF}"/>
              </a:ext>
            </a:extLst>
          </p:cNvPr>
          <p:cNvSpPr/>
          <p:nvPr/>
        </p:nvSpPr>
        <p:spPr>
          <a:xfrm>
            <a:off x="9048466" y="4669234"/>
            <a:ext cx="1726442" cy="1132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 Y SALIDA</a:t>
            </a:r>
          </a:p>
        </p:txBody>
      </p:sp>
    </p:spTree>
    <p:extLst>
      <p:ext uri="{BB962C8B-B14F-4D97-AF65-F5344CB8AC3E}">
        <p14:creationId xmlns:p14="http://schemas.microsoft.com/office/powerpoint/2010/main" val="1613701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ENTRADA</dc:title>
  <dc:creator>USUARIO</dc:creator>
  <cp:lastModifiedBy>USUARIO</cp:lastModifiedBy>
  <cp:revision>3</cp:revision>
  <dcterms:created xsi:type="dcterms:W3CDTF">2024-09-03T19:22:31Z</dcterms:created>
  <dcterms:modified xsi:type="dcterms:W3CDTF">2024-09-03T19:37:00Z</dcterms:modified>
</cp:coreProperties>
</file>