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B1231-F8F2-40C8-B2B0-3EEC501B3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4C005C-E04D-465F-AD6D-933FC02B6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C78419-6C5F-4592-BE5C-A73F4991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9ABA86-FDA4-47B0-B3E2-490844E7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F09965-3D55-492E-BFAC-694582E8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50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0691F-7BB0-4D5C-AB47-57A3799A6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9FCF97-9601-43AA-8D5E-5820AA9C5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9354F4-0BE7-4F14-9702-021A1AAD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88441-C96E-4ED6-9016-BD20CB8D0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884123-0B26-49D4-B1E7-62C2019E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03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2E7EC93-5B15-4A30-A288-530D3FCCD5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277A17-D4F5-4915-BA4D-55661AECA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2A2DB4-4825-4943-A322-81C36AEC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B8DB5F-1AB5-49ED-A70B-18096F8D8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61ABFD-BA58-4B33-99EB-795D502C6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02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2119E-CE3E-403A-A4FB-9B72FB3D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A5D95C-22F7-405E-BE52-72804D86E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B76429-7D35-4FC4-B340-DDFD350AB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EBFA22-0CFA-4995-BFA5-DAB519434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7A8153-5B9B-4505-8CDB-7B441D179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76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65696-A95C-4601-BE4F-FE1805E02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03A77F-7ED7-4596-A25E-53594A9A0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9D38BB-231D-4DB5-89AA-712F703AC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3BDD09-7BEF-4544-8B7F-F720909B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3964C5-6B1A-482F-8ECA-1A35753DA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26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E367B-7B2C-4CD6-B122-02CE42BE3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1D4F26-D337-4EAB-B2FA-C3A532C616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04564E-7224-408F-9646-9B11E772B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2349C6-E43A-4ECF-804A-3D132DCA5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0833A4-B94B-4EC9-BFFF-6118B082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842CFD-6932-4B27-8598-9363E860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97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CD43F-D941-4F83-892B-1A8B6E317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1609A2-016A-4408-AB64-CEA40EB21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7B757F-6F29-44C9-A2C0-5625EC10F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07A518-96D7-46E1-BFB6-7DE49D518C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D60ED5F-6DC4-4849-8051-E5968A5E4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93F5950-E9F1-4062-9A34-68BC7EA13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588885-9443-4726-97CC-EAA587590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6A977B-015D-4A4C-87A6-F5A45A070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80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33C6E-A14A-4E23-9E7C-A08E482D8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88D282-5632-4A1C-90B4-316AED3A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2EC0EA1-B1A7-4153-9FD9-05B402F5A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6F9E68-1294-4D78-A939-8D7B081D3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18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7C032E5-7C6F-4C4B-8D0A-C1CA89B2A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FFE3861-AF75-4071-BC63-78FD88357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F3424F-ACB3-4B5E-9494-2956AAF2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902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6E33C-D03C-49B8-AACA-B01269CBF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D3F157-54B3-4BBD-9C04-810172440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86C0EC-EDE9-445B-8BE7-7CF5CC29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C6D36C-1B6F-4EB7-B684-2D0A13EA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279C9B-B800-4382-A277-DEA7D74A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CD1CB5-1423-4016-9801-B7C9C72B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401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A45C3-80A2-4C3B-AB92-41383C566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1CD56E-D682-4A5A-A0D5-84505F6FC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765B51-73D5-4005-AC77-70D4E5EBC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0A323A-5CF0-482E-83F3-4EDC101A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801566-577F-4C36-B8AD-4D43A42A4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D2C7E9-5FA3-428C-ADF4-DB4BB9BB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67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AC58F5-EAB0-4403-990B-59D39B9E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19B7BC-4A16-47C2-978C-CBCFEC068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1CFA56-D39F-4006-976E-9821B5DA0D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AA024-61AA-481A-9EB3-4D9BE1734F10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87ED49-B69F-4D66-AECB-AC2F24108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5CD035-783F-414F-8994-BD60905E9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6D7C8-1C62-480A-BE94-7DB4AD22B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79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905E2-38D4-49D1-B945-8A5B88981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705" y="-852211"/>
            <a:ext cx="9144000" cy="2387600"/>
          </a:xfrm>
        </p:spPr>
        <p:txBody>
          <a:bodyPr/>
          <a:lstStyle/>
          <a:p>
            <a:r>
              <a:rPr lang="es-MX" dirty="0"/>
              <a:t>PERIFERICO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DB8324-B867-4278-A3B4-9429919E3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0103" y="4594087"/>
            <a:ext cx="9144000" cy="1655762"/>
          </a:xfrm>
        </p:spPr>
        <p:txBody>
          <a:bodyPr/>
          <a:lstStyle/>
          <a:p>
            <a:endParaRPr lang="es-MX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8FED40EB-BAF7-455E-B966-C11B4B78F58E}"/>
              </a:ext>
            </a:extLst>
          </p:cNvPr>
          <p:cNvCxnSpPr>
            <a:cxnSpLocks/>
          </p:cNvCxnSpPr>
          <p:nvPr/>
        </p:nvCxnSpPr>
        <p:spPr>
          <a:xfrm flipH="1">
            <a:off x="3796751" y="1060174"/>
            <a:ext cx="1769162" cy="1621528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1E611E47-7D4B-4B31-843D-96E7AB8A6DA1}"/>
              </a:ext>
            </a:extLst>
          </p:cNvPr>
          <p:cNvCxnSpPr>
            <a:cxnSpLocks/>
          </p:cNvCxnSpPr>
          <p:nvPr/>
        </p:nvCxnSpPr>
        <p:spPr>
          <a:xfrm>
            <a:off x="5910470" y="1232452"/>
            <a:ext cx="0" cy="1842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05A5525-C9C8-446A-976C-74F279FE2CB2}"/>
              </a:ext>
            </a:extLst>
          </p:cNvPr>
          <p:cNvCxnSpPr>
            <a:cxnSpLocks/>
          </p:cNvCxnSpPr>
          <p:nvPr/>
        </p:nvCxnSpPr>
        <p:spPr>
          <a:xfrm>
            <a:off x="6480313" y="1232452"/>
            <a:ext cx="1457739" cy="1669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47CEEB9-4DF3-464A-BA72-69C055FD59C1}"/>
              </a:ext>
            </a:extLst>
          </p:cNvPr>
          <p:cNvSpPr/>
          <p:nvPr/>
        </p:nvSpPr>
        <p:spPr>
          <a:xfrm>
            <a:off x="2882350" y="2702512"/>
            <a:ext cx="1649889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ENTRADA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831378F-8585-47C7-83FD-13C4F2A6B8C6}"/>
              </a:ext>
            </a:extLst>
          </p:cNvPr>
          <p:cNvSpPr/>
          <p:nvPr/>
        </p:nvSpPr>
        <p:spPr>
          <a:xfrm>
            <a:off x="5274365" y="2862882"/>
            <a:ext cx="1457738" cy="8642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SALIDA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44F7621-0BD3-491E-ACAD-D19768485F96}"/>
              </a:ext>
            </a:extLst>
          </p:cNvPr>
          <p:cNvSpPr/>
          <p:nvPr/>
        </p:nvSpPr>
        <p:spPr>
          <a:xfrm>
            <a:off x="7845287" y="2902226"/>
            <a:ext cx="1464363" cy="8249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MIXTOS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A553033D-8EBE-4425-AB4A-268B01017A9C}"/>
              </a:ext>
            </a:extLst>
          </p:cNvPr>
          <p:cNvCxnSpPr>
            <a:cxnSpLocks/>
          </p:cNvCxnSpPr>
          <p:nvPr/>
        </p:nvCxnSpPr>
        <p:spPr>
          <a:xfrm>
            <a:off x="3591339" y="3429000"/>
            <a:ext cx="0" cy="1540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e 22">
            <a:extLst>
              <a:ext uri="{FF2B5EF4-FFF2-40B4-BE49-F238E27FC236}">
                <a16:creationId xmlns:a16="http://schemas.microsoft.com/office/drawing/2014/main" id="{BA2F4B1D-3CD1-4930-9E5F-4750DCDA1AC4}"/>
              </a:ext>
            </a:extLst>
          </p:cNvPr>
          <p:cNvSpPr/>
          <p:nvPr/>
        </p:nvSpPr>
        <p:spPr>
          <a:xfrm>
            <a:off x="2504662" y="4784036"/>
            <a:ext cx="2027578" cy="16697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INTRODUCE </a:t>
            </a:r>
          </a:p>
          <a:p>
            <a:pPr algn="ctr"/>
            <a:r>
              <a:rPr lang="es-MX" dirty="0"/>
              <a:t>INFORMACION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709D4E23-637F-4DF4-B3B3-DFCC71EBA073}"/>
              </a:ext>
            </a:extLst>
          </p:cNvPr>
          <p:cNvCxnSpPr>
            <a:cxnSpLocks/>
          </p:cNvCxnSpPr>
          <p:nvPr/>
        </p:nvCxnSpPr>
        <p:spPr>
          <a:xfrm>
            <a:off x="6096000" y="3869635"/>
            <a:ext cx="0" cy="1258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2C6A4C39-1AC2-4194-A1C6-018B48106FD8}"/>
              </a:ext>
            </a:extLst>
          </p:cNvPr>
          <p:cNvSpPr/>
          <p:nvPr/>
        </p:nvSpPr>
        <p:spPr>
          <a:xfrm>
            <a:off x="5082211" y="5045831"/>
            <a:ext cx="2027577" cy="148424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u="sng" dirty="0"/>
              <a:t>EXTRAEN INFORMACION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53557588-E5BA-4A3F-9CB6-8ACBA455FBF1}"/>
              </a:ext>
            </a:extLst>
          </p:cNvPr>
          <p:cNvCxnSpPr/>
          <p:nvPr/>
        </p:nvCxnSpPr>
        <p:spPr>
          <a:xfrm>
            <a:off x="8577468" y="3798956"/>
            <a:ext cx="0" cy="1472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137ED56A-3E75-420C-8195-A7D43A3A5084}"/>
              </a:ext>
            </a:extLst>
          </p:cNvPr>
          <p:cNvSpPr/>
          <p:nvPr/>
        </p:nvSpPr>
        <p:spPr>
          <a:xfrm>
            <a:off x="7305266" y="4793975"/>
            <a:ext cx="2849215" cy="216893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ALMACENAMIENTO</a:t>
            </a:r>
          </a:p>
          <a:p>
            <a:pPr algn="ctr"/>
            <a:r>
              <a:rPr lang="es-MX" dirty="0"/>
              <a:t>MEMORIAS</a:t>
            </a:r>
          </a:p>
          <a:p>
            <a:pPr algn="ctr"/>
            <a:r>
              <a:rPr lang="es-MX" dirty="0"/>
              <a:t>DISCO DURO</a:t>
            </a:r>
          </a:p>
          <a:p>
            <a:pPr algn="ctr"/>
            <a:r>
              <a:rPr lang="es-MX" dirty="0"/>
              <a:t>PROCESADOR</a:t>
            </a: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EE39FF5C-399B-4579-985B-3F51563B6810}"/>
              </a:ext>
            </a:extLst>
          </p:cNvPr>
          <p:cNvCxnSpPr/>
          <p:nvPr/>
        </p:nvCxnSpPr>
        <p:spPr>
          <a:xfrm flipV="1">
            <a:off x="9309650" y="4453662"/>
            <a:ext cx="722246" cy="1417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>
            <a:extLst>
              <a:ext uri="{FF2B5EF4-FFF2-40B4-BE49-F238E27FC236}">
                <a16:creationId xmlns:a16="http://schemas.microsoft.com/office/drawing/2014/main" id="{97F612BE-EE6C-4A7D-91FC-81ECEA8B3D2A}"/>
              </a:ext>
            </a:extLst>
          </p:cNvPr>
          <p:cNvSpPr/>
          <p:nvPr/>
        </p:nvSpPr>
        <p:spPr>
          <a:xfrm>
            <a:off x="9594574" y="3697318"/>
            <a:ext cx="1169500" cy="7545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RAM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CC0E0D8A-2F3C-4FA4-88E4-66F2DAEB4BF9}"/>
              </a:ext>
            </a:extLst>
          </p:cNvPr>
          <p:cNvCxnSpPr/>
          <p:nvPr/>
        </p:nvCxnSpPr>
        <p:spPr>
          <a:xfrm>
            <a:off x="10581852" y="4453662"/>
            <a:ext cx="470460" cy="899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39">
            <a:extLst>
              <a:ext uri="{FF2B5EF4-FFF2-40B4-BE49-F238E27FC236}">
                <a16:creationId xmlns:a16="http://schemas.microsoft.com/office/drawing/2014/main" id="{EBD4B394-7846-4BE0-9968-0A32A806F2F0}"/>
              </a:ext>
            </a:extLst>
          </p:cNvPr>
          <p:cNvSpPr/>
          <p:nvPr/>
        </p:nvSpPr>
        <p:spPr>
          <a:xfrm>
            <a:off x="10581852" y="5271052"/>
            <a:ext cx="1610148" cy="134274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VARIOS TRABAJOS ALA VEZ</a:t>
            </a:r>
          </a:p>
        </p:txBody>
      </p:sp>
    </p:spTree>
    <p:extLst>
      <p:ext uri="{BB962C8B-B14F-4D97-AF65-F5344CB8AC3E}">
        <p14:creationId xmlns:p14="http://schemas.microsoft.com/office/powerpoint/2010/main" val="378330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PERIFERICO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</dc:title>
  <dc:creator>Maq22</dc:creator>
  <cp:lastModifiedBy>Maq22</cp:lastModifiedBy>
  <cp:revision>2</cp:revision>
  <dcterms:created xsi:type="dcterms:W3CDTF">2024-09-03T19:25:50Z</dcterms:created>
  <dcterms:modified xsi:type="dcterms:W3CDTF">2024-09-03T19:33:57Z</dcterms:modified>
</cp:coreProperties>
</file>